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46" y="-2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-9738" y="0"/>
            <a:ext cx="7776000" cy="1090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4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4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4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en-US" altLang="ja-JP" sz="4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99170" y="4138135"/>
            <a:ext cx="532870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000" dirty="0">
                <a:solidFill>
                  <a:srgbClr val="F39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5000" dirty="0">
              <a:solidFill>
                <a:srgbClr val="F397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477727" y="9510174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BOUTIQUE ASKUL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450848" y="9806934"/>
            <a:ext cx="17604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3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198203" y="10081851"/>
            <a:ext cx="30987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TOKYO-TO KOUTOU-KU TOYOSU 3-2-3 〒135-0061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784365" y="10262710"/>
            <a:ext cx="14173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68" y="701259"/>
            <a:ext cx="5980188" cy="329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114</TotalTime>
  <Words>129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15</cp:revision>
  <cp:lastPrinted>2013-10-11T08:12:09Z</cp:lastPrinted>
  <dcterms:created xsi:type="dcterms:W3CDTF">2013-08-07T01:16:52Z</dcterms:created>
  <dcterms:modified xsi:type="dcterms:W3CDTF">2014-05-23T05:26:59Z</dcterms:modified>
</cp:coreProperties>
</file>