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2"/>
    <a:srgbClr val="0000B2"/>
    <a:srgbClr val="65B2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56" y="-35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7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r">
              <a:defRPr sz="13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73" tIns="48587" rIns="97173" bIns="4858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73" tIns="48587" rIns="97173" bIns="4858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7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r">
              <a:defRPr sz="13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10908342" cy="777512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3629" y="2125417"/>
            <a:ext cx="2728800" cy="227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728933" y="2125417"/>
            <a:ext cx="2728800" cy="227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454237" y="2125417"/>
            <a:ext cx="2728800" cy="227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179542" y="2125417"/>
            <a:ext cx="2728800" cy="2278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846451" y="763110"/>
            <a:ext cx="781496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0065B2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ワクワクする夏を、一緒に過ごそう。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966642" y="7018233"/>
            <a:ext cx="2778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65B2"/>
                </a:solidFill>
              </a:rPr>
              <a:t>BOUTIQUE ASKUL</a:t>
            </a:r>
            <a:endParaRPr lang="ja-JP" altLang="en-US" sz="2800" dirty="0">
              <a:solidFill>
                <a:srgbClr val="0065B2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46675" y="7064105"/>
            <a:ext cx="545147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altLang="ja-JP" sz="1200" dirty="0">
                <a:solidFill>
                  <a:srgbClr val="0065B2"/>
                </a:solidFill>
              </a:rPr>
              <a:t>TOKYO-TO KOUTOU-KU TOYOSU 3-2-3 〒135-0061</a:t>
            </a:r>
          </a:p>
          <a:p>
            <a:r>
              <a:rPr lang="pl-PL" altLang="ja-JP" sz="1200" dirty="0">
                <a:solidFill>
                  <a:srgbClr val="0065B2"/>
                </a:solidFill>
              </a:rPr>
              <a:t>TEL 03-1234-1111</a:t>
            </a:r>
            <a:r>
              <a:rPr lang="ja-JP" altLang="pl-PL" sz="1200" dirty="0">
                <a:solidFill>
                  <a:srgbClr val="0065B2"/>
                </a:solidFill>
              </a:rPr>
              <a:t>　</a:t>
            </a:r>
            <a:r>
              <a:rPr lang="pl-PL" altLang="ja-JP" sz="1200" dirty="0">
                <a:solidFill>
                  <a:srgbClr val="0065B2"/>
                </a:solidFill>
              </a:rPr>
              <a:t>http://www.askult.com/</a:t>
            </a:r>
            <a:endParaRPr lang="ja-JP" altLang="en-US" sz="1200" dirty="0">
              <a:solidFill>
                <a:srgbClr val="0065B2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21" y="4037787"/>
            <a:ext cx="10009652" cy="2371349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538611" y="5839935"/>
            <a:ext cx="31518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solidFill>
                  <a:srgbClr val="0065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3000" dirty="0">
              <a:solidFill>
                <a:srgbClr val="0065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17</TotalTime>
  <Words>147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2014-05-22T06:16:45Z</cp:lastPrinted>
  <dcterms:created xsi:type="dcterms:W3CDTF">2013-08-07T01:20:38Z</dcterms:created>
  <dcterms:modified xsi:type="dcterms:W3CDTF">2014-05-22T07:29:30Z</dcterms:modified>
</cp:coreProperties>
</file>