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EA"/>
    <a:srgbClr val="E50011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973"/>
            <a:ext cx="7776158" cy="10906740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3887787" y="5455770"/>
            <a:ext cx="3888000" cy="277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55" y="2680170"/>
            <a:ext cx="3888000" cy="277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55" y="5455770"/>
            <a:ext cx="3888000" cy="277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887787" y="2680170"/>
            <a:ext cx="3888000" cy="277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053" y="892282"/>
            <a:ext cx="1444755" cy="144475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60554" y="275270"/>
            <a:ext cx="3762568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1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スーパーアスクルの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888038" y="1154873"/>
            <a:ext cx="14557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2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全国</a:t>
            </a:r>
          </a:p>
          <a:p>
            <a:pPr algn="ctr"/>
            <a:r>
              <a:rPr lang="ja-JP" altLang="en-US" sz="22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送料無料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355158" y="888470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7</a:t>
            </a:r>
            <a:endParaRPr lang="ja-JP" altLang="en-US" sz="2800" dirty="0">
              <a:solidFill>
                <a:srgbClr val="00A6EA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46005" y="9105320"/>
            <a:ext cx="5309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1</a:t>
            </a:r>
            <a:endParaRPr lang="ja-JP" altLang="en-US" sz="5400" dirty="0">
              <a:solidFill>
                <a:srgbClr val="00A6EA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64441" y="9596969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（火）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053508" y="888470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7</a:t>
            </a:r>
            <a:endParaRPr lang="ja-JP" altLang="en-US" sz="2800" dirty="0">
              <a:solidFill>
                <a:srgbClr val="00A6EA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322508" y="9105320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25</a:t>
            </a:r>
            <a:endParaRPr lang="ja-JP" altLang="en-US" sz="5400" dirty="0">
              <a:solidFill>
                <a:srgbClr val="00A6EA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011488" y="9596969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（金）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29428" y="888470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7</a:t>
            </a:r>
            <a:endParaRPr lang="ja-JP" altLang="en-US" sz="2800" dirty="0">
              <a:solidFill>
                <a:srgbClr val="00A6EA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624061" y="9105320"/>
            <a:ext cx="5309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7</a:t>
            </a:r>
            <a:endParaRPr lang="ja-JP" altLang="en-US" sz="5400" dirty="0">
              <a:solidFill>
                <a:srgbClr val="00A6EA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879994" y="9596969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（月）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065941" y="9105320"/>
            <a:ext cx="5309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8</a:t>
            </a:r>
            <a:endParaRPr lang="ja-JP" altLang="en-US" sz="5400" dirty="0">
              <a:solidFill>
                <a:srgbClr val="00A6EA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764213" y="888470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8</a:t>
            </a:r>
            <a:endParaRPr lang="ja-JP" altLang="en-US" sz="2800" dirty="0">
              <a:solidFill>
                <a:srgbClr val="00A6EA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380143" y="9596969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A6EA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（金）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721788" y="10301221"/>
            <a:ext cx="47001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E5001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お申込みはスーパーアスクルの店頭で！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122</TotalTime>
  <Words>156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17</cp:revision>
  <cp:lastPrinted>2013-10-11T08:12:09Z</cp:lastPrinted>
  <dcterms:created xsi:type="dcterms:W3CDTF">2013-08-07T01:16:52Z</dcterms:created>
  <dcterms:modified xsi:type="dcterms:W3CDTF">2014-05-23T05:28:32Z</dcterms:modified>
</cp:coreProperties>
</file>