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200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14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23" y="0"/>
            <a:ext cx="7776000" cy="10927856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0" y="2401936"/>
            <a:ext cx="7776000" cy="5169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91" y="7178659"/>
            <a:ext cx="1639827" cy="1642875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9" y="2668686"/>
            <a:ext cx="2426213" cy="493777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9" y="3634982"/>
            <a:ext cx="2426213" cy="390145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9" y="3171257"/>
            <a:ext cx="2426213" cy="390145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456" y="7178659"/>
            <a:ext cx="1639827" cy="1642875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721" y="7178659"/>
            <a:ext cx="1639827" cy="1642875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987" y="7178659"/>
            <a:ext cx="1639827" cy="164287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00284" y="180402"/>
            <a:ext cx="6687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endParaRPr lang="ja-JP" altLang="en-US" sz="6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381130" y="697081"/>
            <a:ext cx="6687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endParaRPr lang="ja-JP" altLang="en-US" sz="6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36263" y="1330787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（月）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50314" y="162686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スタート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720442" y="369002"/>
            <a:ext cx="251863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アスクル食堂の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483433" y="796908"/>
            <a:ext cx="51090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500" dirty="0">
                <a:solidFill>
                  <a:srgbClr val="EF8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宅配弁当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66608" y="2664654"/>
            <a:ext cx="220605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こんな方に</a:t>
            </a:r>
            <a:r>
              <a:rPr lang="ja-JP" altLang="en-US" sz="17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オススメ</a:t>
            </a:r>
            <a:r>
              <a:rPr lang="en-US" altLang="ja-JP" sz="17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</a:t>
            </a:r>
            <a:endParaRPr lang="ja-JP" altLang="en-US" sz="17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71161" y="3189359"/>
            <a:ext cx="171072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EF8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ご高齢者の方に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53153" y="3642835"/>
            <a:ext cx="214674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EF8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お一人暮らしの方に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87172" y="7677152"/>
            <a:ext cx="1133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すべて</a:t>
            </a:r>
          </a:p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手づくり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143125" y="7572724"/>
            <a:ext cx="1716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安全で</a:t>
            </a:r>
          </a:p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やさしい食材を</a:t>
            </a:r>
          </a:p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使用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15717" y="7671775"/>
            <a:ext cx="14743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毎日</a:t>
            </a:r>
          </a:p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お届け可能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603540" y="7676784"/>
            <a:ext cx="179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メニューの</a:t>
            </a:r>
          </a:p>
          <a:p>
            <a:pPr algn="ctr"/>
            <a:r>
              <a:rPr lang="ja-JP" altLang="en-US" sz="1600" dirty="0">
                <a:solidFill>
                  <a:srgbClr val="EF8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ご相談可能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314455" y="909184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料金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00778" y="9432432"/>
            <a:ext cx="858044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昼食</a:t>
            </a:r>
          </a:p>
          <a:p>
            <a:pPr>
              <a:lnSpc>
                <a:spcPts val="28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夕食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736263" y="9451071"/>
            <a:ext cx="97948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600 </a:t>
            </a:r>
            <a:r>
              <a:rPr lang="ja-JP" altLang="en-US" sz="1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800"/>
              </a:lnSpc>
            </a:pPr>
            <a:r>
              <a:rPr lang="en-US" altLang="ja-JP" sz="2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700 </a:t>
            </a:r>
            <a:r>
              <a:rPr lang="ja-JP" altLang="en-US" sz="1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ja-JP" altLang="en-US" sz="1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428486" y="10253861"/>
            <a:ext cx="126188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※</a:t>
            </a:r>
            <a:r>
              <a:rPr lang="ja-JP" altLang="en-US" sz="7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配送料込みの価格です。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019105" y="9067467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rgbClr val="EF8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アスクル食堂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049819" y="9477999"/>
            <a:ext cx="299152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solidFill>
                  <a:srgbClr val="EF8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2300" dirty="0">
              <a:solidFill>
                <a:srgbClr val="EF82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045986" y="9926631"/>
            <a:ext cx="250741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EF82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700" dirty="0">
              <a:solidFill>
                <a:srgbClr val="EF82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018556" y="10286591"/>
            <a:ext cx="21812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8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〒</a:t>
            </a:r>
            <a:r>
              <a:rPr lang="en-US" altLang="zh-TW" sz="8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135-0061 </a:t>
            </a:r>
            <a:r>
              <a:rPr lang="zh-TW" altLang="en-US" sz="8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東京都江東区豊洲</a:t>
            </a:r>
            <a:r>
              <a:rPr lang="en-US" altLang="zh-TW" sz="8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3-2-3</a:t>
            </a:r>
            <a:endParaRPr lang="ja-JP" altLang="en-US" sz="800" dirty="0"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704854" y="9276994"/>
            <a:ext cx="633600" cy="0"/>
          </a:xfrm>
          <a:prstGeom prst="line">
            <a:avLst/>
          </a:prstGeom>
          <a:ln w="127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1881088" y="9276994"/>
            <a:ext cx="633600" cy="0"/>
          </a:xfrm>
          <a:prstGeom prst="line">
            <a:avLst/>
          </a:prstGeom>
          <a:ln w="127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1262988" y="9629886"/>
            <a:ext cx="518161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1262988" y="9992741"/>
            <a:ext cx="518161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128</TotalTime>
  <Words>178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18</cp:revision>
  <cp:lastPrinted>2013-10-11T08:12:09Z</cp:lastPrinted>
  <dcterms:created xsi:type="dcterms:W3CDTF">2013-08-07T01:16:52Z</dcterms:created>
  <dcterms:modified xsi:type="dcterms:W3CDTF">2014-05-22T06:20:32Z</dcterms:modified>
</cp:coreProperties>
</file>