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67B2"/>
    <a:srgbClr val="FFF23F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14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973"/>
            <a:ext cx="7776158" cy="10906740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3028487" y="9296340"/>
            <a:ext cx="1728000" cy="1144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5145146" y="973"/>
            <a:ext cx="2628000" cy="5454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148213" y="5453713"/>
            <a:ext cx="2628000" cy="5454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455711" y="394810"/>
            <a:ext cx="2436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rgbClr val="1A67B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夏の大量</a:t>
            </a:r>
            <a:r>
              <a:rPr lang="ja-JP" altLang="en-US" sz="2800" dirty="0" smtClean="0">
                <a:solidFill>
                  <a:srgbClr val="1A67B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採用</a:t>
            </a:r>
            <a:r>
              <a:rPr lang="en-US" altLang="ja-JP" sz="2800" dirty="0" smtClean="0">
                <a:solidFill>
                  <a:srgbClr val="1A67B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</a:t>
            </a:r>
            <a:endParaRPr lang="ja-JP" altLang="en-US" sz="2800" dirty="0">
              <a:solidFill>
                <a:srgbClr val="1A67B2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079301" y="3143730"/>
            <a:ext cx="314701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rgbClr val="FFF23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未経験者・学生さん</a:t>
            </a:r>
            <a:r>
              <a:rPr lang="ja-JP" altLang="en-US" sz="2100" dirty="0" smtClean="0">
                <a:solidFill>
                  <a:srgbClr val="FFF23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歓迎</a:t>
            </a:r>
            <a:endParaRPr lang="ja-JP" altLang="en-US" sz="2100" dirty="0">
              <a:solidFill>
                <a:srgbClr val="FFF23F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705852" y="3691356"/>
            <a:ext cx="3886200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700" dirty="0">
                <a:solidFill>
                  <a:srgbClr val="1A67B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和気あいあいとした楽しい職場です</a:t>
            </a:r>
            <a:r>
              <a:rPr lang="ja-JP" altLang="en-US" sz="1700" dirty="0" smtClean="0">
                <a:solidFill>
                  <a:srgbClr val="1A67B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！</a:t>
            </a:r>
            <a:endParaRPr lang="en-US" altLang="ja-JP" sz="1700" dirty="0" smtClean="0">
              <a:solidFill>
                <a:srgbClr val="1A67B2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98844" y="4335814"/>
            <a:ext cx="2441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アスクルスーパー豊洲店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98844" y="4973989"/>
            <a:ext cx="43208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</a:t>
            </a:r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00〜20</a:t>
            </a:r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の間で</a:t>
            </a: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5〜6</a:t>
            </a:r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時間（応相談）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98844" y="5616486"/>
            <a:ext cx="9845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900</a:t>
            </a:r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</a:t>
            </a:r>
            <a:endParaRPr lang="ja-JP" altLang="en-US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98844" y="6262688"/>
            <a:ext cx="2646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レジ係・品出し係・総菜係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98844" y="6893581"/>
            <a:ext cx="2236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制服貸与・交通費支給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98844" y="7536623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まずは下記電話番号へご連絡ください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24445" y="8646751"/>
            <a:ext cx="40815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31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29667" y="9217716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アスクルスーパー豊洲店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41596" y="9475848"/>
            <a:ext cx="251850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zh-TW" altLang="en-US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〒</a:t>
            </a:r>
            <a:r>
              <a:rPr lang="en-US" altLang="zh-TW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135-0061 </a:t>
            </a:r>
            <a:r>
              <a:rPr lang="zh-TW" altLang="en-US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zh-TW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</a:p>
          <a:p>
            <a:pPr>
              <a:lnSpc>
                <a:spcPts val="1300"/>
              </a:lnSpc>
            </a:pPr>
            <a:r>
              <a:rPr lang="zh-TW" altLang="en-US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営業時間 </a:t>
            </a:r>
            <a:r>
              <a:rPr lang="en-US" altLang="zh-TW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10</a:t>
            </a:r>
            <a:r>
              <a:rPr lang="zh-TW" altLang="en-US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zh-TW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00〜20</a:t>
            </a:r>
            <a:r>
              <a:rPr lang="zh-TW" altLang="en-US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zh-TW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</a:p>
          <a:p>
            <a:pPr>
              <a:lnSpc>
                <a:spcPts val="1300"/>
              </a:lnSpc>
            </a:pPr>
            <a:r>
              <a:rPr lang="zh-TW" altLang="en-US" sz="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年中無休</a:t>
            </a:r>
            <a:endParaRPr lang="ja-JP" altLang="en-US" sz="8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24445" y="10253185"/>
            <a:ext cx="168507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11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615122" y="3733831"/>
            <a:ext cx="90730" cy="249938"/>
          </a:xfrm>
          <a:prstGeom prst="line">
            <a:avLst/>
          </a:prstGeom>
          <a:ln w="12700">
            <a:solidFill>
              <a:srgbClr val="1A67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H="1">
            <a:off x="4526382" y="3733831"/>
            <a:ext cx="92150" cy="249937"/>
          </a:xfrm>
          <a:prstGeom prst="line">
            <a:avLst/>
          </a:prstGeom>
          <a:ln w="12700">
            <a:solidFill>
              <a:srgbClr val="1A67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129</TotalTime>
  <Words>194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18</cp:revision>
  <cp:lastPrinted>2013-10-11T08:12:09Z</cp:lastPrinted>
  <dcterms:created xsi:type="dcterms:W3CDTF">2013-08-07T01:16:52Z</dcterms:created>
  <dcterms:modified xsi:type="dcterms:W3CDTF">2014-05-22T06:25:20Z</dcterms:modified>
</cp:coreProperties>
</file>