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000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446" y="-27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972"/>
            <a:ext cx="7776158" cy="10906739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4957404" y="8702689"/>
            <a:ext cx="2358000" cy="1735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951396" y="3350116"/>
            <a:ext cx="1602000" cy="2098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681687" y="3347068"/>
            <a:ext cx="1602000" cy="2098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51678" y="413860"/>
            <a:ext cx="441659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アスクルパソコン教室の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99637" y="796408"/>
            <a:ext cx="468407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チラシ制作</a:t>
            </a:r>
          </a:p>
          <a:p>
            <a:r>
              <a:rPr lang="ja-JP" altLang="en-US" sz="6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集中講座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6356" y="3446523"/>
            <a:ext cx="3041719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ワードやパワーポイントで</a:t>
            </a:r>
          </a:p>
          <a:p>
            <a:pPr>
              <a:lnSpc>
                <a:spcPts val="28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お店や会社のチラシを</a:t>
            </a:r>
          </a:p>
          <a:p>
            <a:pPr>
              <a:lnSpc>
                <a:spcPts val="28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作りましょう！</a:t>
            </a:r>
          </a:p>
          <a:p>
            <a:pPr>
              <a:lnSpc>
                <a:spcPts val="28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パソコン初心者の方でも</a:t>
            </a:r>
          </a:p>
          <a:p>
            <a:pPr>
              <a:lnSpc>
                <a:spcPts val="28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丁寧に指導するので安心です。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463006" y="5794680"/>
            <a:ext cx="4795044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・売上アップに悩んでいます</a:t>
            </a:r>
            <a:r>
              <a:rPr lang="en-US" altLang="ja-JP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</a:t>
            </a:r>
            <a:r>
              <a:rPr lang="ja-JP" altLang="en-US" sz="1500" dirty="0" err="1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lang="ja-JP" altLang="en-US" sz="15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2300"/>
              </a:lnSpc>
            </a:pP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・チラシを作りたいけどお金はかけられない</a:t>
            </a:r>
            <a:r>
              <a:rPr lang="en-US" altLang="ja-JP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</a:t>
            </a:r>
            <a:r>
              <a:rPr lang="ja-JP" altLang="en-US" sz="1500" dirty="0" err="1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lang="ja-JP" altLang="en-US" sz="15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2300"/>
              </a:lnSpc>
            </a:pP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・社内行事の案内を作る必要ができてしまった</a:t>
            </a:r>
            <a:r>
              <a:rPr lang="en-US" altLang="ja-JP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</a:t>
            </a:r>
            <a:r>
              <a:rPr lang="ja-JP" altLang="en-US" sz="1500" dirty="0" err="1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lang="ja-JP" altLang="en-US" sz="15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2300"/>
              </a:lnSpc>
            </a:pP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・パソコンの操作に自信がない</a:t>
            </a:r>
            <a:r>
              <a:rPr lang="en-US" altLang="ja-JP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</a:t>
            </a:r>
            <a:r>
              <a:rPr lang="ja-JP" altLang="en-US" sz="1500" dirty="0" err="1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lang="ja-JP" altLang="en-US" sz="15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90184" y="7062540"/>
            <a:ext cx="6563116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900" dirty="0">
                <a:solidFill>
                  <a:srgbClr val="EB6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パソコン操作の基礎と効果的な表現方法をお教えします！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54741" y="7876253"/>
            <a:ext cx="34259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000" dirty="0">
                <a:solidFill>
                  <a:srgbClr val="EB6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授業料（年</a:t>
            </a:r>
            <a:r>
              <a:rPr lang="en-US" altLang="zh-TW" sz="2000" dirty="0">
                <a:solidFill>
                  <a:srgbClr val="EB6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zh-TW" altLang="en-US" sz="2000" dirty="0">
                <a:solidFill>
                  <a:srgbClr val="EB6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回）</a:t>
            </a:r>
            <a:r>
              <a:rPr lang="en-US" altLang="zh-TW" sz="2000" dirty="0">
                <a:solidFill>
                  <a:srgbClr val="EB6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20,000</a:t>
            </a:r>
            <a:r>
              <a:rPr lang="zh-TW" altLang="en-US" sz="2000" dirty="0">
                <a:solidFill>
                  <a:srgbClr val="EB6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endParaRPr lang="ja-JP" altLang="en-US" sz="2000" dirty="0">
              <a:solidFill>
                <a:srgbClr val="EB6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176241" y="7930114"/>
            <a:ext cx="89319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EB6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定員</a:t>
            </a:r>
            <a:r>
              <a:rPr lang="en-US" altLang="ja-JP" sz="1300" dirty="0">
                <a:solidFill>
                  <a:srgbClr val="EB6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</a:t>
            </a:r>
            <a:r>
              <a:rPr lang="ja-JP" altLang="en-US" sz="1300" dirty="0">
                <a:solidFill>
                  <a:srgbClr val="EB6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名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116513" y="7891642"/>
            <a:ext cx="25415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授業料には</a:t>
            </a:r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50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枚分のチラシ印刷代が</a:t>
            </a:r>
          </a:p>
          <a:p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含まれます。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35691" y="8577333"/>
            <a:ext cx="3134191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アスクルパソコン教室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35691" y="9016440"/>
            <a:ext cx="383951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3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35691" y="9531747"/>
            <a:ext cx="38681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 平日</a:t>
            </a: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00〜20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  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土・日・祝日 </a:t>
            </a: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00〜17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1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35691" y="9772104"/>
            <a:ext cx="38862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〒</a:t>
            </a:r>
            <a:r>
              <a:rPr lang="en-US" altLang="zh-TW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135-0061 </a:t>
            </a:r>
            <a:r>
              <a:rPr lang="zh-TW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zh-TW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  <a:endParaRPr lang="ja-JP" altLang="en-US" sz="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35691" y="10119835"/>
            <a:ext cx="2645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1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138141" y="7950200"/>
            <a:ext cx="951384" cy="265952"/>
          </a:xfrm>
          <a:prstGeom prst="rect">
            <a:avLst/>
          </a:prstGeom>
          <a:noFill/>
          <a:ln>
            <a:solidFill>
              <a:srgbClr val="EB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84" y="7157364"/>
            <a:ext cx="228600" cy="195072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89" y="568672"/>
            <a:ext cx="2371349" cy="2188468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5179687" y="1166335"/>
            <a:ext cx="1980029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rgbClr val="7FBE25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自分でできる！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129</TotalTime>
  <Words>261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18</cp:revision>
  <cp:lastPrinted>2013-10-11T08:12:09Z</cp:lastPrinted>
  <dcterms:created xsi:type="dcterms:W3CDTF">2013-08-07T01:16:52Z</dcterms:created>
  <dcterms:modified xsi:type="dcterms:W3CDTF">2014-05-26T02:44:07Z</dcterms:modified>
</cp:coreProperties>
</file>