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B7EB"/>
    <a:srgbClr val="000099"/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3" d="100"/>
          <a:sy n="93" d="100"/>
        </p:scale>
        <p:origin x="-90" y="-534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2014/5/22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図 5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68" y="55"/>
            <a:ext cx="10787634" cy="7776000"/>
          </a:xfrm>
          <a:prstGeom prst="rect">
            <a:avLst/>
          </a:prstGeom>
        </p:spPr>
      </p:pic>
      <p:sp>
        <p:nvSpPr>
          <p:cNvPr id="61" name="正方形/長方形 60"/>
          <p:cNvSpPr/>
          <p:nvPr/>
        </p:nvSpPr>
        <p:spPr>
          <a:xfrm>
            <a:off x="0" y="55"/>
            <a:ext cx="1800000" cy="20016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1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6" name="正方形/長方形 65"/>
          <p:cNvSpPr/>
          <p:nvPr/>
        </p:nvSpPr>
        <p:spPr>
          <a:xfrm>
            <a:off x="1800000" y="55"/>
            <a:ext cx="1800000" cy="20016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1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0" y="1999205"/>
            <a:ext cx="1800000" cy="18936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1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1800000" y="1999205"/>
            <a:ext cx="1800000" cy="18936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1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5" name="正方形/長方形 64"/>
          <p:cNvSpPr/>
          <p:nvPr/>
        </p:nvSpPr>
        <p:spPr>
          <a:xfrm>
            <a:off x="4029261" y="3402189"/>
            <a:ext cx="2710800" cy="14724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7" name="円/楕円 56"/>
          <p:cNvSpPr/>
          <p:nvPr/>
        </p:nvSpPr>
        <p:spPr>
          <a:xfrm>
            <a:off x="3082727" y="1519862"/>
            <a:ext cx="390598" cy="390598"/>
          </a:xfrm>
          <a:prstGeom prst="ellipse">
            <a:avLst/>
          </a:prstGeom>
          <a:solidFill>
            <a:schemeClr val="bg1"/>
          </a:solidFill>
          <a:ln w="12700">
            <a:solidFill>
              <a:srgbClr val="3EB7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円/楕円 57"/>
          <p:cNvSpPr/>
          <p:nvPr/>
        </p:nvSpPr>
        <p:spPr>
          <a:xfrm>
            <a:off x="3082727" y="3402781"/>
            <a:ext cx="390598" cy="390598"/>
          </a:xfrm>
          <a:prstGeom prst="ellipse">
            <a:avLst/>
          </a:prstGeom>
          <a:solidFill>
            <a:schemeClr val="bg1"/>
          </a:solidFill>
          <a:ln w="12700">
            <a:solidFill>
              <a:srgbClr val="3EB7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円/楕円 58"/>
          <p:cNvSpPr/>
          <p:nvPr/>
        </p:nvSpPr>
        <p:spPr>
          <a:xfrm>
            <a:off x="1295425" y="1519862"/>
            <a:ext cx="390598" cy="390598"/>
          </a:xfrm>
          <a:prstGeom prst="ellipse">
            <a:avLst/>
          </a:prstGeom>
          <a:solidFill>
            <a:schemeClr val="bg1"/>
          </a:solidFill>
          <a:ln w="12700">
            <a:solidFill>
              <a:srgbClr val="3EB7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円/楕円 59"/>
          <p:cNvSpPr/>
          <p:nvPr/>
        </p:nvSpPr>
        <p:spPr>
          <a:xfrm>
            <a:off x="1295425" y="3402781"/>
            <a:ext cx="390598" cy="390598"/>
          </a:xfrm>
          <a:prstGeom prst="ellipse">
            <a:avLst/>
          </a:prstGeom>
          <a:solidFill>
            <a:schemeClr val="bg1"/>
          </a:solidFill>
          <a:ln w="12700">
            <a:solidFill>
              <a:srgbClr val="3EB7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1342075" y="1580729"/>
            <a:ext cx="31290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3EB7EB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肩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3057453" y="1580729"/>
            <a:ext cx="44114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3EB7EB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背中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1342075" y="3463144"/>
            <a:ext cx="31290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3EB7EB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腰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3121573" y="3463144"/>
            <a:ext cx="31290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3EB7EB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脚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283727" y="4054075"/>
            <a:ext cx="31643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ja-JP" altLang="en-US" sz="1800" dirty="0">
                <a:solidFill>
                  <a:srgbClr val="3EB7EB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全身のつらい痛みを</a:t>
            </a:r>
          </a:p>
          <a:p>
            <a:pPr>
              <a:lnSpc>
                <a:spcPts val="2400"/>
              </a:lnSpc>
            </a:pPr>
            <a:r>
              <a:rPr lang="ja-JP" altLang="en-US" sz="1800" dirty="0">
                <a:solidFill>
                  <a:srgbClr val="3EB7EB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根本から改善していきます。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302776" y="4716958"/>
            <a:ext cx="3145274" cy="2054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00"/>
              </a:lnSpc>
            </a:pPr>
            <a:r>
              <a:rPr lang="ja-JP" altLang="en-US" sz="9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endParaRPr lang="ja-JP" altLang="en-US" sz="9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411157" y="7138482"/>
            <a:ext cx="2877711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詳しい治療の流れは中面でご紹介しています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4474685" y="794630"/>
            <a:ext cx="227015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ja-JP" altLang="en-US" sz="8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アスクル整骨院</a:t>
            </a:r>
            <a:endParaRPr lang="ja-JP" altLang="en-US" sz="8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4063029" y="2275686"/>
            <a:ext cx="23871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solidFill>
                  <a:srgbClr val="3EB7EB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TEL 03-1234-1111</a:t>
            </a:r>
            <a:endParaRPr lang="ja-JP" altLang="en-US" sz="1800" dirty="0">
              <a:solidFill>
                <a:srgbClr val="3EB7EB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4063029" y="2632295"/>
            <a:ext cx="128753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900" dirty="0">
                <a:solidFill>
                  <a:srgbClr val="3EB7EB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FAX 03-1234-1112</a:t>
            </a:r>
            <a:endParaRPr lang="ja-JP" altLang="en-US" sz="900" dirty="0">
              <a:solidFill>
                <a:srgbClr val="3EB7EB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5466075" y="2655281"/>
            <a:ext cx="1082348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600" dirty="0">
                <a:solidFill>
                  <a:srgbClr val="3EB7EB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受付時間</a:t>
            </a:r>
            <a:r>
              <a:rPr lang="en-US" altLang="zh-TW" sz="600" dirty="0">
                <a:solidFill>
                  <a:srgbClr val="3EB7EB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</a:t>
            </a:r>
            <a:r>
              <a:rPr lang="zh-TW" altLang="en-US" sz="600" dirty="0">
                <a:solidFill>
                  <a:srgbClr val="3EB7EB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：</a:t>
            </a:r>
            <a:r>
              <a:rPr lang="en-US" altLang="zh-TW" sz="600" dirty="0">
                <a:solidFill>
                  <a:srgbClr val="3EB7EB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00〜00</a:t>
            </a:r>
            <a:r>
              <a:rPr lang="zh-TW" altLang="en-US" sz="600" dirty="0">
                <a:solidFill>
                  <a:srgbClr val="3EB7EB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：</a:t>
            </a:r>
            <a:r>
              <a:rPr lang="en-US" altLang="zh-TW" sz="600" dirty="0">
                <a:solidFill>
                  <a:srgbClr val="3EB7EB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</a:t>
            </a:r>
            <a:endParaRPr lang="ja-JP" altLang="en-US" sz="600" dirty="0">
              <a:solidFill>
                <a:srgbClr val="3EB7EB"/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4063029" y="2829909"/>
            <a:ext cx="133241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900" dirty="0">
                <a:solidFill>
                  <a:srgbClr val="3EB7EB"/>
                </a:solidFill>
                <a:ea typeface="HGS創英角ｺﾞｼｯｸUB" panose="020B0900000000000000" pitchFamily="50" charset="-128"/>
              </a:rPr>
              <a:t>http://www.askult.com/</a:t>
            </a:r>
            <a:endParaRPr lang="ja-JP" altLang="en-US" sz="900" dirty="0">
              <a:solidFill>
                <a:srgbClr val="3EB7EB"/>
              </a:solidFill>
              <a:ea typeface="HGS創英角ｺﾞｼｯｸUB" panose="020B0900000000000000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3929775" y="3177220"/>
            <a:ext cx="110799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●当院へのアクセス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3929775" y="4881579"/>
            <a:ext cx="2140330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○○線○○駅より徒歩</a:t>
            </a:r>
            <a:r>
              <a:rPr lang="en-US" altLang="ja-JP" sz="7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</a:t>
            </a:r>
            <a:r>
              <a:rPr lang="ja-JP" altLang="en-US" sz="7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分（</a:t>
            </a:r>
            <a:r>
              <a:rPr lang="en-US" altLang="ja-JP" sz="7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1F</a:t>
            </a:r>
            <a:r>
              <a:rPr lang="ja-JP" altLang="en-US" sz="7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はコンビニです</a:t>
            </a:r>
            <a:r>
              <a:rPr lang="ja-JP" altLang="en-US" sz="7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）</a:t>
            </a:r>
            <a:endParaRPr lang="ja-JP" altLang="en-US" sz="7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4617060" y="6464105"/>
            <a:ext cx="32573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 smtClean="0">
                <a:solidFill>
                  <a:srgbClr val="3EB7EB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○</a:t>
            </a:r>
            <a:endParaRPr lang="ja-JP" altLang="en-US" sz="1100" dirty="0">
              <a:solidFill>
                <a:srgbClr val="3EB7EB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4317480" y="6859952"/>
            <a:ext cx="100540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r>
              <a:rPr lang="ja-JP" altLang="en-US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：</a:t>
            </a:r>
            <a:r>
              <a:rPr lang="en-US" altLang="ja-JP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00〜00</a:t>
            </a:r>
            <a:r>
              <a:rPr lang="ja-JP" altLang="en-US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：</a:t>
            </a:r>
            <a:r>
              <a:rPr lang="en-US" altLang="ja-JP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endParaRPr lang="ja-JP" altLang="en-US" sz="8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3965055" y="7059521"/>
            <a:ext cx="121058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休診日：木曜・祝祭日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8131175" y="7332336"/>
            <a:ext cx="158408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dirty="0">
                <a:solidFill>
                  <a:schemeClr val="bg1"/>
                </a:solidFill>
                <a:ea typeface="HGS創英角ｺﾞｼｯｸUB" panose="020B0900000000000000" pitchFamily="50" charset="-128"/>
              </a:rPr>
              <a:t>http://www.askult.com/</a:t>
            </a:r>
            <a:endParaRPr lang="ja-JP" altLang="en-US" sz="1100" dirty="0">
              <a:solidFill>
                <a:schemeClr val="bg1"/>
              </a:solidFill>
              <a:ea typeface="HGS創英角ｺﾞｼｯｸUB" panose="020B0900000000000000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7443611" y="2266123"/>
            <a:ext cx="3319639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ja-JP" altLang="en-US" sz="15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・各種保険取扱　・リハビリ対応</a:t>
            </a:r>
          </a:p>
          <a:p>
            <a:pPr>
              <a:lnSpc>
                <a:spcPts val="2000"/>
              </a:lnSpc>
            </a:pPr>
            <a:r>
              <a:rPr lang="ja-JP" altLang="en-US" sz="15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・スポーツマッサージ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7483955" y="1229465"/>
            <a:ext cx="3057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アスクル整骨院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5732745" y="6859952"/>
            <a:ext cx="100540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r>
              <a:rPr lang="ja-JP" altLang="en-US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：</a:t>
            </a:r>
            <a:r>
              <a:rPr lang="en-US" altLang="ja-JP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00〜00</a:t>
            </a:r>
            <a:r>
              <a:rPr lang="ja-JP" altLang="en-US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：</a:t>
            </a:r>
            <a:r>
              <a:rPr lang="en-US" altLang="ja-JP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endParaRPr lang="ja-JP" altLang="en-US" sz="8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5529990" y="6464105"/>
            <a:ext cx="32573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dirty="0" smtClean="0">
                <a:solidFill>
                  <a:srgbClr val="3EB7EB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×</a:t>
            </a:r>
            <a:endParaRPr lang="ja-JP" altLang="en-US" sz="1100" dirty="0">
              <a:solidFill>
                <a:srgbClr val="3EB7EB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4921370" y="6464105"/>
            <a:ext cx="32573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 smtClean="0">
                <a:solidFill>
                  <a:srgbClr val="3EB7EB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○</a:t>
            </a:r>
            <a:endParaRPr lang="ja-JP" altLang="en-US" sz="1100" dirty="0">
              <a:solidFill>
                <a:srgbClr val="3EB7EB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5225680" y="6464105"/>
            <a:ext cx="32573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 smtClean="0">
                <a:solidFill>
                  <a:srgbClr val="3EB7EB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○</a:t>
            </a:r>
            <a:endParaRPr lang="ja-JP" altLang="en-US" sz="1100" dirty="0">
              <a:solidFill>
                <a:srgbClr val="3EB7EB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5834300" y="6464105"/>
            <a:ext cx="32573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 smtClean="0">
                <a:solidFill>
                  <a:srgbClr val="3EB7EB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○</a:t>
            </a:r>
            <a:endParaRPr lang="ja-JP" altLang="en-US" sz="1100" dirty="0">
              <a:solidFill>
                <a:srgbClr val="3EB7EB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6138610" y="6464105"/>
            <a:ext cx="32573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 smtClean="0">
                <a:solidFill>
                  <a:srgbClr val="3EB7EB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○</a:t>
            </a:r>
            <a:endParaRPr lang="ja-JP" altLang="en-US" sz="1100" dirty="0">
              <a:solidFill>
                <a:srgbClr val="3EB7EB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6442918" y="6464105"/>
            <a:ext cx="32573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 smtClean="0">
                <a:solidFill>
                  <a:srgbClr val="3EB7EB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○</a:t>
            </a:r>
            <a:endParaRPr lang="ja-JP" altLang="en-US" sz="1100" dirty="0">
              <a:solidFill>
                <a:srgbClr val="3EB7EB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4617060" y="6107335"/>
            <a:ext cx="32573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 smtClean="0">
                <a:solidFill>
                  <a:srgbClr val="3EB7EB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○</a:t>
            </a:r>
            <a:endParaRPr lang="ja-JP" altLang="en-US" sz="1100" dirty="0">
              <a:solidFill>
                <a:srgbClr val="3EB7EB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5529990" y="6107335"/>
            <a:ext cx="32573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dirty="0" smtClean="0">
                <a:solidFill>
                  <a:srgbClr val="3EB7EB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×</a:t>
            </a:r>
            <a:endParaRPr lang="ja-JP" altLang="en-US" sz="1100" dirty="0">
              <a:solidFill>
                <a:srgbClr val="3EB7EB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4921370" y="6107335"/>
            <a:ext cx="32573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 smtClean="0">
                <a:solidFill>
                  <a:srgbClr val="3EB7EB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○</a:t>
            </a:r>
            <a:endParaRPr lang="ja-JP" altLang="en-US" sz="1100" dirty="0">
              <a:solidFill>
                <a:srgbClr val="3EB7EB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5225680" y="6107335"/>
            <a:ext cx="32573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 smtClean="0">
                <a:solidFill>
                  <a:srgbClr val="3EB7EB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○</a:t>
            </a:r>
            <a:endParaRPr lang="ja-JP" altLang="en-US" sz="1100" dirty="0">
              <a:solidFill>
                <a:srgbClr val="3EB7EB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5834300" y="6107335"/>
            <a:ext cx="32573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 smtClean="0">
                <a:solidFill>
                  <a:srgbClr val="3EB7EB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○</a:t>
            </a:r>
            <a:endParaRPr lang="ja-JP" altLang="en-US" sz="1100" dirty="0">
              <a:solidFill>
                <a:srgbClr val="3EB7EB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6138610" y="6107335"/>
            <a:ext cx="32573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 smtClean="0">
                <a:solidFill>
                  <a:srgbClr val="3EB7EB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○</a:t>
            </a:r>
            <a:endParaRPr lang="ja-JP" altLang="en-US" sz="1100" dirty="0">
              <a:solidFill>
                <a:srgbClr val="3EB7EB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6442918" y="6107335"/>
            <a:ext cx="32573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 smtClean="0">
                <a:solidFill>
                  <a:srgbClr val="3EB7EB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○</a:t>
            </a:r>
            <a:endParaRPr lang="ja-JP" altLang="en-US" sz="1100" dirty="0">
              <a:solidFill>
                <a:srgbClr val="3EB7EB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4474685" y="1070171"/>
            <a:ext cx="2205213" cy="42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〒</a:t>
            </a:r>
            <a:r>
              <a:rPr lang="en-US" altLang="ja-JP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135-0061</a:t>
            </a:r>
          </a:p>
          <a:p>
            <a:pPr>
              <a:lnSpc>
                <a:spcPts val="1400"/>
              </a:lnSpc>
            </a:pPr>
            <a:r>
              <a:rPr lang="ja-JP" altLang="en-US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東京都江東区豊洲</a:t>
            </a:r>
            <a:r>
              <a:rPr lang="en-US" altLang="ja-JP" sz="8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3-2-3</a:t>
            </a:r>
            <a:endParaRPr lang="en-US" altLang="ja-JP" sz="8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4474685" y="1515500"/>
            <a:ext cx="159345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平成</a:t>
            </a:r>
            <a:r>
              <a:rPr lang="en-US" altLang="ja-JP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r>
              <a:rPr lang="ja-JP" altLang="en-US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年</a:t>
            </a:r>
            <a:r>
              <a:rPr lang="en-US" altLang="ja-JP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</a:t>
            </a:r>
            <a:r>
              <a:rPr lang="ja-JP" altLang="en-US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</a:t>
            </a:r>
            <a:r>
              <a:rPr lang="en-US" altLang="ja-JP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</a:t>
            </a:r>
            <a:r>
              <a:rPr lang="ja-JP" altLang="en-US" sz="8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日</a:t>
            </a:r>
            <a:endParaRPr lang="ja-JP" altLang="en-US" sz="8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4474685" y="1757328"/>
            <a:ext cx="142859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r>
              <a:rPr lang="ja-JP" altLang="en-US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名（平成</a:t>
            </a:r>
            <a:r>
              <a:rPr lang="en-US" altLang="ja-JP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r>
              <a:rPr lang="ja-JP" altLang="en-US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年</a:t>
            </a:r>
            <a:r>
              <a:rPr lang="en-US" altLang="ja-JP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</a:t>
            </a:r>
            <a:r>
              <a:rPr lang="ja-JP" altLang="en-US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月現在）</a:t>
            </a:r>
          </a:p>
        </p:txBody>
      </p:sp>
      <p:sp>
        <p:nvSpPr>
          <p:cNvPr id="51" name="正方形/長方形 50"/>
          <p:cNvSpPr/>
          <p:nvPr/>
        </p:nvSpPr>
        <p:spPr>
          <a:xfrm>
            <a:off x="7202592" y="3887129"/>
            <a:ext cx="3711600" cy="34236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5">
            <a:lumMod val="50000"/>
          </a:schemeClr>
        </a:solidFill>
        <a:ln>
          <a:noFill/>
        </a:ln>
      </a:spPr>
      <a:bodyPr rtlCol="0" anchor="ctr"/>
      <a:lstStyle>
        <a:defPPr algn="ctr">
          <a:defRPr kumimoji="1" sz="2400" b="1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54</TotalTime>
  <Words>479</Words>
  <Application>Microsoft Office PowerPoint</Application>
  <PresentationFormat>ユーザー設定</PresentationFormat>
  <Paragraphs>71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12</cp:revision>
  <cp:lastPrinted>2013-04-25T06:18:16Z</cp:lastPrinted>
  <dcterms:created xsi:type="dcterms:W3CDTF">2013-08-07T01:20:38Z</dcterms:created>
  <dcterms:modified xsi:type="dcterms:W3CDTF">2014-05-22T06:35:51Z</dcterms:modified>
</cp:coreProperties>
</file>