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7EB"/>
    <a:srgbClr val="FFFBD0"/>
    <a:srgbClr val="3EB8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50" y="-35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図 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" y="0"/>
            <a:ext cx="3712472" cy="7760224"/>
          </a:xfrm>
          <a:prstGeom prst="rect">
            <a:avLst/>
          </a:prstGeom>
        </p:spPr>
      </p:pic>
      <p:sp>
        <p:nvSpPr>
          <p:cNvPr id="73" name="正方形/長方形 72"/>
          <p:cNvSpPr/>
          <p:nvPr/>
        </p:nvSpPr>
        <p:spPr>
          <a:xfrm>
            <a:off x="1651594" y="4789232"/>
            <a:ext cx="1540800" cy="11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99667" y="6065919"/>
            <a:ext cx="1540800" cy="11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98967" y="3516976"/>
            <a:ext cx="1540800" cy="11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2315965" y="1123555"/>
            <a:ext cx="885600" cy="1130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085" y="2680526"/>
            <a:ext cx="2895606" cy="1267971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122" y="6048027"/>
            <a:ext cx="1054610" cy="323089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122" y="3516976"/>
            <a:ext cx="1054610" cy="323089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17" y="4787787"/>
            <a:ext cx="1054610" cy="323089"/>
          </a:xfrm>
          <a:prstGeom prst="rect">
            <a:avLst/>
          </a:prstGeom>
        </p:spPr>
      </p:pic>
      <p:sp>
        <p:nvSpPr>
          <p:cNvPr id="49" name="角丸四角形 48"/>
          <p:cNvSpPr/>
          <p:nvPr/>
        </p:nvSpPr>
        <p:spPr>
          <a:xfrm>
            <a:off x="7591993" y="696707"/>
            <a:ext cx="2901600" cy="1422000"/>
          </a:xfrm>
          <a:prstGeom prst="roundRect">
            <a:avLst>
              <a:gd name="adj" fmla="val 5057"/>
            </a:avLst>
          </a:prstGeom>
          <a:solidFill>
            <a:srgbClr val="FFF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08107" y="1032719"/>
            <a:ext cx="1762482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09629" y="2262354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○○療法士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209629" y="2413534"/>
            <a:ext cx="7954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鈴木 </a:t>
            </a:r>
            <a:r>
              <a:rPr lang="ja-JP" altLang="en-US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健太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283289" y="3555076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</a:t>
            </a:r>
            <a:r>
              <a:rPr lang="ja-JP" altLang="en-US" sz="9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スペース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45498" y="4821857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受付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283289" y="6094494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待合スペース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162997" y="3855378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68100" y="314973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治療の流れ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81739" y="605749"/>
            <a:ext cx="26084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初めてご来院いただいた際の治療の流れです。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042357" y="1000162"/>
            <a:ext cx="2492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1.</a:t>
            </a:r>
            <a:r>
              <a:rPr lang="ja-JP" altLang="en-US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カウンセリングシート記入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081505" y="1274196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42357" y="2311389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2.</a:t>
            </a:r>
            <a:r>
              <a:rPr lang="ja-JP" altLang="en-US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担当療法士の問診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042357" y="3617435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3.</a:t>
            </a:r>
            <a:r>
              <a:rPr lang="ja-JP" altLang="en-US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検査を行います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42357" y="4917294"/>
            <a:ext cx="1595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4.</a:t>
            </a:r>
            <a:r>
              <a:rPr lang="ja-JP" altLang="en-US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治療を行います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042357" y="6222610"/>
            <a:ext cx="2852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5.</a:t>
            </a:r>
            <a:r>
              <a:rPr lang="ja-JP" altLang="en-US" sz="14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治療内容の説明・次回のご予約</a:t>
            </a:r>
          </a:p>
        </p:txBody>
      </p:sp>
      <p:cxnSp>
        <p:nvCxnSpPr>
          <p:cNvPr id="29" name="直線コネクタ 28"/>
          <p:cNvCxnSpPr/>
          <p:nvPr/>
        </p:nvCxnSpPr>
        <p:spPr>
          <a:xfrm>
            <a:off x="5029912" y="479183"/>
            <a:ext cx="1980000" cy="0"/>
          </a:xfrm>
          <a:prstGeom prst="line">
            <a:avLst/>
          </a:prstGeom>
          <a:ln w="41275" cap="rnd">
            <a:solidFill>
              <a:srgbClr val="3EB7EB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7448682" y="31497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こんな症状の方に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678353" y="775858"/>
            <a:ext cx="281819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3EB7EB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3EB7EB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3EB7EB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3EB7EB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3EB7EB"/>
                </a:solidFill>
              </a:rPr>
              <a:t>・○○○○○○○○○○○○○○○○○○○○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489173" y="2306012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料金の目安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8044071" y="2714056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初診時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7950295" y="3025750"/>
            <a:ext cx="7184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回目以降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870947" y="3347405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リハビリ治療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928655" y="366188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衛生材料費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9236723" y="3347960"/>
            <a:ext cx="11592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9334506" y="3028861"/>
            <a:ext cx="10615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9781744" y="3661885"/>
            <a:ext cx="6142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8531393" y="4268377"/>
            <a:ext cx="101822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整骨院とは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7679809" y="5730082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●整形外科での診療が必要な場合は</a:t>
            </a:r>
            <a:r>
              <a:rPr lang="en-US" altLang="ja-JP" sz="9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</a:t>
            </a:r>
            <a:endParaRPr lang="ja-JP" altLang="en-US" sz="9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679809" y="6488500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B8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●保険が適用されないケースについて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7692509" y="4740557"/>
            <a:ext cx="2725737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692509" y="5895658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692509" y="6657999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236723" y="2715479"/>
            <a:ext cx="11592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cxnSp>
        <p:nvCxnSpPr>
          <p:cNvPr id="47" name="直線コネクタ 46"/>
          <p:cNvCxnSpPr/>
          <p:nvPr/>
        </p:nvCxnSpPr>
        <p:spPr>
          <a:xfrm>
            <a:off x="9253260" y="484250"/>
            <a:ext cx="1224000" cy="0"/>
          </a:xfrm>
          <a:prstGeom prst="line">
            <a:avLst/>
          </a:prstGeom>
          <a:ln w="41275" cap="rnd">
            <a:solidFill>
              <a:srgbClr val="3EB7EB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8740490" y="2478424"/>
            <a:ext cx="1764000" cy="0"/>
          </a:xfrm>
          <a:prstGeom prst="line">
            <a:avLst/>
          </a:prstGeom>
          <a:ln w="41275" cap="rnd">
            <a:solidFill>
              <a:srgbClr val="3EB7EB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/>
          <p:nvPr/>
        </p:nvSpPr>
        <p:spPr>
          <a:xfrm>
            <a:off x="532292" y="5128332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162997" y="6389017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081505" y="2576785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4081505" y="3878262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081505" y="5179739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081505" y="6484267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75" name="図 7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07" y="962793"/>
            <a:ext cx="3048006" cy="1304547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691" y="6185755"/>
            <a:ext cx="3048006" cy="1182626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07" y="4881587"/>
            <a:ext cx="3048006" cy="1304547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07" y="3577040"/>
            <a:ext cx="3048006" cy="1304547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07" y="2267340"/>
            <a:ext cx="3048006" cy="1304547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93" y="4219029"/>
            <a:ext cx="2926086" cy="3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154</TotalTime>
  <Words>1379</Words>
  <Application>Microsoft Office PowerPoint</Application>
  <PresentationFormat>ユーザー設定</PresentationFormat>
  <Paragraphs>67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2014-05-22T06:46:04Z</cp:lastPrinted>
  <dcterms:created xsi:type="dcterms:W3CDTF">2013-08-07T01:20:38Z</dcterms:created>
  <dcterms:modified xsi:type="dcterms:W3CDTF">2014-05-22T07:23:53Z</dcterms:modified>
</cp:coreProperties>
</file>