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  <p:sldMasterId id="2147483689" r:id="rId2"/>
  </p:sldMasterIdLst>
  <p:notesMasterIdLst>
    <p:notesMasterId r:id="rId5"/>
  </p:notesMasterIdLst>
  <p:sldIdLst>
    <p:sldId id="264" r:id="rId3"/>
    <p:sldId id="263" r:id="rId4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FD5"/>
    <a:srgbClr val="FAFFB9"/>
    <a:srgbClr val="8F5839"/>
    <a:srgbClr val="CFA971"/>
    <a:srgbClr val="874521"/>
    <a:srgbClr val="D3C06D"/>
    <a:srgbClr val="D6C484"/>
    <a:srgbClr val="FF3300"/>
    <a:srgbClr val="E85197"/>
    <a:srgbClr val="FCE4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 autoAdjust="0"/>
  </p:normalViewPr>
  <p:slideViewPr>
    <p:cSldViewPr snapToGrid="0">
      <p:cViewPr>
        <p:scale>
          <a:sx n="31" d="100"/>
          <a:sy n="31" d="100"/>
        </p:scale>
        <p:origin x="-1686" y="240"/>
      </p:cViewPr>
      <p:guideLst>
        <p:guide orient="horz" pos="3436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2014/6/25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9" tIns="45706" rIns="91409" bIns="4570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09" tIns="45706" rIns="91409" bIns="45706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6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946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410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891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465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766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097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462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081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4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129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817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635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w_140620_01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48" y="0"/>
            <a:ext cx="7774679" cy="1090771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5272" y="581240"/>
            <a:ext cx="6705032" cy="2108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272" y="2903972"/>
            <a:ext cx="6705032" cy="6921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5271" y="10108231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2D030D-BC4F-4300-9C1D-DEF9FB5A65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507" y="10108231"/>
            <a:ext cx="2626562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0771" y="10108231"/>
            <a:ext cx="1749533" cy="581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EABC4-B37D-4B48-A645-B436E776B1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05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297186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utoShape 3"/>
          <p:cNvSpPr>
            <a:spLocks noChangeAspect="1" noChangeArrowheads="1" noTextEdit="1"/>
          </p:cNvSpPr>
          <p:nvPr/>
        </p:nvSpPr>
        <p:spPr bwMode="auto">
          <a:xfrm>
            <a:off x="0" y="878356"/>
            <a:ext cx="7359650" cy="964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0" name="Freeform 16"/>
          <p:cNvSpPr>
            <a:spLocks/>
          </p:cNvSpPr>
          <p:nvPr/>
        </p:nvSpPr>
        <p:spPr bwMode="auto">
          <a:xfrm>
            <a:off x="3821113" y="1024660"/>
            <a:ext cx="161925" cy="320675"/>
          </a:xfrm>
          <a:custGeom>
            <a:avLst/>
            <a:gdLst/>
            <a:ahLst/>
            <a:cxnLst>
              <a:cxn ang="0">
                <a:pos x="2" y="80"/>
              </a:cxn>
              <a:cxn ang="0">
                <a:pos x="0" y="48"/>
              </a:cxn>
              <a:cxn ang="0">
                <a:pos x="12" y="18"/>
              </a:cxn>
              <a:cxn ang="0">
                <a:pos x="28" y="4"/>
              </a:cxn>
              <a:cxn ang="0">
                <a:pos x="56" y="0"/>
              </a:cxn>
              <a:cxn ang="0">
                <a:pos x="82" y="18"/>
              </a:cxn>
              <a:cxn ang="0">
                <a:pos x="94" y="38"/>
              </a:cxn>
              <a:cxn ang="0">
                <a:pos x="102" y="72"/>
              </a:cxn>
              <a:cxn ang="0">
                <a:pos x="96" y="104"/>
              </a:cxn>
              <a:cxn ang="0">
                <a:pos x="84" y="126"/>
              </a:cxn>
              <a:cxn ang="0">
                <a:pos x="62" y="144"/>
              </a:cxn>
              <a:cxn ang="0">
                <a:pos x="32" y="164"/>
              </a:cxn>
              <a:cxn ang="0">
                <a:pos x="30" y="174"/>
              </a:cxn>
              <a:cxn ang="0">
                <a:pos x="44" y="182"/>
              </a:cxn>
              <a:cxn ang="0">
                <a:pos x="64" y="172"/>
              </a:cxn>
              <a:cxn ang="0">
                <a:pos x="54" y="190"/>
              </a:cxn>
              <a:cxn ang="0">
                <a:pos x="36" y="202"/>
              </a:cxn>
              <a:cxn ang="0">
                <a:pos x="20" y="198"/>
              </a:cxn>
              <a:cxn ang="0">
                <a:pos x="4" y="176"/>
              </a:cxn>
              <a:cxn ang="0">
                <a:pos x="8" y="162"/>
              </a:cxn>
              <a:cxn ang="0">
                <a:pos x="32" y="146"/>
              </a:cxn>
              <a:cxn ang="0">
                <a:pos x="78" y="118"/>
              </a:cxn>
              <a:cxn ang="0">
                <a:pos x="96" y="86"/>
              </a:cxn>
              <a:cxn ang="0">
                <a:pos x="96" y="62"/>
              </a:cxn>
              <a:cxn ang="0">
                <a:pos x="78" y="24"/>
              </a:cxn>
              <a:cxn ang="0">
                <a:pos x="62" y="10"/>
              </a:cxn>
              <a:cxn ang="0">
                <a:pos x="34" y="12"/>
              </a:cxn>
              <a:cxn ang="0">
                <a:pos x="12" y="34"/>
              </a:cxn>
              <a:cxn ang="0">
                <a:pos x="8" y="66"/>
              </a:cxn>
              <a:cxn ang="0">
                <a:pos x="18" y="88"/>
              </a:cxn>
              <a:cxn ang="0">
                <a:pos x="36" y="96"/>
              </a:cxn>
              <a:cxn ang="0">
                <a:pos x="48" y="90"/>
              </a:cxn>
              <a:cxn ang="0">
                <a:pos x="50" y="78"/>
              </a:cxn>
              <a:cxn ang="0">
                <a:pos x="46" y="74"/>
              </a:cxn>
              <a:cxn ang="0">
                <a:pos x="32" y="80"/>
              </a:cxn>
              <a:cxn ang="0">
                <a:pos x="24" y="72"/>
              </a:cxn>
              <a:cxn ang="0">
                <a:pos x="24" y="44"/>
              </a:cxn>
              <a:cxn ang="0">
                <a:pos x="34" y="30"/>
              </a:cxn>
              <a:cxn ang="0">
                <a:pos x="48" y="26"/>
              </a:cxn>
              <a:cxn ang="0">
                <a:pos x="74" y="44"/>
              </a:cxn>
              <a:cxn ang="0">
                <a:pos x="82" y="78"/>
              </a:cxn>
              <a:cxn ang="0">
                <a:pos x="74" y="102"/>
              </a:cxn>
              <a:cxn ang="0">
                <a:pos x="58" y="124"/>
              </a:cxn>
              <a:cxn ang="0">
                <a:pos x="44" y="130"/>
              </a:cxn>
              <a:cxn ang="0">
                <a:pos x="28" y="132"/>
              </a:cxn>
              <a:cxn ang="0">
                <a:pos x="54" y="122"/>
              </a:cxn>
              <a:cxn ang="0">
                <a:pos x="66" y="110"/>
              </a:cxn>
              <a:cxn ang="0">
                <a:pos x="72" y="84"/>
              </a:cxn>
              <a:cxn ang="0">
                <a:pos x="60" y="102"/>
              </a:cxn>
              <a:cxn ang="0">
                <a:pos x="38" y="112"/>
              </a:cxn>
              <a:cxn ang="0">
                <a:pos x="14" y="100"/>
              </a:cxn>
              <a:cxn ang="0">
                <a:pos x="6" y="90"/>
              </a:cxn>
            </a:cxnLst>
            <a:rect l="0" t="0" r="r" b="b"/>
            <a:pathLst>
              <a:path w="102" h="202">
                <a:moveTo>
                  <a:pt x="6" y="90"/>
                </a:moveTo>
                <a:lnTo>
                  <a:pt x="6" y="90"/>
                </a:lnTo>
                <a:lnTo>
                  <a:pt x="2" y="80"/>
                </a:lnTo>
                <a:lnTo>
                  <a:pt x="0" y="70"/>
                </a:lnTo>
                <a:lnTo>
                  <a:pt x="0" y="58"/>
                </a:lnTo>
                <a:lnTo>
                  <a:pt x="0" y="48"/>
                </a:lnTo>
                <a:lnTo>
                  <a:pt x="2" y="38"/>
                </a:lnTo>
                <a:lnTo>
                  <a:pt x="6" y="28"/>
                </a:lnTo>
                <a:lnTo>
                  <a:pt x="12" y="18"/>
                </a:lnTo>
                <a:lnTo>
                  <a:pt x="20" y="10"/>
                </a:lnTo>
                <a:lnTo>
                  <a:pt x="20" y="10"/>
                </a:lnTo>
                <a:lnTo>
                  <a:pt x="28" y="4"/>
                </a:lnTo>
                <a:lnTo>
                  <a:pt x="38" y="0"/>
                </a:lnTo>
                <a:lnTo>
                  <a:pt x="46" y="0"/>
                </a:lnTo>
                <a:lnTo>
                  <a:pt x="56" y="0"/>
                </a:lnTo>
                <a:lnTo>
                  <a:pt x="66" y="4"/>
                </a:lnTo>
                <a:lnTo>
                  <a:pt x="74" y="10"/>
                </a:lnTo>
                <a:lnTo>
                  <a:pt x="82" y="18"/>
                </a:lnTo>
                <a:lnTo>
                  <a:pt x="88" y="28"/>
                </a:lnTo>
                <a:lnTo>
                  <a:pt x="88" y="28"/>
                </a:lnTo>
                <a:lnTo>
                  <a:pt x="94" y="38"/>
                </a:lnTo>
                <a:lnTo>
                  <a:pt x="98" y="48"/>
                </a:lnTo>
                <a:lnTo>
                  <a:pt x="100" y="60"/>
                </a:lnTo>
                <a:lnTo>
                  <a:pt x="102" y="72"/>
                </a:lnTo>
                <a:lnTo>
                  <a:pt x="102" y="82"/>
                </a:lnTo>
                <a:lnTo>
                  <a:pt x="100" y="94"/>
                </a:lnTo>
                <a:lnTo>
                  <a:pt x="96" y="104"/>
                </a:lnTo>
                <a:lnTo>
                  <a:pt x="92" y="114"/>
                </a:lnTo>
                <a:lnTo>
                  <a:pt x="92" y="114"/>
                </a:lnTo>
                <a:lnTo>
                  <a:pt x="84" y="126"/>
                </a:lnTo>
                <a:lnTo>
                  <a:pt x="78" y="134"/>
                </a:lnTo>
                <a:lnTo>
                  <a:pt x="70" y="140"/>
                </a:lnTo>
                <a:lnTo>
                  <a:pt x="62" y="144"/>
                </a:lnTo>
                <a:lnTo>
                  <a:pt x="46" y="154"/>
                </a:lnTo>
                <a:lnTo>
                  <a:pt x="38" y="158"/>
                </a:lnTo>
                <a:lnTo>
                  <a:pt x="32" y="164"/>
                </a:lnTo>
                <a:lnTo>
                  <a:pt x="32" y="164"/>
                </a:lnTo>
                <a:lnTo>
                  <a:pt x="30" y="170"/>
                </a:lnTo>
                <a:lnTo>
                  <a:pt x="30" y="174"/>
                </a:lnTo>
                <a:lnTo>
                  <a:pt x="34" y="178"/>
                </a:lnTo>
                <a:lnTo>
                  <a:pt x="38" y="180"/>
                </a:lnTo>
                <a:lnTo>
                  <a:pt x="44" y="182"/>
                </a:lnTo>
                <a:lnTo>
                  <a:pt x="50" y="180"/>
                </a:lnTo>
                <a:lnTo>
                  <a:pt x="56" y="178"/>
                </a:lnTo>
                <a:lnTo>
                  <a:pt x="64" y="172"/>
                </a:lnTo>
                <a:lnTo>
                  <a:pt x="64" y="172"/>
                </a:lnTo>
                <a:lnTo>
                  <a:pt x="58" y="182"/>
                </a:lnTo>
                <a:lnTo>
                  <a:pt x="54" y="190"/>
                </a:lnTo>
                <a:lnTo>
                  <a:pt x="48" y="196"/>
                </a:lnTo>
                <a:lnTo>
                  <a:pt x="42" y="200"/>
                </a:lnTo>
                <a:lnTo>
                  <a:pt x="36" y="202"/>
                </a:lnTo>
                <a:lnTo>
                  <a:pt x="30" y="202"/>
                </a:lnTo>
                <a:lnTo>
                  <a:pt x="26" y="200"/>
                </a:lnTo>
                <a:lnTo>
                  <a:pt x="20" y="198"/>
                </a:lnTo>
                <a:lnTo>
                  <a:pt x="12" y="192"/>
                </a:lnTo>
                <a:lnTo>
                  <a:pt x="6" y="182"/>
                </a:lnTo>
                <a:lnTo>
                  <a:pt x="4" y="176"/>
                </a:lnTo>
                <a:lnTo>
                  <a:pt x="4" y="172"/>
                </a:lnTo>
                <a:lnTo>
                  <a:pt x="6" y="166"/>
                </a:lnTo>
                <a:lnTo>
                  <a:pt x="8" y="162"/>
                </a:lnTo>
                <a:lnTo>
                  <a:pt x="8" y="162"/>
                </a:lnTo>
                <a:lnTo>
                  <a:pt x="20" y="152"/>
                </a:lnTo>
                <a:lnTo>
                  <a:pt x="32" y="146"/>
                </a:lnTo>
                <a:lnTo>
                  <a:pt x="56" y="134"/>
                </a:lnTo>
                <a:lnTo>
                  <a:pt x="68" y="126"/>
                </a:lnTo>
                <a:lnTo>
                  <a:pt x="78" y="118"/>
                </a:lnTo>
                <a:lnTo>
                  <a:pt x="88" y="104"/>
                </a:lnTo>
                <a:lnTo>
                  <a:pt x="96" y="86"/>
                </a:lnTo>
                <a:lnTo>
                  <a:pt x="96" y="86"/>
                </a:lnTo>
                <a:lnTo>
                  <a:pt x="98" y="78"/>
                </a:lnTo>
                <a:lnTo>
                  <a:pt x="98" y="70"/>
                </a:lnTo>
                <a:lnTo>
                  <a:pt x="96" y="62"/>
                </a:lnTo>
                <a:lnTo>
                  <a:pt x="94" y="52"/>
                </a:lnTo>
                <a:lnTo>
                  <a:pt x="88" y="36"/>
                </a:lnTo>
                <a:lnTo>
                  <a:pt x="78" y="24"/>
                </a:lnTo>
                <a:lnTo>
                  <a:pt x="78" y="24"/>
                </a:lnTo>
                <a:lnTo>
                  <a:pt x="70" y="16"/>
                </a:lnTo>
                <a:lnTo>
                  <a:pt x="62" y="10"/>
                </a:lnTo>
                <a:lnTo>
                  <a:pt x="52" y="8"/>
                </a:lnTo>
                <a:lnTo>
                  <a:pt x="44" y="8"/>
                </a:lnTo>
                <a:lnTo>
                  <a:pt x="34" y="12"/>
                </a:lnTo>
                <a:lnTo>
                  <a:pt x="26" y="16"/>
                </a:lnTo>
                <a:lnTo>
                  <a:pt x="18" y="24"/>
                </a:lnTo>
                <a:lnTo>
                  <a:pt x="12" y="34"/>
                </a:lnTo>
                <a:lnTo>
                  <a:pt x="12" y="34"/>
                </a:lnTo>
                <a:lnTo>
                  <a:pt x="8" y="50"/>
                </a:lnTo>
                <a:lnTo>
                  <a:pt x="8" y="66"/>
                </a:lnTo>
                <a:lnTo>
                  <a:pt x="8" y="66"/>
                </a:lnTo>
                <a:lnTo>
                  <a:pt x="12" y="78"/>
                </a:lnTo>
                <a:lnTo>
                  <a:pt x="18" y="88"/>
                </a:lnTo>
                <a:lnTo>
                  <a:pt x="28" y="94"/>
                </a:lnTo>
                <a:lnTo>
                  <a:pt x="32" y="96"/>
                </a:lnTo>
                <a:lnTo>
                  <a:pt x="36" y="96"/>
                </a:lnTo>
                <a:lnTo>
                  <a:pt x="36" y="96"/>
                </a:lnTo>
                <a:lnTo>
                  <a:pt x="42" y="94"/>
                </a:lnTo>
                <a:lnTo>
                  <a:pt x="48" y="90"/>
                </a:lnTo>
                <a:lnTo>
                  <a:pt x="52" y="84"/>
                </a:lnTo>
                <a:lnTo>
                  <a:pt x="52" y="80"/>
                </a:lnTo>
                <a:lnTo>
                  <a:pt x="50" y="78"/>
                </a:lnTo>
                <a:lnTo>
                  <a:pt x="50" y="78"/>
                </a:lnTo>
                <a:lnTo>
                  <a:pt x="48" y="76"/>
                </a:lnTo>
                <a:lnTo>
                  <a:pt x="46" y="74"/>
                </a:lnTo>
                <a:lnTo>
                  <a:pt x="42" y="78"/>
                </a:lnTo>
                <a:lnTo>
                  <a:pt x="36" y="80"/>
                </a:lnTo>
                <a:lnTo>
                  <a:pt x="32" y="80"/>
                </a:lnTo>
                <a:lnTo>
                  <a:pt x="30" y="80"/>
                </a:lnTo>
                <a:lnTo>
                  <a:pt x="30" y="80"/>
                </a:lnTo>
                <a:lnTo>
                  <a:pt x="24" y="72"/>
                </a:lnTo>
                <a:lnTo>
                  <a:pt x="20" y="64"/>
                </a:lnTo>
                <a:lnTo>
                  <a:pt x="20" y="54"/>
                </a:lnTo>
                <a:lnTo>
                  <a:pt x="24" y="44"/>
                </a:lnTo>
                <a:lnTo>
                  <a:pt x="24" y="44"/>
                </a:lnTo>
                <a:lnTo>
                  <a:pt x="28" y="36"/>
                </a:lnTo>
                <a:lnTo>
                  <a:pt x="34" y="30"/>
                </a:lnTo>
                <a:lnTo>
                  <a:pt x="42" y="26"/>
                </a:lnTo>
                <a:lnTo>
                  <a:pt x="48" y="26"/>
                </a:lnTo>
                <a:lnTo>
                  <a:pt x="48" y="26"/>
                </a:lnTo>
                <a:lnTo>
                  <a:pt x="58" y="28"/>
                </a:lnTo>
                <a:lnTo>
                  <a:pt x="68" y="34"/>
                </a:lnTo>
                <a:lnTo>
                  <a:pt x="74" y="44"/>
                </a:lnTo>
                <a:lnTo>
                  <a:pt x="78" y="54"/>
                </a:lnTo>
                <a:lnTo>
                  <a:pt x="82" y="66"/>
                </a:lnTo>
                <a:lnTo>
                  <a:pt x="82" y="78"/>
                </a:lnTo>
                <a:lnTo>
                  <a:pt x="80" y="90"/>
                </a:lnTo>
                <a:lnTo>
                  <a:pt x="74" y="102"/>
                </a:lnTo>
                <a:lnTo>
                  <a:pt x="74" y="102"/>
                </a:lnTo>
                <a:lnTo>
                  <a:pt x="68" y="114"/>
                </a:lnTo>
                <a:lnTo>
                  <a:pt x="68" y="114"/>
                </a:lnTo>
                <a:lnTo>
                  <a:pt x="58" y="124"/>
                </a:lnTo>
                <a:lnTo>
                  <a:pt x="58" y="124"/>
                </a:lnTo>
                <a:lnTo>
                  <a:pt x="52" y="126"/>
                </a:lnTo>
                <a:lnTo>
                  <a:pt x="44" y="130"/>
                </a:lnTo>
                <a:lnTo>
                  <a:pt x="36" y="132"/>
                </a:lnTo>
                <a:lnTo>
                  <a:pt x="28" y="132"/>
                </a:lnTo>
                <a:lnTo>
                  <a:pt x="28" y="132"/>
                </a:lnTo>
                <a:lnTo>
                  <a:pt x="42" y="126"/>
                </a:lnTo>
                <a:lnTo>
                  <a:pt x="54" y="122"/>
                </a:lnTo>
                <a:lnTo>
                  <a:pt x="54" y="122"/>
                </a:lnTo>
                <a:lnTo>
                  <a:pt x="62" y="116"/>
                </a:lnTo>
                <a:lnTo>
                  <a:pt x="62" y="116"/>
                </a:lnTo>
                <a:lnTo>
                  <a:pt x="66" y="110"/>
                </a:lnTo>
                <a:lnTo>
                  <a:pt x="70" y="102"/>
                </a:lnTo>
                <a:lnTo>
                  <a:pt x="72" y="94"/>
                </a:lnTo>
                <a:lnTo>
                  <a:pt x="72" y="84"/>
                </a:lnTo>
                <a:lnTo>
                  <a:pt x="72" y="84"/>
                </a:lnTo>
                <a:lnTo>
                  <a:pt x="68" y="94"/>
                </a:lnTo>
                <a:lnTo>
                  <a:pt x="60" y="102"/>
                </a:lnTo>
                <a:lnTo>
                  <a:pt x="54" y="106"/>
                </a:lnTo>
                <a:lnTo>
                  <a:pt x="46" y="110"/>
                </a:lnTo>
                <a:lnTo>
                  <a:pt x="38" y="112"/>
                </a:lnTo>
                <a:lnTo>
                  <a:pt x="30" y="110"/>
                </a:lnTo>
                <a:lnTo>
                  <a:pt x="20" y="106"/>
                </a:lnTo>
                <a:lnTo>
                  <a:pt x="14" y="100"/>
                </a:lnTo>
                <a:lnTo>
                  <a:pt x="14" y="100"/>
                </a:lnTo>
                <a:lnTo>
                  <a:pt x="6" y="90"/>
                </a:lnTo>
                <a:lnTo>
                  <a:pt x="6" y="90"/>
                </a:lnTo>
                <a:close/>
              </a:path>
            </a:pathLst>
          </a:custGeom>
          <a:solidFill>
            <a:srgbClr val="FFFEF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1" name="Freeform 17"/>
          <p:cNvSpPr>
            <a:spLocks/>
          </p:cNvSpPr>
          <p:nvPr/>
        </p:nvSpPr>
        <p:spPr bwMode="auto">
          <a:xfrm>
            <a:off x="3754438" y="1618385"/>
            <a:ext cx="215900" cy="66675"/>
          </a:xfrm>
          <a:custGeom>
            <a:avLst/>
            <a:gdLst/>
            <a:ahLst/>
            <a:cxnLst>
              <a:cxn ang="0">
                <a:pos x="136" y="22"/>
              </a:cxn>
              <a:cxn ang="0">
                <a:pos x="136" y="22"/>
              </a:cxn>
              <a:cxn ang="0">
                <a:pos x="134" y="26"/>
              </a:cxn>
              <a:cxn ang="0">
                <a:pos x="130" y="30"/>
              </a:cxn>
              <a:cxn ang="0">
                <a:pos x="124" y="34"/>
              </a:cxn>
              <a:cxn ang="0">
                <a:pos x="116" y="36"/>
              </a:cxn>
              <a:cxn ang="0">
                <a:pos x="94" y="40"/>
              </a:cxn>
              <a:cxn ang="0">
                <a:pos x="68" y="42"/>
              </a:cxn>
              <a:cxn ang="0">
                <a:pos x="68" y="42"/>
              </a:cxn>
              <a:cxn ang="0">
                <a:pos x="42" y="40"/>
              </a:cxn>
              <a:cxn ang="0">
                <a:pos x="20" y="36"/>
              </a:cxn>
              <a:cxn ang="0">
                <a:pos x="12" y="34"/>
              </a:cxn>
              <a:cxn ang="0">
                <a:pos x="6" y="30"/>
              </a:cxn>
              <a:cxn ang="0">
                <a:pos x="2" y="26"/>
              </a:cxn>
              <a:cxn ang="0">
                <a:pos x="0" y="22"/>
              </a:cxn>
              <a:cxn ang="0">
                <a:pos x="0" y="22"/>
              </a:cxn>
              <a:cxn ang="0">
                <a:pos x="2" y="18"/>
              </a:cxn>
              <a:cxn ang="0">
                <a:pos x="6" y="14"/>
              </a:cxn>
              <a:cxn ang="0">
                <a:pos x="12" y="10"/>
              </a:cxn>
              <a:cxn ang="0">
                <a:pos x="20" y="6"/>
              </a:cxn>
              <a:cxn ang="0">
                <a:pos x="42" y="2"/>
              </a:cxn>
              <a:cxn ang="0">
                <a:pos x="68" y="0"/>
              </a:cxn>
              <a:cxn ang="0">
                <a:pos x="68" y="0"/>
              </a:cxn>
              <a:cxn ang="0">
                <a:pos x="94" y="2"/>
              </a:cxn>
              <a:cxn ang="0">
                <a:pos x="116" y="6"/>
              </a:cxn>
              <a:cxn ang="0">
                <a:pos x="124" y="10"/>
              </a:cxn>
              <a:cxn ang="0">
                <a:pos x="130" y="14"/>
              </a:cxn>
              <a:cxn ang="0">
                <a:pos x="134" y="18"/>
              </a:cxn>
              <a:cxn ang="0">
                <a:pos x="136" y="22"/>
              </a:cxn>
              <a:cxn ang="0">
                <a:pos x="136" y="22"/>
              </a:cxn>
            </a:cxnLst>
            <a:rect l="0" t="0" r="r" b="b"/>
            <a:pathLst>
              <a:path w="136" h="42">
                <a:moveTo>
                  <a:pt x="136" y="22"/>
                </a:moveTo>
                <a:lnTo>
                  <a:pt x="136" y="22"/>
                </a:lnTo>
                <a:lnTo>
                  <a:pt x="134" y="26"/>
                </a:lnTo>
                <a:lnTo>
                  <a:pt x="130" y="30"/>
                </a:lnTo>
                <a:lnTo>
                  <a:pt x="124" y="34"/>
                </a:lnTo>
                <a:lnTo>
                  <a:pt x="116" y="36"/>
                </a:lnTo>
                <a:lnTo>
                  <a:pt x="94" y="40"/>
                </a:lnTo>
                <a:lnTo>
                  <a:pt x="68" y="42"/>
                </a:lnTo>
                <a:lnTo>
                  <a:pt x="68" y="42"/>
                </a:lnTo>
                <a:lnTo>
                  <a:pt x="42" y="40"/>
                </a:lnTo>
                <a:lnTo>
                  <a:pt x="20" y="36"/>
                </a:lnTo>
                <a:lnTo>
                  <a:pt x="12" y="34"/>
                </a:lnTo>
                <a:lnTo>
                  <a:pt x="6" y="30"/>
                </a:lnTo>
                <a:lnTo>
                  <a:pt x="2" y="26"/>
                </a:lnTo>
                <a:lnTo>
                  <a:pt x="0" y="22"/>
                </a:lnTo>
                <a:lnTo>
                  <a:pt x="0" y="22"/>
                </a:lnTo>
                <a:lnTo>
                  <a:pt x="2" y="18"/>
                </a:lnTo>
                <a:lnTo>
                  <a:pt x="6" y="14"/>
                </a:lnTo>
                <a:lnTo>
                  <a:pt x="12" y="10"/>
                </a:lnTo>
                <a:lnTo>
                  <a:pt x="20" y="6"/>
                </a:lnTo>
                <a:lnTo>
                  <a:pt x="42" y="2"/>
                </a:lnTo>
                <a:lnTo>
                  <a:pt x="68" y="0"/>
                </a:lnTo>
                <a:lnTo>
                  <a:pt x="68" y="0"/>
                </a:lnTo>
                <a:lnTo>
                  <a:pt x="94" y="2"/>
                </a:lnTo>
                <a:lnTo>
                  <a:pt x="116" y="6"/>
                </a:lnTo>
                <a:lnTo>
                  <a:pt x="124" y="10"/>
                </a:lnTo>
                <a:lnTo>
                  <a:pt x="130" y="14"/>
                </a:lnTo>
                <a:lnTo>
                  <a:pt x="134" y="18"/>
                </a:lnTo>
                <a:lnTo>
                  <a:pt x="136" y="22"/>
                </a:lnTo>
                <a:lnTo>
                  <a:pt x="136" y="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2" name="Freeform 18"/>
          <p:cNvSpPr>
            <a:spLocks/>
          </p:cNvSpPr>
          <p:nvPr/>
        </p:nvSpPr>
        <p:spPr bwMode="auto">
          <a:xfrm>
            <a:off x="3703638" y="1462810"/>
            <a:ext cx="317500" cy="190500"/>
          </a:xfrm>
          <a:custGeom>
            <a:avLst/>
            <a:gdLst/>
            <a:ahLst/>
            <a:cxnLst>
              <a:cxn ang="0">
                <a:pos x="200" y="0"/>
              </a:cxn>
              <a:cxn ang="0">
                <a:pos x="168" y="120"/>
              </a:cxn>
              <a:cxn ang="0">
                <a:pos x="32" y="120"/>
              </a:cxn>
              <a:cxn ang="0">
                <a:pos x="0" y="0"/>
              </a:cxn>
              <a:cxn ang="0">
                <a:pos x="200" y="0"/>
              </a:cxn>
            </a:cxnLst>
            <a:rect l="0" t="0" r="r" b="b"/>
            <a:pathLst>
              <a:path w="200" h="120">
                <a:moveTo>
                  <a:pt x="200" y="0"/>
                </a:moveTo>
                <a:lnTo>
                  <a:pt x="168" y="120"/>
                </a:lnTo>
                <a:lnTo>
                  <a:pt x="32" y="120"/>
                </a:lnTo>
                <a:lnTo>
                  <a:pt x="0" y="0"/>
                </a:lnTo>
                <a:lnTo>
                  <a:pt x="20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3" name="Freeform 19"/>
          <p:cNvSpPr>
            <a:spLocks/>
          </p:cNvSpPr>
          <p:nvPr/>
        </p:nvSpPr>
        <p:spPr bwMode="auto">
          <a:xfrm>
            <a:off x="3970338" y="1500910"/>
            <a:ext cx="114300" cy="133350"/>
          </a:xfrm>
          <a:custGeom>
            <a:avLst/>
            <a:gdLst/>
            <a:ahLst/>
            <a:cxnLst>
              <a:cxn ang="0">
                <a:pos x="2" y="84"/>
              </a:cxn>
              <a:cxn ang="0">
                <a:pos x="2" y="84"/>
              </a:cxn>
              <a:cxn ang="0">
                <a:pos x="0" y="84"/>
              </a:cxn>
              <a:cxn ang="0">
                <a:pos x="0" y="70"/>
              </a:cxn>
              <a:cxn ang="0">
                <a:pos x="0" y="70"/>
              </a:cxn>
              <a:cxn ang="0">
                <a:pos x="10" y="68"/>
              </a:cxn>
              <a:cxn ang="0">
                <a:pos x="18" y="68"/>
              </a:cxn>
              <a:cxn ang="0">
                <a:pos x="32" y="62"/>
              </a:cxn>
              <a:cxn ang="0">
                <a:pos x="44" y="54"/>
              </a:cxn>
              <a:cxn ang="0">
                <a:pos x="52" y="46"/>
              </a:cxn>
              <a:cxn ang="0">
                <a:pos x="52" y="46"/>
              </a:cxn>
              <a:cxn ang="0">
                <a:pos x="54" y="38"/>
              </a:cxn>
              <a:cxn ang="0">
                <a:pos x="56" y="32"/>
              </a:cxn>
              <a:cxn ang="0">
                <a:pos x="56" y="26"/>
              </a:cxn>
              <a:cxn ang="0">
                <a:pos x="54" y="20"/>
              </a:cxn>
              <a:cxn ang="0">
                <a:pos x="54" y="20"/>
              </a:cxn>
              <a:cxn ang="0">
                <a:pos x="50" y="16"/>
              </a:cxn>
              <a:cxn ang="0">
                <a:pos x="46" y="14"/>
              </a:cxn>
              <a:cxn ang="0">
                <a:pos x="46" y="14"/>
              </a:cxn>
              <a:cxn ang="0">
                <a:pos x="38" y="16"/>
              </a:cxn>
              <a:cxn ang="0">
                <a:pos x="28" y="20"/>
              </a:cxn>
              <a:cxn ang="0">
                <a:pos x="14" y="28"/>
              </a:cxn>
              <a:cxn ang="0">
                <a:pos x="6" y="16"/>
              </a:cxn>
              <a:cxn ang="0">
                <a:pos x="6" y="16"/>
              </a:cxn>
              <a:cxn ang="0">
                <a:pos x="10" y="12"/>
              </a:cxn>
              <a:cxn ang="0">
                <a:pos x="20" y="6"/>
              </a:cxn>
              <a:cxn ang="0">
                <a:pos x="34" y="0"/>
              </a:cxn>
              <a:cxn ang="0">
                <a:pos x="42" y="0"/>
              </a:cxn>
              <a:cxn ang="0">
                <a:pos x="48" y="0"/>
              </a:cxn>
              <a:cxn ang="0">
                <a:pos x="48" y="0"/>
              </a:cxn>
              <a:cxn ang="0">
                <a:pos x="54" y="2"/>
              </a:cxn>
              <a:cxn ang="0">
                <a:pos x="60" y="4"/>
              </a:cxn>
              <a:cxn ang="0">
                <a:pos x="64" y="8"/>
              </a:cxn>
              <a:cxn ang="0">
                <a:pos x="68" y="14"/>
              </a:cxn>
              <a:cxn ang="0">
                <a:pos x="68" y="14"/>
              </a:cxn>
              <a:cxn ang="0">
                <a:pos x="70" y="22"/>
              </a:cxn>
              <a:cxn ang="0">
                <a:pos x="72" y="32"/>
              </a:cxn>
              <a:cxn ang="0">
                <a:pos x="70" y="42"/>
              </a:cxn>
              <a:cxn ang="0">
                <a:pos x="64" y="54"/>
              </a:cxn>
              <a:cxn ang="0">
                <a:pos x="64" y="54"/>
              </a:cxn>
              <a:cxn ang="0">
                <a:pos x="60" y="60"/>
              </a:cxn>
              <a:cxn ang="0">
                <a:pos x="54" y="66"/>
              </a:cxn>
              <a:cxn ang="0">
                <a:pos x="38" y="76"/>
              </a:cxn>
              <a:cxn ang="0">
                <a:pos x="22" y="82"/>
              </a:cxn>
              <a:cxn ang="0">
                <a:pos x="2" y="84"/>
              </a:cxn>
              <a:cxn ang="0">
                <a:pos x="2" y="84"/>
              </a:cxn>
            </a:cxnLst>
            <a:rect l="0" t="0" r="r" b="b"/>
            <a:pathLst>
              <a:path w="72" h="84">
                <a:moveTo>
                  <a:pt x="2" y="84"/>
                </a:moveTo>
                <a:lnTo>
                  <a:pt x="2" y="84"/>
                </a:lnTo>
                <a:lnTo>
                  <a:pt x="0" y="84"/>
                </a:lnTo>
                <a:lnTo>
                  <a:pt x="0" y="70"/>
                </a:lnTo>
                <a:lnTo>
                  <a:pt x="0" y="70"/>
                </a:lnTo>
                <a:lnTo>
                  <a:pt x="10" y="68"/>
                </a:lnTo>
                <a:lnTo>
                  <a:pt x="18" y="68"/>
                </a:lnTo>
                <a:lnTo>
                  <a:pt x="32" y="62"/>
                </a:lnTo>
                <a:lnTo>
                  <a:pt x="44" y="54"/>
                </a:lnTo>
                <a:lnTo>
                  <a:pt x="52" y="46"/>
                </a:lnTo>
                <a:lnTo>
                  <a:pt x="52" y="46"/>
                </a:lnTo>
                <a:lnTo>
                  <a:pt x="54" y="38"/>
                </a:lnTo>
                <a:lnTo>
                  <a:pt x="56" y="32"/>
                </a:lnTo>
                <a:lnTo>
                  <a:pt x="56" y="26"/>
                </a:lnTo>
                <a:lnTo>
                  <a:pt x="54" y="20"/>
                </a:lnTo>
                <a:lnTo>
                  <a:pt x="54" y="20"/>
                </a:lnTo>
                <a:lnTo>
                  <a:pt x="50" y="16"/>
                </a:lnTo>
                <a:lnTo>
                  <a:pt x="46" y="14"/>
                </a:lnTo>
                <a:lnTo>
                  <a:pt x="46" y="14"/>
                </a:lnTo>
                <a:lnTo>
                  <a:pt x="38" y="16"/>
                </a:lnTo>
                <a:lnTo>
                  <a:pt x="28" y="20"/>
                </a:lnTo>
                <a:lnTo>
                  <a:pt x="14" y="28"/>
                </a:lnTo>
                <a:lnTo>
                  <a:pt x="6" y="16"/>
                </a:lnTo>
                <a:lnTo>
                  <a:pt x="6" y="16"/>
                </a:lnTo>
                <a:lnTo>
                  <a:pt x="10" y="12"/>
                </a:lnTo>
                <a:lnTo>
                  <a:pt x="20" y="6"/>
                </a:lnTo>
                <a:lnTo>
                  <a:pt x="34" y="0"/>
                </a:lnTo>
                <a:lnTo>
                  <a:pt x="42" y="0"/>
                </a:lnTo>
                <a:lnTo>
                  <a:pt x="48" y="0"/>
                </a:lnTo>
                <a:lnTo>
                  <a:pt x="48" y="0"/>
                </a:lnTo>
                <a:lnTo>
                  <a:pt x="54" y="2"/>
                </a:lnTo>
                <a:lnTo>
                  <a:pt x="60" y="4"/>
                </a:lnTo>
                <a:lnTo>
                  <a:pt x="64" y="8"/>
                </a:lnTo>
                <a:lnTo>
                  <a:pt x="68" y="14"/>
                </a:lnTo>
                <a:lnTo>
                  <a:pt x="68" y="14"/>
                </a:lnTo>
                <a:lnTo>
                  <a:pt x="70" y="22"/>
                </a:lnTo>
                <a:lnTo>
                  <a:pt x="72" y="32"/>
                </a:lnTo>
                <a:lnTo>
                  <a:pt x="70" y="42"/>
                </a:lnTo>
                <a:lnTo>
                  <a:pt x="64" y="54"/>
                </a:lnTo>
                <a:lnTo>
                  <a:pt x="64" y="54"/>
                </a:lnTo>
                <a:lnTo>
                  <a:pt x="60" y="60"/>
                </a:lnTo>
                <a:lnTo>
                  <a:pt x="54" y="66"/>
                </a:lnTo>
                <a:lnTo>
                  <a:pt x="38" y="76"/>
                </a:lnTo>
                <a:lnTo>
                  <a:pt x="22" y="82"/>
                </a:lnTo>
                <a:lnTo>
                  <a:pt x="2" y="84"/>
                </a:lnTo>
                <a:lnTo>
                  <a:pt x="2" y="8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4" name="Freeform 20"/>
          <p:cNvSpPr>
            <a:spLocks/>
          </p:cNvSpPr>
          <p:nvPr/>
        </p:nvSpPr>
        <p:spPr bwMode="auto">
          <a:xfrm>
            <a:off x="3700463" y="1392960"/>
            <a:ext cx="323850" cy="127000"/>
          </a:xfrm>
          <a:custGeom>
            <a:avLst/>
            <a:gdLst/>
            <a:ahLst/>
            <a:cxnLst>
              <a:cxn ang="0">
                <a:pos x="204" y="40"/>
              </a:cxn>
              <a:cxn ang="0">
                <a:pos x="204" y="40"/>
              </a:cxn>
              <a:cxn ang="0">
                <a:pos x="202" y="48"/>
              </a:cxn>
              <a:cxn ang="0">
                <a:pos x="196" y="54"/>
              </a:cxn>
              <a:cxn ang="0">
                <a:pos x="186" y="62"/>
              </a:cxn>
              <a:cxn ang="0">
                <a:pos x="174" y="68"/>
              </a:cxn>
              <a:cxn ang="0">
                <a:pos x="158" y="72"/>
              </a:cxn>
              <a:cxn ang="0">
                <a:pos x="142" y="76"/>
              </a:cxn>
              <a:cxn ang="0">
                <a:pos x="122" y="78"/>
              </a:cxn>
              <a:cxn ang="0">
                <a:pos x="102" y="80"/>
              </a:cxn>
              <a:cxn ang="0">
                <a:pos x="102" y="80"/>
              </a:cxn>
              <a:cxn ang="0">
                <a:pos x="82" y="78"/>
              </a:cxn>
              <a:cxn ang="0">
                <a:pos x="62" y="76"/>
              </a:cxn>
              <a:cxn ang="0">
                <a:pos x="46" y="72"/>
              </a:cxn>
              <a:cxn ang="0">
                <a:pos x="30" y="68"/>
              </a:cxn>
              <a:cxn ang="0">
                <a:pos x="18" y="62"/>
              </a:cxn>
              <a:cxn ang="0">
                <a:pos x="8" y="54"/>
              </a:cxn>
              <a:cxn ang="0">
                <a:pos x="2" y="48"/>
              </a:cxn>
              <a:cxn ang="0">
                <a:pos x="0" y="40"/>
              </a:cxn>
              <a:cxn ang="0">
                <a:pos x="0" y="40"/>
              </a:cxn>
              <a:cxn ang="0">
                <a:pos x="2" y="32"/>
              </a:cxn>
              <a:cxn ang="0">
                <a:pos x="8" y="24"/>
              </a:cxn>
              <a:cxn ang="0">
                <a:pos x="18" y="18"/>
              </a:cxn>
              <a:cxn ang="0">
                <a:pos x="30" y="12"/>
              </a:cxn>
              <a:cxn ang="0">
                <a:pos x="46" y="6"/>
              </a:cxn>
              <a:cxn ang="0">
                <a:pos x="62" y="2"/>
              </a:cxn>
              <a:cxn ang="0">
                <a:pos x="82" y="0"/>
              </a:cxn>
              <a:cxn ang="0">
                <a:pos x="102" y="0"/>
              </a:cxn>
              <a:cxn ang="0">
                <a:pos x="102" y="0"/>
              </a:cxn>
              <a:cxn ang="0">
                <a:pos x="122" y="0"/>
              </a:cxn>
              <a:cxn ang="0">
                <a:pos x="142" y="2"/>
              </a:cxn>
              <a:cxn ang="0">
                <a:pos x="158" y="6"/>
              </a:cxn>
              <a:cxn ang="0">
                <a:pos x="174" y="12"/>
              </a:cxn>
              <a:cxn ang="0">
                <a:pos x="186" y="18"/>
              </a:cxn>
              <a:cxn ang="0">
                <a:pos x="196" y="24"/>
              </a:cxn>
              <a:cxn ang="0">
                <a:pos x="202" y="32"/>
              </a:cxn>
              <a:cxn ang="0">
                <a:pos x="204" y="40"/>
              </a:cxn>
              <a:cxn ang="0">
                <a:pos x="204" y="40"/>
              </a:cxn>
            </a:cxnLst>
            <a:rect l="0" t="0" r="r" b="b"/>
            <a:pathLst>
              <a:path w="204" h="80">
                <a:moveTo>
                  <a:pt x="204" y="40"/>
                </a:moveTo>
                <a:lnTo>
                  <a:pt x="204" y="40"/>
                </a:lnTo>
                <a:lnTo>
                  <a:pt x="202" y="48"/>
                </a:lnTo>
                <a:lnTo>
                  <a:pt x="196" y="54"/>
                </a:lnTo>
                <a:lnTo>
                  <a:pt x="186" y="62"/>
                </a:lnTo>
                <a:lnTo>
                  <a:pt x="174" y="68"/>
                </a:lnTo>
                <a:lnTo>
                  <a:pt x="158" y="72"/>
                </a:lnTo>
                <a:lnTo>
                  <a:pt x="142" y="76"/>
                </a:lnTo>
                <a:lnTo>
                  <a:pt x="122" y="78"/>
                </a:lnTo>
                <a:lnTo>
                  <a:pt x="102" y="80"/>
                </a:lnTo>
                <a:lnTo>
                  <a:pt x="102" y="80"/>
                </a:lnTo>
                <a:lnTo>
                  <a:pt x="82" y="78"/>
                </a:lnTo>
                <a:lnTo>
                  <a:pt x="62" y="76"/>
                </a:lnTo>
                <a:lnTo>
                  <a:pt x="46" y="72"/>
                </a:lnTo>
                <a:lnTo>
                  <a:pt x="30" y="68"/>
                </a:lnTo>
                <a:lnTo>
                  <a:pt x="18" y="62"/>
                </a:lnTo>
                <a:lnTo>
                  <a:pt x="8" y="54"/>
                </a:lnTo>
                <a:lnTo>
                  <a:pt x="2" y="48"/>
                </a:lnTo>
                <a:lnTo>
                  <a:pt x="0" y="40"/>
                </a:lnTo>
                <a:lnTo>
                  <a:pt x="0" y="40"/>
                </a:lnTo>
                <a:lnTo>
                  <a:pt x="2" y="32"/>
                </a:lnTo>
                <a:lnTo>
                  <a:pt x="8" y="24"/>
                </a:lnTo>
                <a:lnTo>
                  <a:pt x="18" y="18"/>
                </a:lnTo>
                <a:lnTo>
                  <a:pt x="30" y="12"/>
                </a:lnTo>
                <a:lnTo>
                  <a:pt x="46" y="6"/>
                </a:lnTo>
                <a:lnTo>
                  <a:pt x="62" y="2"/>
                </a:lnTo>
                <a:lnTo>
                  <a:pt x="82" y="0"/>
                </a:lnTo>
                <a:lnTo>
                  <a:pt x="102" y="0"/>
                </a:lnTo>
                <a:lnTo>
                  <a:pt x="102" y="0"/>
                </a:lnTo>
                <a:lnTo>
                  <a:pt x="122" y="0"/>
                </a:lnTo>
                <a:lnTo>
                  <a:pt x="142" y="2"/>
                </a:lnTo>
                <a:lnTo>
                  <a:pt x="158" y="6"/>
                </a:lnTo>
                <a:lnTo>
                  <a:pt x="174" y="12"/>
                </a:lnTo>
                <a:lnTo>
                  <a:pt x="186" y="18"/>
                </a:lnTo>
                <a:lnTo>
                  <a:pt x="196" y="24"/>
                </a:lnTo>
                <a:lnTo>
                  <a:pt x="202" y="32"/>
                </a:lnTo>
                <a:lnTo>
                  <a:pt x="204" y="40"/>
                </a:lnTo>
                <a:lnTo>
                  <a:pt x="204" y="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5" name="Freeform 21"/>
          <p:cNvSpPr>
            <a:spLocks/>
          </p:cNvSpPr>
          <p:nvPr/>
        </p:nvSpPr>
        <p:spPr bwMode="auto">
          <a:xfrm>
            <a:off x="3719513" y="1412010"/>
            <a:ext cx="285750" cy="95250"/>
          </a:xfrm>
          <a:custGeom>
            <a:avLst/>
            <a:gdLst/>
            <a:ahLst/>
            <a:cxnLst>
              <a:cxn ang="0">
                <a:pos x="180" y="30"/>
              </a:cxn>
              <a:cxn ang="0">
                <a:pos x="180" y="30"/>
              </a:cxn>
              <a:cxn ang="0">
                <a:pos x="178" y="36"/>
              </a:cxn>
              <a:cxn ang="0">
                <a:pos x="172" y="42"/>
              </a:cxn>
              <a:cxn ang="0">
                <a:pos x="164" y="46"/>
              </a:cxn>
              <a:cxn ang="0">
                <a:pos x="154" y="52"/>
              </a:cxn>
              <a:cxn ang="0">
                <a:pos x="140" y="54"/>
              </a:cxn>
              <a:cxn ang="0">
                <a:pos x="124" y="58"/>
              </a:cxn>
              <a:cxn ang="0">
                <a:pos x="108" y="60"/>
              </a:cxn>
              <a:cxn ang="0">
                <a:pos x="90" y="60"/>
              </a:cxn>
              <a:cxn ang="0">
                <a:pos x="90" y="60"/>
              </a:cxn>
              <a:cxn ang="0">
                <a:pos x="72" y="60"/>
              </a:cxn>
              <a:cxn ang="0">
                <a:pos x="56" y="58"/>
              </a:cxn>
              <a:cxn ang="0">
                <a:pos x="40" y="54"/>
              </a:cxn>
              <a:cxn ang="0">
                <a:pos x="28" y="52"/>
              </a:cxn>
              <a:cxn ang="0">
                <a:pos x="16" y="46"/>
              </a:cxn>
              <a:cxn ang="0">
                <a:pos x="8" y="42"/>
              </a:cxn>
              <a:cxn ang="0">
                <a:pos x="2" y="36"/>
              </a:cxn>
              <a:cxn ang="0">
                <a:pos x="0" y="30"/>
              </a:cxn>
              <a:cxn ang="0">
                <a:pos x="0" y="30"/>
              </a:cxn>
              <a:cxn ang="0">
                <a:pos x="2" y="24"/>
              </a:cxn>
              <a:cxn ang="0">
                <a:pos x="8" y="18"/>
              </a:cxn>
              <a:cxn ang="0">
                <a:pos x="16" y="14"/>
              </a:cxn>
              <a:cxn ang="0">
                <a:pos x="28" y="8"/>
              </a:cxn>
              <a:cxn ang="0">
                <a:pos x="40" y="6"/>
              </a:cxn>
              <a:cxn ang="0">
                <a:pos x="56" y="2"/>
              </a:cxn>
              <a:cxn ang="0">
                <a:pos x="72" y="0"/>
              </a:cxn>
              <a:cxn ang="0">
                <a:pos x="90" y="0"/>
              </a:cxn>
              <a:cxn ang="0">
                <a:pos x="90" y="0"/>
              </a:cxn>
              <a:cxn ang="0">
                <a:pos x="108" y="0"/>
              </a:cxn>
              <a:cxn ang="0">
                <a:pos x="124" y="2"/>
              </a:cxn>
              <a:cxn ang="0">
                <a:pos x="140" y="6"/>
              </a:cxn>
              <a:cxn ang="0">
                <a:pos x="154" y="8"/>
              </a:cxn>
              <a:cxn ang="0">
                <a:pos x="164" y="14"/>
              </a:cxn>
              <a:cxn ang="0">
                <a:pos x="172" y="18"/>
              </a:cxn>
              <a:cxn ang="0">
                <a:pos x="178" y="24"/>
              </a:cxn>
              <a:cxn ang="0">
                <a:pos x="180" y="30"/>
              </a:cxn>
              <a:cxn ang="0">
                <a:pos x="180" y="30"/>
              </a:cxn>
            </a:cxnLst>
            <a:rect l="0" t="0" r="r" b="b"/>
            <a:pathLst>
              <a:path w="180" h="60">
                <a:moveTo>
                  <a:pt x="180" y="30"/>
                </a:moveTo>
                <a:lnTo>
                  <a:pt x="180" y="30"/>
                </a:lnTo>
                <a:lnTo>
                  <a:pt x="178" y="36"/>
                </a:lnTo>
                <a:lnTo>
                  <a:pt x="172" y="42"/>
                </a:lnTo>
                <a:lnTo>
                  <a:pt x="164" y="46"/>
                </a:lnTo>
                <a:lnTo>
                  <a:pt x="154" y="52"/>
                </a:lnTo>
                <a:lnTo>
                  <a:pt x="140" y="54"/>
                </a:lnTo>
                <a:lnTo>
                  <a:pt x="124" y="58"/>
                </a:lnTo>
                <a:lnTo>
                  <a:pt x="108" y="60"/>
                </a:lnTo>
                <a:lnTo>
                  <a:pt x="90" y="60"/>
                </a:lnTo>
                <a:lnTo>
                  <a:pt x="90" y="60"/>
                </a:lnTo>
                <a:lnTo>
                  <a:pt x="72" y="60"/>
                </a:lnTo>
                <a:lnTo>
                  <a:pt x="56" y="58"/>
                </a:lnTo>
                <a:lnTo>
                  <a:pt x="40" y="54"/>
                </a:lnTo>
                <a:lnTo>
                  <a:pt x="28" y="52"/>
                </a:lnTo>
                <a:lnTo>
                  <a:pt x="16" y="46"/>
                </a:lnTo>
                <a:lnTo>
                  <a:pt x="8" y="42"/>
                </a:lnTo>
                <a:lnTo>
                  <a:pt x="2" y="36"/>
                </a:lnTo>
                <a:lnTo>
                  <a:pt x="0" y="30"/>
                </a:lnTo>
                <a:lnTo>
                  <a:pt x="0" y="30"/>
                </a:lnTo>
                <a:lnTo>
                  <a:pt x="2" y="24"/>
                </a:lnTo>
                <a:lnTo>
                  <a:pt x="8" y="18"/>
                </a:lnTo>
                <a:lnTo>
                  <a:pt x="16" y="14"/>
                </a:lnTo>
                <a:lnTo>
                  <a:pt x="28" y="8"/>
                </a:lnTo>
                <a:lnTo>
                  <a:pt x="40" y="6"/>
                </a:lnTo>
                <a:lnTo>
                  <a:pt x="56" y="2"/>
                </a:lnTo>
                <a:lnTo>
                  <a:pt x="72" y="0"/>
                </a:lnTo>
                <a:lnTo>
                  <a:pt x="90" y="0"/>
                </a:lnTo>
                <a:lnTo>
                  <a:pt x="90" y="0"/>
                </a:lnTo>
                <a:lnTo>
                  <a:pt x="108" y="0"/>
                </a:lnTo>
                <a:lnTo>
                  <a:pt x="124" y="2"/>
                </a:lnTo>
                <a:lnTo>
                  <a:pt x="140" y="6"/>
                </a:lnTo>
                <a:lnTo>
                  <a:pt x="154" y="8"/>
                </a:lnTo>
                <a:lnTo>
                  <a:pt x="164" y="14"/>
                </a:lnTo>
                <a:lnTo>
                  <a:pt x="172" y="18"/>
                </a:lnTo>
                <a:lnTo>
                  <a:pt x="178" y="24"/>
                </a:lnTo>
                <a:lnTo>
                  <a:pt x="180" y="30"/>
                </a:lnTo>
                <a:lnTo>
                  <a:pt x="180" y="30"/>
                </a:lnTo>
                <a:close/>
              </a:path>
            </a:pathLst>
          </a:custGeom>
          <a:solidFill>
            <a:srgbClr val="B4703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46" name="Freeform 22"/>
          <p:cNvSpPr>
            <a:spLocks/>
          </p:cNvSpPr>
          <p:nvPr/>
        </p:nvSpPr>
        <p:spPr bwMode="auto">
          <a:xfrm>
            <a:off x="3748088" y="1431060"/>
            <a:ext cx="85725" cy="57150"/>
          </a:xfrm>
          <a:custGeom>
            <a:avLst/>
            <a:gdLst/>
            <a:ahLst/>
            <a:cxnLst>
              <a:cxn ang="0">
                <a:pos x="30" y="2"/>
              </a:cxn>
              <a:cxn ang="0">
                <a:pos x="30" y="2"/>
              </a:cxn>
              <a:cxn ang="0">
                <a:pos x="22" y="4"/>
              </a:cxn>
              <a:cxn ang="0">
                <a:pos x="12" y="8"/>
              </a:cxn>
              <a:cxn ang="0">
                <a:pos x="2" y="14"/>
              </a:cxn>
              <a:cxn ang="0">
                <a:pos x="0" y="16"/>
              </a:cxn>
              <a:cxn ang="0">
                <a:pos x="0" y="20"/>
              </a:cxn>
              <a:cxn ang="0">
                <a:pos x="0" y="20"/>
              </a:cxn>
              <a:cxn ang="0">
                <a:pos x="4" y="24"/>
              </a:cxn>
              <a:cxn ang="0">
                <a:pos x="8" y="26"/>
              </a:cxn>
              <a:cxn ang="0">
                <a:pos x="20" y="32"/>
              </a:cxn>
              <a:cxn ang="0">
                <a:pos x="34" y="34"/>
              </a:cxn>
              <a:cxn ang="0">
                <a:pos x="46" y="36"/>
              </a:cxn>
              <a:cxn ang="0">
                <a:pos x="46" y="36"/>
              </a:cxn>
              <a:cxn ang="0">
                <a:pos x="52" y="36"/>
              </a:cxn>
              <a:cxn ang="0">
                <a:pos x="50" y="34"/>
              </a:cxn>
              <a:cxn ang="0">
                <a:pos x="40" y="26"/>
              </a:cxn>
              <a:cxn ang="0">
                <a:pos x="40" y="26"/>
              </a:cxn>
              <a:cxn ang="0">
                <a:pos x="38" y="22"/>
              </a:cxn>
              <a:cxn ang="0">
                <a:pos x="36" y="16"/>
              </a:cxn>
              <a:cxn ang="0">
                <a:pos x="36" y="14"/>
              </a:cxn>
              <a:cxn ang="0">
                <a:pos x="38" y="12"/>
              </a:cxn>
              <a:cxn ang="0">
                <a:pos x="40" y="10"/>
              </a:cxn>
              <a:cxn ang="0">
                <a:pos x="46" y="8"/>
              </a:cxn>
              <a:cxn ang="0">
                <a:pos x="46" y="8"/>
              </a:cxn>
              <a:cxn ang="0">
                <a:pos x="52" y="6"/>
              </a:cxn>
              <a:cxn ang="0">
                <a:pos x="54" y="6"/>
              </a:cxn>
              <a:cxn ang="0">
                <a:pos x="54" y="4"/>
              </a:cxn>
              <a:cxn ang="0">
                <a:pos x="52" y="2"/>
              </a:cxn>
              <a:cxn ang="0">
                <a:pos x="42" y="0"/>
              </a:cxn>
              <a:cxn ang="0">
                <a:pos x="30" y="2"/>
              </a:cxn>
              <a:cxn ang="0">
                <a:pos x="30" y="2"/>
              </a:cxn>
            </a:cxnLst>
            <a:rect l="0" t="0" r="r" b="b"/>
            <a:pathLst>
              <a:path w="54" h="36">
                <a:moveTo>
                  <a:pt x="30" y="2"/>
                </a:moveTo>
                <a:lnTo>
                  <a:pt x="30" y="2"/>
                </a:lnTo>
                <a:lnTo>
                  <a:pt x="22" y="4"/>
                </a:lnTo>
                <a:lnTo>
                  <a:pt x="12" y="8"/>
                </a:lnTo>
                <a:lnTo>
                  <a:pt x="2" y="14"/>
                </a:lnTo>
                <a:lnTo>
                  <a:pt x="0" y="16"/>
                </a:lnTo>
                <a:lnTo>
                  <a:pt x="0" y="20"/>
                </a:lnTo>
                <a:lnTo>
                  <a:pt x="0" y="20"/>
                </a:lnTo>
                <a:lnTo>
                  <a:pt x="4" y="24"/>
                </a:lnTo>
                <a:lnTo>
                  <a:pt x="8" y="26"/>
                </a:lnTo>
                <a:lnTo>
                  <a:pt x="20" y="32"/>
                </a:lnTo>
                <a:lnTo>
                  <a:pt x="34" y="34"/>
                </a:lnTo>
                <a:lnTo>
                  <a:pt x="46" y="36"/>
                </a:lnTo>
                <a:lnTo>
                  <a:pt x="46" y="36"/>
                </a:lnTo>
                <a:lnTo>
                  <a:pt x="52" y="36"/>
                </a:lnTo>
                <a:lnTo>
                  <a:pt x="50" y="34"/>
                </a:lnTo>
                <a:lnTo>
                  <a:pt x="40" y="26"/>
                </a:lnTo>
                <a:lnTo>
                  <a:pt x="40" y="26"/>
                </a:lnTo>
                <a:lnTo>
                  <a:pt x="38" y="22"/>
                </a:lnTo>
                <a:lnTo>
                  <a:pt x="36" y="16"/>
                </a:lnTo>
                <a:lnTo>
                  <a:pt x="36" y="14"/>
                </a:lnTo>
                <a:lnTo>
                  <a:pt x="38" y="12"/>
                </a:lnTo>
                <a:lnTo>
                  <a:pt x="40" y="10"/>
                </a:lnTo>
                <a:lnTo>
                  <a:pt x="46" y="8"/>
                </a:lnTo>
                <a:lnTo>
                  <a:pt x="46" y="8"/>
                </a:lnTo>
                <a:lnTo>
                  <a:pt x="52" y="6"/>
                </a:lnTo>
                <a:lnTo>
                  <a:pt x="54" y="6"/>
                </a:lnTo>
                <a:lnTo>
                  <a:pt x="54" y="4"/>
                </a:lnTo>
                <a:lnTo>
                  <a:pt x="52" y="2"/>
                </a:lnTo>
                <a:lnTo>
                  <a:pt x="42" y="0"/>
                </a:lnTo>
                <a:lnTo>
                  <a:pt x="30" y="2"/>
                </a:lnTo>
                <a:lnTo>
                  <a:pt x="30" y="2"/>
                </a:lnTo>
                <a:close/>
              </a:path>
            </a:pathLst>
          </a:custGeom>
          <a:solidFill>
            <a:srgbClr val="E7C3A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17276">
            <a:off x="1801294" y="6610234"/>
            <a:ext cx="758580" cy="91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0" name="Rectangle 56"/>
          <p:cNvSpPr>
            <a:spLocks noChangeArrowheads="1"/>
          </p:cNvSpPr>
          <p:nvPr/>
        </p:nvSpPr>
        <p:spPr bwMode="auto">
          <a:xfrm>
            <a:off x="4221163" y="9159010"/>
            <a:ext cx="3200400" cy="1485900"/>
          </a:xfrm>
          <a:prstGeom prst="rect">
            <a:avLst/>
          </a:prstGeom>
          <a:solidFill>
            <a:srgbClr val="FDE4C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ja-JP" altLang="en-US" dirty="0" smtClean="0"/>
              <a:t>地図を入れてください</a:t>
            </a:r>
            <a:endParaRPr lang="ja-JP" altLang="en-US" dirty="0"/>
          </a:p>
        </p:txBody>
      </p:sp>
      <p:sp>
        <p:nvSpPr>
          <p:cNvPr id="1130" name="Rectangle 106"/>
          <p:cNvSpPr>
            <a:spLocks noChangeArrowheads="1"/>
          </p:cNvSpPr>
          <p:nvPr/>
        </p:nvSpPr>
        <p:spPr bwMode="auto">
          <a:xfrm>
            <a:off x="350838" y="9111385"/>
            <a:ext cx="19812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カフェアンドバー アスクル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31" name="Rectangle 107"/>
          <p:cNvSpPr>
            <a:spLocks noChangeArrowheads="1"/>
          </p:cNvSpPr>
          <p:nvPr/>
        </p:nvSpPr>
        <p:spPr bwMode="auto">
          <a:xfrm>
            <a:off x="350838" y="9425710"/>
            <a:ext cx="8064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900" b="1" i="0" u="none" strike="noStrike" cap="none" normalizeH="0" baseline="0" smtClean="0">
                <a:ln>
                  <a:noFill/>
                </a:ln>
                <a:solidFill>
                  <a:srgbClr val="FAC43A"/>
                </a:solidFill>
                <a:effectLst/>
                <a:latin typeface="Meiryo Bold" charset="-128"/>
                <a:ea typeface="ＭＳ Ｐゴシック" pitchFamily="50" charset="-128"/>
                <a:cs typeface="ＭＳ Ｐゴシック" pitchFamily="50" charset="-128"/>
              </a:rPr>
              <a:t>Phone.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32" name="Freeform 108"/>
          <p:cNvSpPr>
            <a:spLocks noEditPoints="1"/>
          </p:cNvSpPr>
          <p:nvPr/>
        </p:nvSpPr>
        <p:spPr bwMode="auto">
          <a:xfrm>
            <a:off x="1255713" y="9419360"/>
            <a:ext cx="203200" cy="254000"/>
          </a:xfrm>
          <a:custGeom>
            <a:avLst/>
            <a:gdLst/>
            <a:ahLst/>
            <a:cxnLst>
              <a:cxn ang="0">
                <a:pos x="112" y="140"/>
              </a:cxn>
              <a:cxn ang="0">
                <a:pos x="124" y="116"/>
              </a:cxn>
              <a:cxn ang="0">
                <a:pos x="128" y="80"/>
              </a:cxn>
              <a:cxn ang="0">
                <a:pos x="128" y="60"/>
              </a:cxn>
              <a:cxn ang="0">
                <a:pos x="120" y="30"/>
              </a:cxn>
              <a:cxn ang="0">
                <a:pos x="112" y="18"/>
              </a:cxn>
              <a:cxn ang="0">
                <a:pos x="92" y="4"/>
              </a:cxn>
              <a:cxn ang="0">
                <a:pos x="64" y="0"/>
              </a:cxn>
              <a:cxn ang="0">
                <a:pos x="48" y="2"/>
              </a:cxn>
              <a:cxn ang="0">
                <a:pos x="24" y="10"/>
              </a:cxn>
              <a:cxn ang="0">
                <a:pos x="14" y="18"/>
              </a:cxn>
              <a:cxn ang="0">
                <a:pos x="4" y="44"/>
              </a:cxn>
              <a:cxn ang="0">
                <a:pos x="0" y="80"/>
              </a:cxn>
              <a:cxn ang="0">
                <a:pos x="0" y="98"/>
              </a:cxn>
              <a:cxn ang="0">
                <a:pos x="8" y="130"/>
              </a:cxn>
              <a:cxn ang="0">
                <a:pos x="14" y="140"/>
              </a:cxn>
              <a:cxn ang="0">
                <a:pos x="34" y="154"/>
              </a:cxn>
              <a:cxn ang="0">
                <a:pos x="64" y="160"/>
              </a:cxn>
              <a:cxn ang="0">
                <a:pos x="80" y="158"/>
              </a:cxn>
              <a:cxn ang="0">
                <a:pos x="104" y="148"/>
              </a:cxn>
              <a:cxn ang="0">
                <a:pos x="112" y="140"/>
              </a:cxn>
              <a:cxn ang="0">
                <a:pos x="86" y="36"/>
              </a:cxn>
              <a:cxn ang="0">
                <a:pos x="90" y="54"/>
              </a:cxn>
              <a:cxn ang="0">
                <a:pos x="92" y="80"/>
              </a:cxn>
              <a:cxn ang="0">
                <a:pos x="88" y="114"/>
              </a:cxn>
              <a:cxn ang="0">
                <a:pos x="86" y="122"/>
              </a:cxn>
              <a:cxn ang="0">
                <a:pos x="76" y="132"/>
              </a:cxn>
              <a:cxn ang="0">
                <a:pos x="64" y="136"/>
              </a:cxn>
              <a:cxn ang="0">
                <a:pos x="56" y="134"/>
              </a:cxn>
              <a:cxn ang="0">
                <a:pos x="46" y="128"/>
              </a:cxn>
              <a:cxn ang="0">
                <a:pos x="42" y="122"/>
              </a:cxn>
              <a:cxn ang="0">
                <a:pos x="38" y="104"/>
              </a:cxn>
              <a:cxn ang="0">
                <a:pos x="36" y="80"/>
              </a:cxn>
              <a:cxn ang="0">
                <a:pos x="40" y="44"/>
              </a:cxn>
              <a:cxn ang="0">
                <a:pos x="42" y="36"/>
              </a:cxn>
              <a:cxn ang="0">
                <a:pos x="50" y="26"/>
              </a:cxn>
              <a:cxn ang="0">
                <a:pos x="64" y="24"/>
              </a:cxn>
              <a:cxn ang="0">
                <a:pos x="70" y="24"/>
              </a:cxn>
              <a:cxn ang="0">
                <a:pos x="82" y="32"/>
              </a:cxn>
              <a:cxn ang="0">
                <a:pos x="86" y="36"/>
              </a:cxn>
            </a:cxnLst>
            <a:rect l="0" t="0" r="r" b="b"/>
            <a:pathLst>
              <a:path w="128" h="160">
                <a:moveTo>
                  <a:pt x="112" y="140"/>
                </a:moveTo>
                <a:lnTo>
                  <a:pt x="112" y="140"/>
                </a:lnTo>
                <a:lnTo>
                  <a:pt x="120" y="130"/>
                </a:lnTo>
                <a:lnTo>
                  <a:pt x="124" y="116"/>
                </a:lnTo>
                <a:lnTo>
                  <a:pt x="128" y="98"/>
                </a:lnTo>
                <a:lnTo>
                  <a:pt x="128" y="80"/>
                </a:lnTo>
                <a:lnTo>
                  <a:pt x="128" y="80"/>
                </a:lnTo>
                <a:lnTo>
                  <a:pt x="128" y="60"/>
                </a:lnTo>
                <a:lnTo>
                  <a:pt x="124" y="44"/>
                </a:lnTo>
                <a:lnTo>
                  <a:pt x="120" y="30"/>
                </a:lnTo>
                <a:lnTo>
                  <a:pt x="112" y="18"/>
                </a:lnTo>
                <a:lnTo>
                  <a:pt x="112" y="18"/>
                </a:lnTo>
                <a:lnTo>
                  <a:pt x="104" y="10"/>
                </a:lnTo>
                <a:lnTo>
                  <a:pt x="92" y="4"/>
                </a:lnTo>
                <a:lnTo>
                  <a:pt x="80" y="2"/>
                </a:lnTo>
                <a:lnTo>
                  <a:pt x="64" y="0"/>
                </a:lnTo>
                <a:lnTo>
                  <a:pt x="64" y="0"/>
                </a:lnTo>
                <a:lnTo>
                  <a:pt x="48" y="2"/>
                </a:lnTo>
                <a:lnTo>
                  <a:pt x="34" y="4"/>
                </a:lnTo>
                <a:lnTo>
                  <a:pt x="24" y="10"/>
                </a:lnTo>
                <a:lnTo>
                  <a:pt x="14" y="18"/>
                </a:lnTo>
                <a:lnTo>
                  <a:pt x="14" y="18"/>
                </a:lnTo>
                <a:lnTo>
                  <a:pt x="8" y="30"/>
                </a:lnTo>
                <a:lnTo>
                  <a:pt x="4" y="44"/>
                </a:lnTo>
                <a:lnTo>
                  <a:pt x="0" y="60"/>
                </a:lnTo>
                <a:lnTo>
                  <a:pt x="0" y="80"/>
                </a:lnTo>
                <a:lnTo>
                  <a:pt x="0" y="80"/>
                </a:lnTo>
                <a:lnTo>
                  <a:pt x="0" y="98"/>
                </a:lnTo>
                <a:lnTo>
                  <a:pt x="4" y="116"/>
                </a:lnTo>
                <a:lnTo>
                  <a:pt x="8" y="130"/>
                </a:lnTo>
                <a:lnTo>
                  <a:pt x="14" y="140"/>
                </a:lnTo>
                <a:lnTo>
                  <a:pt x="14" y="140"/>
                </a:lnTo>
                <a:lnTo>
                  <a:pt x="24" y="148"/>
                </a:lnTo>
                <a:lnTo>
                  <a:pt x="34" y="154"/>
                </a:lnTo>
                <a:lnTo>
                  <a:pt x="48" y="158"/>
                </a:lnTo>
                <a:lnTo>
                  <a:pt x="64" y="160"/>
                </a:lnTo>
                <a:lnTo>
                  <a:pt x="64" y="160"/>
                </a:lnTo>
                <a:lnTo>
                  <a:pt x="80" y="158"/>
                </a:lnTo>
                <a:lnTo>
                  <a:pt x="92" y="154"/>
                </a:lnTo>
                <a:lnTo>
                  <a:pt x="104" y="148"/>
                </a:lnTo>
                <a:lnTo>
                  <a:pt x="112" y="140"/>
                </a:lnTo>
                <a:lnTo>
                  <a:pt x="112" y="140"/>
                </a:lnTo>
                <a:close/>
                <a:moveTo>
                  <a:pt x="86" y="36"/>
                </a:moveTo>
                <a:lnTo>
                  <a:pt x="86" y="36"/>
                </a:lnTo>
                <a:lnTo>
                  <a:pt x="88" y="44"/>
                </a:lnTo>
                <a:lnTo>
                  <a:pt x="90" y="54"/>
                </a:lnTo>
                <a:lnTo>
                  <a:pt x="92" y="80"/>
                </a:lnTo>
                <a:lnTo>
                  <a:pt x="92" y="80"/>
                </a:lnTo>
                <a:lnTo>
                  <a:pt x="90" y="104"/>
                </a:lnTo>
                <a:lnTo>
                  <a:pt x="88" y="114"/>
                </a:lnTo>
                <a:lnTo>
                  <a:pt x="86" y="122"/>
                </a:lnTo>
                <a:lnTo>
                  <a:pt x="86" y="122"/>
                </a:lnTo>
                <a:lnTo>
                  <a:pt x="82" y="128"/>
                </a:lnTo>
                <a:lnTo>
                  <a:pt x="76" y="132"/>
                </a:lnTo>
                <a:lnTo>
                  <a:pt x="70" y="134"/>
                </a:lnTo>
                <a:lnTo>
                  <a:pt x="64" y="136"/>
                </a:lnTo>
                <a:lnTo>
                  <a:pt x="64" y="136"/>
                </a:lnTo>
                <a:lnTo>
                  <a:pt x="56" y="134"/>
                </a:lnTo>
                <a:lnTo>
                  <a:pt x="50" y="132"/>
                </a:lnTo>
                <a:lnTo>
                  <a:pt x="46" y="128"/>
                </a:lnTo>
                <a:lnTo>
                  <a:pt x="42" y="122"/>
                </a:lnTo>
                <a:lnTo>
                  <a:pt x="42" y="122"/>
                </a:lnTo>
                <a:lnTo>
                  <a:pt x="40" y="114"/>
                </a:lnTo>
                <a:lnTo>
                  <a:pt x="38" y="104"/>
                </a:lnTo>
                <a:lnTo>
                  <a:pt x="36" y="80"/>
                </a:lnTo>
                <a:lnTo>
                  <a:pt x="36" y="80"/>
                </a:lnTo>
                <a:lnTo>
                  <a:pt x="36" y="54"/>
                </a:lnTo>
                <a:lnTo>
                  <a:pt x="40" y="44"/>
                </a:lnTo>
                <a:lnTo>
                  <a:pt x="42" y="36"/>
                </a:lnTo>
                <a:lnTo>
                  <a:pt x="42" y="36"/>
                </a:lnTo>
                <a:lnTo>
                  <a:pt x="46" y="32"/>
                </a:lnTo>
                <a:lnTo>
                  <a:pt x="50" y="26"/>
                </a:lnTo>
                <a:lnTo>
                  <a:pt x="56" y="24"/>
                </a:lnTo>
                <a:lnTo>
                  <a:pt x="64" y="24"/>
                </a:lnTo>
                <a:lnTo>
                  <a:pt x="64" y="24"/>
                </a:lnTo>
                <a:lnTo>
                  <a:pt x="70" y="24"/>
                </a:lnTo>
                <a:lnTo>
                  <a:pt x="76" y="26"/>
                </a:lnTo>
                <a:lnTo>
                  <a:pt x="82" y="32"/>
                </a:lnTo>
                <a:lnTo>
                  <a:pt x="86" y="36"/>
                </a:lnTo>
                <a:lnTo>
                  <a:pt x="86" y="36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33" name="Freeform 109"/>
          <p:cNvSpPr>
            <a:spLocks/>
          </p:cNvSpPr>
          <p:nvPr/>
        </p:nvSpPr>
        <p:spPr bwMode="auto">
          <a:xfrm>
            <a:off x="1497013" y="9419360"/>
            <a:ext cx="196850" cy="254000"/>
          </a:xfrm>
          <a:custGeom>
            <a:avLst/>
            <a:gdLst/>
            <a:ahLst/>
            <a:cxnLst>
              <a:cxn ang="0">
                <a:pos x="56" y="160"/>
              </a:cxn>
              <a:cxn ang="0">
                <a:pos x="84" y="156"/>
              </a:cxn>
              <a:cxn ang="0">
                <a:pos x="106" y="146"/>
              </a:cxn>
              <a:cxn ang="0">
                <a:pos x="114" y="138"/>
              </a:cxn>
              <a:cxn ang="0">
                <a:pos x="122" y="120"/>
              </a:cxn>
              <a:cxn ang="0">
                <a:pos x="124" y="110"/>
              </a:cxn>
              <a:cxn ang="0">
                <a:pos x="122" y="96"/>
              </a:cxn>
              <a:cxn ang="0">
                <a:pos x="114" y="86"/>
              </a:cxn>
              <a:cxn ang="0">
                <a:pos x="102" y="78"/>
              </a:cxn>
              <a:cxn ang="0">
                <a:pos x="88" y="72"/>
              </a:cxn>
              <a:cxn ang="0">
                <a:pos x="102" y="68"/>
              </a:cxn>
              <a:cxn ang="0">
                <a:pos x="112" y="60"/>
              </a:cxn>
              <a:cxn ang="0">
                <a:pos x="120" y="38"/>
              </a:cxn>
              <a:cxn ang="0">
                <a:pos x="118" y="30"/>
              </a:cxn>
              <a:cxn ang="0">
                <a:pos x="110" y="16"/>
              </a:cxn>
              <a:cxn ang="0">
                <a:pos x="104" y="10"/>
              </a:cxn>
              <a:cxn ang="0">
                <a:pos x="86" y="2"/>
              </a:cxn>
              <a:cxn ang="0">
                <a:pos x="58" y="0"/>
              </a:cxn>
              <a:cxn ang="0">
                <a:pos x="32" y="2"/>
              </a:cxn>
              <a:cxn ang="0">
                <a:pos x="6" y="38"/>
              </a:cxn>
              <a:cxn ang="0">
                <a:pos x="8" y="38"/>
              </a:cxn>
              <a:cxn ang="0">
                <a:pos x="44" y="26"/>
              </a:cxn>
              <a:cxn ang="0">
                <a:pos x="54" y="26"/>
              </a:cxn>
              <a:cxn ang="0">
                <a:pos x="76" y="30"/>
              </a:cxn>
              <a:cxn ang="0">
                <a:pos x="82" y="36"/>
              </a:cxn>
              <a:cxn ang="0">
                <a:pos x="84" y="42"/>
              </a:cxn>
              <a:cxn ang="0">
                <a:pos x="82" y="52"/>
              </a:cxn>
              <a:cxn ang="0">
                <a:pos x="76" y="58"/>
              </a:cxn>
              <a:cxn ang="0">
                <a:pos x="48" y="64"/>
              </a:cxn>
              <a:cxn ang="0">
                <a:pos x="38" y="86"/>
              </a:cxn>
              <a:cxn ang="0">
                <a:pos x="48" y="86"/>
              </a:cxn>
              <a:cxn ang="0">
                <a:pos x="74" y="90"/>
              </a:cxn>
              <a:cxn ang="0">
                <a:pos x="80" y="92"/>
              </a:cxn>
              <a:cxn ang="0">
                <a:pos x="88" y="108"/>
              </a:cxn>
              <a:cxn ang="0">
                <a:pos x="86" y="114"/>
              </a:cxn>
              <a:cxn ang="0">
                <a:pos x="82" y="124"/>
              </a:cxn>
              <a:cxn ang="0">
                <a:pos x="78" y="128"/>
              </a:cxn>
              <a:cxn ang="0">
                <a:pos x="50" y="134"/>
              </a:cxn>
              <a:cxn ang="0">
                <a:pos x="40" y="134"/>
              </a:cxn>
              <a:cxn ang="0">
                <a:pos x="16" y="126"/>
              </a:cxn>
              <a:cxn ang="0">
                <a:pos x="0" y="120"/>
              </a:cxn>
              <a:cxn ang="0">
                <a:pos x="0" y="150"/>
              </a:cxn>
              <a:cxn ang="0">
                <a:pos x="28" y="156"/>
              </a:cxn>
              <a:cxn ang="0">
                <a:pos x="56" y="160"/>
              </a:cxn>
              <a:cxn ang="0">
                <a:pos x="56" y="160"/>
              </a:cxn>
            </a:cxnLst>
            <a:rect l="0" t="0" r="r" b="b"/>
            <a:pathLst>
              <a:path w="124" h="160">
                <a:moveTo>
                  <a:pt x="56" y="160"/>
                </a:moveTo>
                <a:lnTo>
                  <a:pt x="56" y="160"/>
                </a:lnTo>
                <a:lnTo>
                  <a:pt x="70" y="158"/>
                </a:lnTo>
                <a:lnTo>
                  <a:pt x="84" y="156"/>
                </a:lnTo>
                <a:lnTo>
                  <a:pt x="96" y="152"/>
                </a:lnTo>
                <a:lnTo>
                  <a:pt x="106" y="146"/>
                </a:lnTo>
                <a:lnTo>
                  <a:pt x="106" y="146"/>
                </a:lnTo>
                <a:lnTo>
                  <a:pt x="114" y="138"/>
                </a:lnTo>
                <a:lnTo>
                  <a:pt x="120" y="130"/>
                </a:lnTo>
                <a:lnTo>
                  <a:pt x="122" y="120"/>
                </a:lnTo>
                <a:lnTo>
                  <a:pt x="124" y="110"/>
                </a:lnTo>
                <a:lnTo>
                  <a:pt x="124" y="110"/>
                </a:lnTo>
                <a:lnTo>
                  <a:pt x="124" y="104"/>
                </a:lnTo>
                <a:lnTo>
                  <a:pt x="122" y="96"/>
                </a:lnTo>
                <a:lnTo>
                  <a:pt x="118" y="92"/>
                </a:lnTo>
                <a:lnTo>
                  <a:pt x="114" y="86"/>
                </a:lnTo>
                <a:lnTo>
                  <a:pt x="114" y="86"/>
                </a:lnTo>
                <a:lnTo>
                  <a:pt x="102" y="78"/>
                </a:lnTo>
                <a:lnTo>
                  <a:pt x="88" y="74"/>
                </a:lnTo>
                <a:lnTo>
                  <a:pt x="88" y="72"/>
                </a:lnTo>
                <a:lnTo>
                  <a:pt x="88" y="72"/>
                </a:lnTo>
                <a:lnTo>
                  <a:pt x="102" y="68"/>
                </a:lnTo>
                <a:lnTo>
                  <a:pt x="112" y="60"/>
                </a:lnTo>
                <a:lnTo>
                  <a:pt x="112" y="60"/>
                </a:lnTo>
                <a:lnTo>
                  <a:pt x="118" y="50"/>
                </a:lnTo>
                <a:lnTo>
                  <a:pt x="120" y="38"/>
                </a:lnTo>
                <a:lnTo>
                  <a:pt x="120" y="38"/>
                </a:lnTo>
                <a:lnTo>
                  <a:pt x="118" y="30"/>
                </a:lnTo>
                <a:lnTo>
                  <a:pt x="116" y="22"/>
                </a:lnTo>
                <a:lnTo>
                  <a:pt x="110" y="16"/>
                </a:lnTo>
                <a:lnTo>
                  <a:pt x="104" y="10"/>
                </a:lnTo>
                <a:lnTo>
                  <a:pt x="104" y="10"/>
                </a:lnTo>
                <a:lnTo>
                  <a:pt x="96" y="6"/>
                </a:lnTo>
                <a:lnTo>
                  <a:pt x="86" y="2"/>
                </a:lnTo>
                <a:lnTo>
                  <a:pt x="72" y="0"/>
                </a:lnTo>
                <a:lnTo>
                  <a:pt x="58" y="0"/>
                </a:lnTo>
                <a:lnTo>
                  <a:pt x="58" y="0"/>
                </a:lnTo>
                <a:lnTo>
                  <a:pt x="32" y="2"/>
                </a:lnTo>
                <a:lnTo>
                  <a:pt x="6" y="10"/>
                </a:lnTo>
                <a:lnTo>
                  <a:pt x="6" y="38"/>
                </a:lnTo>
                <a:lnTo>
                  <a:pt x="8" y="38"/>
                </a:lnTo>
                <a:lnTo>
                  <a:pt x="8" y="38"/>
                </a:lnTo>
                <a:lnTo>
                  <a:pt x="34" y="28"/>
                </a:lnTo>
                <a:lnTo>
                  <a:pt x="44" y="26"/>
                </a:lnTo>
                <a:lnTo>
                  <a:pt x="54" y="26"/>
                </a:lnTo>
                <a:lnTo>
                  <a:pt x="54" y="26"/>
                </a:lnTo>
                <a:lnTo>
                  <a:pt x="68" y="26"/>
                </a:lnTo>
                <a:lnTo>
                  <a:pt x="76" y="30"/>
                </a:lnTo>
                <a:lnTo>
                  <a:pt x="76" y="30"/>
                </a:lnTo>
                <a:lnTo>
                  <a:pt x="82" y="36"/>
                </a:lnTo>
                <a:lnTo>
                  <a:pt x="84" y="42"/>
                </a:lnTo>
                <a:lnTo>
                  <a:pt x="84" y="42"/>
                </a:lnTo>
                <a:lnTo>
                  <a:pt x="84" y="48"/>
                </a:lnTo>
                <a:lnTo>
                  <a:pt x="82" y="52"/>
                </a:lnTo>
                <a:lnTo>
                  <a:pt x="80" y="56"/>
                </a:lnTo>
                <a:lnTo>
                  <a:pt x="76" y="58"/>
                </a:lnTo>
                <a:lnTo>
                  <a:pt x="64" y="62"/>
                </a:lnTo>
                <a:lnTo>
                  <a:pt x="48" y="64"/>
                </a:lnTo>
                <a:lnTo>
                  <a:pt x="38" y="64"/>
                </a:lnTo>
                <a:lnTo>
                  <a:pt x="38" y="86"/>
                </a:lnTo>
                <a:lnTo>
                  <a:pt x="48" y="86"/>
                </a:lnTo>
                <a:lnTo>
                  <a:pt x="48" y="86"/>
                </a:lnTo>
                <a:lnTo>
                  <a:pt x="68" y="88"/>
                </a:lnTo>
                <a:lnTo>
                  <a:pt x="74" y="90"/>
                </a:lnTo>
                <a:lnTo>
                  <a:pt x="80" y="92"/>
                </a:lnTo>
                <a:lnTo>
                  <a:pt x="80" y="92"/>
                </a:lnTo>
                <a:lnTo>
                  <a:pt x="86" y="98"/>
                </a:lnTo>
                <a:lnTo>
                  <a:pt x="88" y="108"/>
                </a:lnTo>
                <a:lnTo>
                  <a:pt x="88" y="108"/>
                </a:lnTo>
                <a:lnTo>
                  <a:pt x="86" y="114"/>
                </a:lnTo>
                <a:lnTo>
                  <a:pt x="84" y="120"/>
                </a:lnTo>
                <a:lnTo>
                  <a:pt x="82" y="124"/>
                </a:lnTo>
                <a:lnTo>
                  <a:pt x="78" y="128"/>
                </a:lnTo>
                <a:lnTo>
                  <a:pt x="78" y="128"/>
                </a:lnTo>
                <a:lnTo>
                  <a:pt x="66" y="132"/>
                </a:lnTo>
                <a:lnTo>
                  <a:pt x="50" y="134"/>
                </a:lnTo>
                <a:lnTo>
                  <a:pt x="50" y="134"/>
                </a:lnTo>
                <a:lnTo>
                  <a:pt x="40" y="134"/>
                </a:lnTo>
                <a:lnTo>
                  <a:pt x="28" y="130"/>
                </a:lnTo>
                <a:lnTo>
                  <a:pt x="16" y="126"/>
                </a:lnTo>
                <a:lnTo>
                  <a:pt x="4" y="120"/>
                </a:lnTo>
                <a:lnTo>
                  <a:pt x="0" y="120"/>
                </a:lnTo>
                <a:lnTo>
                  <a:pt x="0" y="150"/>
                </a:lnTo>
                <a:lnTo>
                  <a:pt x="0" y="150"/>
                </a:lnTo>
                <a:lnTo>
                  <a:pt x="14" y="154"/>
                </a:lnTo>
                <a:lnTo>
                  <a:pt x="28" y="156"/>
                </a:lnTo>
                <a:lnTo>
                  <a:pt x="42" y="158"/>
                </a:lnTo>
                <a:lnTo>
                  <a:pt x="56" y="160"/>
                </a:lnTo>
                <a:lnTo>
                  <a:pt x="56" y="160"/>
                </a:lnTo>
                <a:lnTo>
                  <a:pt x="56" y="160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34" name="Freeform 110"/>
          <p:cNvSpPr>
            <a:spLocks/>
          </p:cNvSpPr>
          <p:nvPr/>
        </p:nvSpPr>
        <p:spPr bwMode="auto">
          <a:xfrm>
            <a:off x="1735138" y="9540010"/>
            <a:ext cx="127000" cy="41275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0" y="0"/>
              </a:cxn>
              <a:cxn ang="0">
                <a:pos x="0" y="26"/>
              </a:cxn>
              <a:cxn ang="0">
                <a:pos x="80" y="26"/>
              </a:cxn>
              <a:cxn ang="0">
                <a:pos x="80" y="0"/>
              </a:cxn>
              <a:cxn ang="0">
                <a:pos x="80" y="0"/>
              </a:cxn>
            </a:cxnLst>
            <a:rect l="0" t="0" r="r" b="b"/>
            <a:pathLst>
              <a:path w="80" h="26">
                <a:moveTo>
                  <a:pt x="80" y="0"/>
                </a:moveTo>
                <a:lnTo>
                  <a:pt x="0" y="0"/>
                </a:lnTo>
                <a:lnTo>
                  <a:pt x="0" y="26"/>
                </a:lnTo>
                <a:lnTo>
                  <a:pt x="80" y="26"/>
                </a:lnTo>
                <a:lnTo>
                  <a:pt x="80" y="0"/>
                </a:lnTo>
                <a:lnTo>
                  <a:pt x="80" y="0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35" name="Freeform 111"/>
          <p:cNvSpPr>
            <a:spLocks/>
          </p:cNvSpPr>
          <p:nvPr/>
        </p:nvSpPr>
        <p:spPr bwMode="auto">
          <a:xfrm>
            <a:off x="1925638" y="9422535"/>
            <a:ext cx="165100" cy="244475"/>
          </a:xfrm>
          <a:custGeom>
            <a:avLst/>
            <a:gdLst/>
            <a:ahLst/>
            <a:cxnLst>
              <a:cxn ang="0">
                <a:pos x="104" y="132"/>
              </a:cxn>
              <a:cxn ang="0">
                <a:pos x="70" y="132"/>
              </a:cxn>
              <a:cxn ang="0">
                <a:pos x="70" y="0"/>
              </a:cxn>
              <a:cxn ang="0">
                <a:pos x="38" y="0"/>
              </a:cxn>
              <a:cxn ang="0">
                <a:pos x="38" y="0"/>
              </a:cxn>
              <a:cxn ang="0">
                <a:pos x="36" y="10"/>
              </a:cxn>
              <a:cxn ang="0">
                <a:pos x="28" y="18"/>
              </a:cxn>
              <a:cxn ang="0">
                <a:pos x="28" y="18"/>
              </a:cxn>
              <a:cxn ang="0">
                <a:pos x="18" y="22"/>
              </a:cxn>
              <a:cxn ang="0">
                <a:pos x="0" y="22"/>
              </a:cxn>
              <a:cxn ang="0">
                <a:pos x="0" y="44"/>
              </a:cxn>
              <a:cxn ang="0">
                <a:pos x="34" y="44"/>
              </a:cxn>
              <a:cxn ang="0">
                <a:pos x="34" y="132"/>
              </a:cxn>
              <a:cxn ang="0">
                <a:pos x="0" y="132"/>
              </a:cxn>
              <a:cxn ang="0">
                <a:pos x="0" y="154"/>
              </a:cxn>
              <a:cxn ang="0">
                <a:pos x="104" y="154"/>
              </a:cxn>
              <a:cxn ang="0">
                <a:pos x="104" y="132"/>
              </a:cxn>
              <a:cxn ang="0">
                <a:pos x="104" y="132"/>
              </a:cxn>
            </a:cxnLst>
            <a:rect l="0" t="0" r="r" b="b"/>
            <a:pathLst>
              <a:path w="104" h="154">
                <a:moveTo>
                  <a:pt x="104" y="132"/>
                </a:moveTo>
                <a:lnTo>
                  <a:pt x="70" y="132"/>
                </a:lnTo>
                <a:lnTo>
                  <a:pt x="70" y="0"/>
                </a:lnTo>
                <a:lnTo>
                  <a:pt x="38" y="0"/>
                </a:lnTo>
                <a:lnTo>
                  <a:pt x="38" y="0"/>
                </a:lnTo>
                <a:lnTo>
                  <a:pt x="36" y="10"/>
                </a:lnTo>
                <a:lnTo>
                  <a:pt x="28" y="18"/>
                </a:lnTo>
                <a:lnTo>
                  <a:pt x="28" y="18"/>
                </a:lnTo>
                <a:lnTo>
                  <a:pt x="18" y="22"/>
                </a:lnTo>
                <a:lnTo>
                  <a:pt x="0" y="22"/>
                </a:lnTo>
                <a:lnTo>
                  <a:pt x="0" y="44"/>
                </a:lnTo>
                <a:lnTo>
                  <a:pt x="34" y="44"/>
                </a:lnTo>
                <a:lnTo>
                  <a:pt x="34" y="132"/>
                </a:lnTo>
                <a:lnTo>
                  <a:pt x="0" y="132"/>
                </a:lnTo>
                <a:lnTo>
                  <a:pt x="0" y="154"/>
                </a:lnTo>
                <a:lnTo>
                  <a:pt x="104" y="154"/>
                </a:lnTo>
                <a:lnTo>
                  <a:pt x="104" y="132"/>
                </a:lnTo>
                <a:lnTo>
                  <a:pt x="104" y="132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36" name="Freeform 112"/>
          <p:cNvSpPr>
            <a:spLocks/>
          </p:cNvSpPr>
          <p:nvPr/>
        </p:nvSpPr>
        <p:spPr bwMode="auto">
          <a:xfrm>
            <a:off x="2144713" y="9419360"/>
            <a:ext cx="196850" cy="247650"/>
          </a:xfrm>
          <a:custGeom>
            <a:avLst/>
            <a:gdLst/>
            <a:ahLst/>
            <a:cxnLst>
              <a:cxn ang="0">
                <a:pos x="124" y="132"/>
              </a:cxn>
              <a:cxn ang="0">
                <a:pos x="44" y="132"/>
              </a:cxn>
              <a:cxn ang="0">
                <a:pos x="44" y="132"/>
              </a:cxn>
              <a:cxn ang="0">
                <a:pos x="82" y="102"/>
              </a:cxn>
              <a:cxn ang="0">
                <a:pos x="96" y="90"/>
              </a:cxn>
              <a:cxn ang="0">
                <a:pos x="104" y="80"/>
              </a:cxn>
              <a:cxn ang="0">
                <a:pos x="104" y="80"/>
              </a:cxn>
              <a:cxn ang="0">
                <a:pos x="110" y="70"/>
              </a:cxn>
              <a:cxn ang="0">
                <a:pos x="114" y="62"/>
              </a:cxn>
              <a:cxn ang="0">
                <a:pos x="116" y="54"/>
              </a:cxn>
              <a:cxn ang="0">
                <a:pos x="116" y="44"/>
              </a:cxn>
              <a:cxn ang="0">
                <a:pos x="116" y="44"/>
              </a:cxn>
              <a:cxn ang="0">
                <a:pos x="116" y="34"/>
              </a:cxn>
              <a:cxn ang="0">
                <a:pos x="112" y="26"/>
              </a:cxn>
              <a:cxn ang="0">
                <a:pos x="108" y="18"/>
              </a:cxn>
              <a:cxn ang="0">
                <a:pos x="102" y="12"/>
              </a:cxn>
              <a:cxn ang="0">
                <a:pos x="102" y="12"/>
              </a:cxn>
              <a:cxn ang="0">
                <a:pos x="92" y="6"/>
              </a:cxn>
              <a:cxn ang="0">
                <a:pos x="82" y="2"/>
              </a:cxn>
              <a:cxn ang="0">
                <a:pos x="70" y="0"/>
              </a:cxn>
              <a:cxn ang="0">
                <a:pos x="56" y="0"/>
              </a:cxn>
              <a:cxn ang="0">
                <a:pos x="56" y="0"/>
              </a:cxn>
              <a:cxn ang="0">
                <a:pos x="32" y="2"/>
              </a:cxn>
              <a:cxn ang="0">
                <a:pos x="6" y="10"/>
              </a:cxn>
              <a:cxn ang="0">
                <a:pos x="6" y="38"/>
              </a:cxn>
              <a:cxn ang="0">
                <a:pos x="8" y="38"/>
              </a:cxn>
              <a:cxn ang="0">
                <a:pos x="8" y="38"/>
              </a:cxn>
              <a:cxn ang="0">
                <a:pos x="18" y="32"/>
              </a:cxn>
              <a:cxn ang="0">
                <a:pos x="30" y="28"/>
              </a:cxn>
              <a:cxn ang="0">
                <a:pos x="40" y="26"/>
              </a:cxn>
              <a:cxn ang="0">
                <a:pos x="50" y="24"/>
              </a:cxn>
              <a:cxn ang="0">
                <a:pos x="50" y="24"/>
              </a:cxn>
              <a:cxn ang="0">
                <a:pos x="62" y="26"/>
              </a:cxn>
              <a:cxn ang="0">
                <a:pos x="72" y="32"/>
              </a:cxn>
              <a:cxn ang="0">
                <a:pos x="72" y="32"/>
              </a:cxn>
              <a:cxn ang="0">
                <a:pos x="78" y="38"/>
              </a:cxn>
              <a:cxn ang="0">
                <a:pos x="80" y="48"/>
              </a:cxn>
              <a:cxn ang="0">
                <a:pos x="80" y="48"/>
              </a:cxn>
              <a:cxn ang="0">
                <a:pos x="78" y="56"/>
              </a:cxn>
              <a:cxn ang="0">
                <a:pos x="76" y="64"/>
              </a:cxn>
              <a:cxn ang="0">
                <a:pos x="70" y="72"/>
              </a:cxn>
              <a:cxn ang="0">
                <a:pos x="64" y="80"/>
              </a:cxn>
              <a:cxn ang="0">
                <a:pos x="64" y="80"/>
              </a:cxn>
              <a:cxn ang="0">
                <a:pos x="40" y="102"/>
              </a:cxn>
              <a:cxn ang="0">
                <a:pos x="0" y="132"/>
              </a:cxn>
              <a:cxn ang="0">
                <a:pos x="0" y="156"/>
              </a:cxn>
              <a:cxn ang="0">
                <a:pos x="124" y="156"/>
              </a:cxn>
              <a:cxn ang="0">
                <a:pos x="124" y="132"/>
              </a:cxn>
              <a:cxn ang="0">
                <a:pos x="124" y="132"/>
              </a:cxn>
            </a:cxnLst>
            <a:rect l="0" t="0" r="r" b="b"/>
            <a:pathLst>
              <a:path w="124" h="156">
                <a:moveTo>
                  <a:pt x="124" y="132"/>
                </a:moveTo>
                <a:lnTo>
                  <a:pt x="44" y="132"/>
                </a:lnTo>
                <a:lnTo>
                  <a:pt x="44" y="132"/>
                </a:lnTo>
                <a:lnTo>
                  <a:pt x="82" y="102"/>
                </a:lnTo>
                <a:lnTo>
                  <a:pt x="96" y="90"/>
                </a:lnTo>
                <a:lnTo>
                  <a:pt x="104" y="80"/>
                </a:lnTo>
                <a:lnTo>
                  <a:pt x="104" y="80"/>
                </a:lnTo>
                <a:lnTo>
                  <a:pt x="110" y="70"/>
                </a:lnTo>
                <a:lnTo>
                  <a:pt x="114" y="62"/>
                </a:lnTo>
                <a:lnTo>
                  <a:pt x="116" y="54"/>
                </a:lnTo>
                <a:lnTo>
                  <a:pt x="116" y="44"/>
                </a:lnTo>
                <a:lnTo>
                  <a:pt x="116" y="44"/>
                </a:lnTo>
                <a:lnTo>
                  <a:pt x="116" y="34"/>
                </a:lnTo>
                <a:lnTo>
                  <a:pt x="112" y="26"/>
                </a:lnTo>
                <a:lnTo>
                  <a:pt x="108" y="18"/>
                </a:lnTo>
                <a:lnTo>
                  <a:pt x="102" y="12"/>
                </a:lnTo>
                <a:lnTo>
                  <a:pt x="102" y="12"/>
                </a:lnTo>
                <a:lnTo>
                  <a:pt x="92" y="6"/>
                </a:lnTo>
                <a:lnTo>
                  <a:pt x="82" y="2"/>
                </a:lnTo>
                <a:lnTo>
                  <a:pt x="70" y="0"/>
                </a:lnTo>
                <a:lnTo>
                  <a:pt x="56" y="0"/>
                </a:lnTo>
                <a:lnTo>
                  <a:pt x="56" y="0"/>
                </a:lnTo>
                <a:lnTo>
                  <a:pt x="32" y="2"/>
                </a:lnTo>
                <a:lnTo>
                  <a:pt x="6" y="10"/>
                </a:lnTo>
                <a:lnTo>
                  <a:pt x="6" y="38"/>
                </a:lnTo>
                <a:lnTo>
                  <a:pt x="8" y="38"/>
                </a:lnTo>
                <a:lnTo>
                  <a:pt x="8" y="38"/>
                </a:lnTo>
                <a:lnTo>
                  <a:pt x="18" y="32"/>
                </a:lnTo>
                <a:lnTo>
                  <a:pt x="30" y="28"/>
                </a:lnTo>
                <a:lnTo>
                  <a:pt x="40" y="26"/>
                </a:lnTo>
                <a:lnTo>
                  <a:pt x="50" y="24"/>
                </a:lnTo>
                <a:lnTo>
                  <a:pt x="50" y="24"/>
                </a:lnTo>
                <a:lnTo>
                  <a:pt x="62" y="26"/>
                </a:lnTo>
                <a:lnTo>
                  <a:pt x="72" y="32"/>
                </a:lnTo>
                <a:lnTo>
                  <a:pt x="72" y="32"/>
                </a:lnTo>
                <a:lnTo>
                  <a:pt x="78" y="38"/>
                </a:lnTo>
                <a:lnTo>
                  <a:pt x="80" y="48"/>
                </a:lnTo>
                <a:lnTo>
                  <a:pt x="80" y="48"/>
                </a:lnTo>
                <a:lnTo>
                  <a:pt x="78" y="56"/>
                </a:lnTo>
                <a:lnTo>
                  <a:pt x="76" y="64"/>
                </a:lnTo>
                <a:lnTo>
                  <a:pt x="70" y="72"/>
                </a:lnTo>
                <a:lnTo>
                  <a:pt x="64" y="80"/>
                </a:lnTo>
                <a:lnTo>
                  <a:pt x="64" y="80"/>
                </a:lnTo>
                <a:lnTo>
                  <a:pt x="40" y="102"/>
                </a:lnTo>
                <a:lnTo>
                  <a:pt x="0" y="132"/>
                </a:lnTo>
                <a:lnTo>
                  <a:pt x="0" y="156"/>
                </a:lnTo>
                <a:lnTo>
                  <a:pt x="124" y="156"/>
                </a:lnTo>
                <a:lnTo>
                  <a:pt x="124" y="132"/>
                </a:lnTo>
                <a:lnTo>
                  <a:pt x="124" y="132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37" name="Freeform 113"/>
          <p:cNvSpPr>
            <a:spLocks/>
          </p:cNvSpPr>
          <p:nvPr/>
        </p:nvSpPr>
        <p:spPr bwMode="auto">
          <a:xfrm>
            <a:off x="2379663" y="9419360"/>
            <a:ext cx="196850" cy="254000"/>
          </a:xfrm>
          <a:custGeom>
            <a:avLst/>
            <a:gdLst/>
            <a:ahLst/>
            <a:cxnLst>
              <a:cxn ang="0">
                <a:pos x="56" y="160"/>
              </a:cxn>
              <a:cxn ang="0">
                <a:pos x="84" y="156"/>
              </a:cxn>
              <a:cxn ang="0">
                <a:pos x="106" y="146"/>
              </a:cxn>
              <a:cxn ang="0">
                <a:pos x="114" y="138"/>
              </a:cxn>
              <a:cxn ang="0">
                <a:pos x="122" y="120"/>
              </a:cxn>
              <a:cxn ang="0">
                <a:pos x="124" y="110"/>
              </a:cxn>
              <a:cxn ang="0">
                <a:pos x="122" y="96"/>
              </a:cxn>
              <a:cxn ang="0">
                <a:pos x="114" y="86"/>
              </a:cxn>
              <a:cxn ang="0">
                <a:pos x="102" y="78"/>
              </a:cxn>
              <a:cxn ang="0">
                <a:pos x="88" y="72"/>
              </a:cxn>
              <a:cxn ang="0">
                <a:pos x="102" y="68"/>
              </a:cxn>
              <a:cxn ang="0">
                <a:pos x="112" y="60"/>
              </a:cxn>
              <a:cxn ang="0">
                <a:pos x="120" y="38"/>
              </a:cxn>
              <a:cxn ang="0">
                <a:pos x="118" y="30"/>
              </a:cxn>
              <a:cxn ang="0">
                <a:pos x="110" y="16"/>
              </a:cxn>
              <a:cxn ang="0">
                <a:pos x="104" y="10"/>
              </a:cxn>
              <a:cxn ang="0">
                <a:pos x="86" y="2"/>
              </a:cxn>
              <a:cxn ang="0">
                <a:pos x="58" y="0"/>
              </a:cxn>
              <a:cxn ang="0">
                <a:pos x="32" y="2"/>
              </a:cxn>
              <a:cxn ang="0">
                <a:pos x="6" y="38"/>
              </a:cxn>
              <a:cxn ang="0">
                <a:pos x="8" y="38"/>
              </a:cxn>
              <a:cxn ang="0">
                <a:pos x="44" y="26"/>
              </a:cxn>
              <a:cxn ang="0">
                <a:pos x="54" y="26"/>
              </a:cxn>
              <a:cxn ang="0">
                <a:pos x="76" y="30"/>
              </a:cxn>
              <a:cxn ang="0">
                <a:pos x="82" y="36"/>
              </a:cxn>
              <a:cxn ang="0">
                <a:pos x="84" y="42"/>
              </a:cxn>
              <a:cxn ang="0">
                <a:pos x="82" y="52"/>
              </a:cxn>
              <a:cxn ang="0">
                <a:pos x="76" y="58"/>
              </a:cxn>
              <a:cxn ang="0">
                <a:pos x="48" y="64"/>
              </a:cxn>
              <a:cxn ang="0">
                <a:pos x="38" y="86"/>
              </a:cxn>
              <a:cxn ang="0">
                <a:pos x="48" y="86"/>
              </a:cxn>
              <a:cxn ang="0">
                <a:pos x="74" y="90"/>
              </a:cxn>
              <a:cxn ang="0">
                <a:pos x="80" y="92"/>
              </a:cxn>
              <a:cxn ang="0">
                <a:pos x="88" y="108"/>
              </a:cxn>
              <a:cxn ang="0">
                <a:pos x="86" y="114"/>
              </a:cxn>
              <a:cxn ang="0">
                <a:pos x="82" y="124"/>
              </a:cxn>
              <a:cxn ang="0">
                <a:pos x="78" y="128"/>
              </a:cxn>
              <a:cxn ang="0">
                <a:pos x="50" y="134"/>
              </a:cxn>
              <a:cxn ang="0">
                <a:pos x="40" y="134"/>
              </a:cxn>
              <a:cxn ang="0">
                <a:pos x="16" y="126"/>
              </a:cxn>
              <a:cxn ang="0">
                <a:pos x="0" y="120"/>
              </a:cxn>
              <a:cxn ang="0">
                <a:pos x="0" y="150"/>
              </a:cxn>
              <a:cxn ang="0">
                <a:pos x="28" y="156"/>
              </a:cxn>
              <a:cxn ang="0">
                <a:pos x="56" y="160"/>
              </a:cxn>
              <a:cxn ang="0">
                <a:pos x="56" y="160"/>
              </a:cxn>
            </a:cxnLst>
            <a:rect l="0" t="0" r="r" b="b"/>
            <a:pathLst>
              <a:path w="124" h="160">
                <a:moveTo>
                  <a:pt x="56" y="160"/>
                </a:moveTo>
                <a:lnTo>
                  <a:pt x="56" y="160"/>
                </a:lnTo>
                <a:lnTo>
                  <a:pt x="70" y="158"/>
                </a:lnTo>
                <a:lnTo>
                  <a:pt x="84" y="156"/>
                </a:lnTo>
                <a:lnTo>
                  <a:pt x="96" y="152"/>
                </a:lnTo>
                <a:lnTo>
                  <a:pt x="106" y="146"/>
                </a:lnTo>
                <a:lnTo>
                  <a:pt x="106" y="146"/>
                </a:lnTo>
                <a:lnTo>
                  <a:pt x="114" y="138"/>
                </a:lnTo>
                <a:lnTo>
                  <a:pt x="120" y="130"/>
                </a:lnTo>
                <a:lnTo>
                  <a:pt x="122" y="120"/>
                </a:lnTo>
                <a:lnTo>
                  <a:pt x="124" y="110"/>
                </a:lnTo>
                <a:lnTo>
                  <a:pt x="124" y="110"/>
                </a:lnTo>
                <a:lnTo>
                  <a:pt x="124" y="104"/>
                </a:lnTo>
                <a:lnTo>
                  <a:pt x="122" y="96"/>
                </a:lnTo>
                <a:lnTo>
                  <a:pt x="118" y="92"/>
                </a:lnTo>
                <a:lnTo>
                  <a:pt x="114" y="86"/>
                </a:lnTo>
                <a:lnTo>
                  <a:pt x="114" y="86"/>
                </a:lnTo>
                <a:lnTo>
                  <a:pt x="102" y="78"/>
                </a:lnTo>
                <a:lnTo>
                  <a:pt x="88" y="74"/>
                </a:lnTo>
                <a:lnTo>
                  <a:pt x="88" y="72"/>
                </a:lnTo>
                <a:lnTo>
                  <a:pt x="88" y="72"/>
                </a:lnTo>
                <a:lnTo>
                  <a:pt x="102" y="68"/>
                </a:lnTo>
                <a:lnTo>
                  <a:pt x="112" y="60"/>
                </a:lnTo>
                <a:lnTo>
                  <a:pt x="112" y="60"/>
                </a:lnTo>
                <a:lnTo>
                  <a:pt x="118" y="50"/>
                </a:lnTo>
                <a:lnTo>
                  <a:pt x="120" y="38"/>
                </a:lnTo>
                <a:lnTo>
                  <a:pt x="120" y="38"/>
                </a:lnTo>
                <a:lnTo>
                  <a:pt x="118" y="30"/>
                </a:lnTo>
                <a:lnTo>
                  <a:pt x="116" y="22"/>
                </a:lnTo>
                <a:lnTo>
                  <a:pt x="110" y="16"/>
                </a:lnTo>
                <a:lnTo>
                  <a:pt x="104" y="10"/>
                </a:lnTo>
                <a:lnTo>
                  <a:pt x="104" y="10"/>
                </a:lnTo>
                <a:lnTo>
                  <a:pt x="96" y="6"/>
                </a:lnTo>
                <a:lnTo>
                  <a:pt x="86" y="2"/>
                </a:lnTo>
                <a:lnTo>
                  <a:pt x="72" y="0"/>
                </a:lnTo>
                <a:lnTo>
                  <a:pt x="58" y="0"/>
                </a:lnTo>
                <a:lnTo>
                  <a:pt x="58" y="0"/>
                </a:lnTo>
                <a:lnTo>
                  <a:pt x="32" y="2"/>
                </a:lnTo>
                <a:lnTo>
                  <a:pt x="6" y="10"/>
                </a:lnTo>
                <a:lnTo>
                  <a:pt x="6" y="38"/>
                </a:lnTo>
                <a:lnTo>
                  <a:pt x="8" y="38"/>
                </a:lnTo>
                <a:lnTo>
                  <a:pt x="8" y="38"/>
                </a:lnTo>
                <a:lnTo>
                  <a:pt x="34" y="28"/>
                </a:lnTo>
                <a:lnTo>
                  <a:pt x="44" y="26"/>
                </a:lnTo>
                <a:lnTo>
                  <a:pt x="54" y="26"/>
                </a:lnTo>
                <a:lnTo>
                  <a:pt x="54" y="26"/>
                </a:lnTo>
                <a:lnTo>
                  <a:pt x="68" y="26"/>
                </a:lnTo>
                <a:lnTo>
                  <a:pt x="76" y="30"/>
                </a:lnTo>
                <a:lnTo>
                  <a:pt x="76" y="30"/>
                </a:lnTo>
                <a:lnTo>
                  <a:pt x="82" y="36"/>
                </a:lnTo>
                <a:lnTo>
                  <a:pt x="84" y="42"/>
                </a:lnTo>
                <a:lnTo>
                  <a:pt x="84" y="42"/>
                </a:lnTo>
                <a:lnTo>
                  <a:pt x="84" y="48"/>
                </a:lnTo>
                <a:lnTo>
                  <a:pt x="82" y="52"/>
                </a:lnTo>
                <a:lnTo>
                  <a:pt x="80" y="56"/>
                </a:lnTo>
                <a:lnTo>
                  <a:pt x="76" y="58"/>
                </a:lnTo>
                <a:lnTo>
                  <a:pt x="64" y="62"/>
                </a:lnTo>
                <a:lnTo>
                  <a:pt x="48" y="64"/>
                </a:lnTo>
                <a:lnTo>
                  <a:pt x="38" y="64"/>
                </a:lnTo>
                <a:lnTo>
                  <a:pt x="38" y="86"/>
                </a:lnTo>
                <a:lnTo>
                  <a:pt x="48" y="86"/>
                </a:lnTo>
                <a:lnTo>
                  <a:pt x="48" y="86"/>
                </a:lnTo>
                <a:lnTo>
                  <a:pt x="68" y="88"/>
                </a:lnTo>
                <a:lnTo>
                  <a:pt x="74" y="90"/>
                </a:lnTo>
                <a:lnTo>
                  <a:pt x="80" y="92"/>
                </a:lnTo>
                <a:lnTo>
                  <a:pt x="80" y="92"/>
                </a:lnTo>
                <a:lnTo>
                  <a:pt x="86" y="98"/>
                </a:lnTo>
                <a:lnTo>
                  <a:pt x="88" y="108"/>
                </a:lnTo>
                <a:lnTo>
                  <a:pt x="88" y="108"/>
                </a:lnTo>
                <a:lnTo>
                  <a:pt x="86" y="114"/>
                </a:lnTo>
                <a:lnTo>
                  <a:pt x="84" y="120"/>
                </a:lnTo>
                <a:lnTo>
                  <a:pt x="82" y="124"/>
                </a:lnTo>
                <a:lnTo>
                  <a:pt x="78" y="128"/>
                </a:lnTo>
                <a:lnTo>
                  <a:pt x="78" y="128"/>
                </a:lnTo>
                <a:lnTo>
                  <a:pt x="66" y="132"/>
                </a:lnTo>
                <a:lnTo>
                  <a:pt x="50" y="134"/>
                </a:lnTo>
                <a:lnTo>
                  <a:pt x="50" y="134"/>
                </a:lnTo>
                <a:lnTo>
                  <a:pt x="40" y="134"/>
                </a:lnTo>
                <a:lnTo>
                  <a:pt x="28" y="130"/>
                </a:lnTo>
                <a:lnTo>
                  <a:pt x="16" y="126"/>
                </a:lnTo>
                <a:lnTo>
                  <a:pt x="4" y="120"/>
                </a:lnTo>
                <a:lnTo>
                  <a:pt x="0" y="120"/>
                </a:lnTo>
                <a:lnTo>
                  <a:pt x="0" y="150"/>
                </a:lnTo>
                <a:lnTo>
                  <a:pt x="0" y="150"/>
                </a:lnTo>
                <a:lnTo>
                  <a:pt x="14" y="154"/>
                </a:lnTo>
                <a:lnTo>
                  <a:pt x="28" y="156"/>
                </a:lnTo>
                <a:lnTo>
                  <a:pt x="42" y="158"/>
                </a:lnTo>
                <a:lnTo>
                  <a:pt x="56" y="160"/>
                </a:lnTo>
                <a:lnTo>
                  <a:pt x="56" y="160"/>
                </a:lnTo>
                <a:lnTo>
                  <a:pt x="56" y="160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38" name="Freeform 114"/>
          <p:cNvSpPr>
            <a:spLocks noEditPoints="1"/>
          </p:cNvSpPr>
          <p:nvPr/>
        </p:nvSpPr>
        <p:spPr bwMode="auto">
          <a:xfrm>
            <a:off x="2608263" y="9422535"/>
            <a:ext cx="219075" cy="244475"/>
          </a:xfrm>
          <a:custGeom>
            <a:avLst/>
            <a:gdLst/>
            <a:ahLst/>
            <a:cxnLst>
              <a:cxn ang="0">
                <a:pos x="138" y="92"/>
              </a:cxn>
              <a:cxn ang="0">
                <a:pos x="114" y="92"/>
              </a:cxn>
              <a:cxn ang="0">
                <a:pos x="114" y="0"/>
              </a:cxn>
              <a:cxn ang="0">
                <a:pos x="78" y="0"/>
              </a:cxn>
              <a:cxn ang="0">
                <a:pos x="0" y="88"/>
              </a:cxn>
              <a:cxn ang="0">
                <a:pos x="0" y="116"/>
              </a:cxn>
              <a:cxn ang="0">
                <a:pos x="80" y="116"/>
              </a:cxn>
              <a:cxn ang="0">
                <a:pos x="80" y="154"/>
              </a:cxn>
              <a:cxn ang="0">
                <a:pos x="114" y="154"/>
              </a:cxn>
              <a:cxn ang="0">
                <a:pos x="114" y="116"/>
              </a:cxn>
              <a:cxn ang="0">
                <a:pos x="138" y="116"/>
              </a:cxn>
              <a:cxn ang="0">
                <a:pos x="138" y="92"/>
              </a:cxn>
              <a:cxn ang="0">
                <a:pos x="138" y="92"/>
              </a:cxn>
              <a:cxn ang="0">
                <a:pos x="26" y="92"/>
              </a:cxn>
              <a:cxn ang="0">
                <a:pos x="80" y="32"/>
              </a:cxn>
              <a:cxn ang="0">
                <a:pos x="80" y="92"/>
              </a:cxn>
              <a:cxn ang="0">
                <a:pos x="26" y="92"/>
              </a:cxn>
              <a:cxn ang="0">
                <a:pos x="26" y="92"/>
              </a:cxn>
            </a:cxnLst>
            <a:rect l="0" t="0" r="r" b="b"/>
            <a:pathLst>
              <a:path w="138" h="154">
                <a:moveTo>
                  <a:pt x="138" y="92"/>
                </a:moveTo>
                <a:lnTo>
                  <a:pt x="114" y="92"/>
                </a:lnTo>
                <a:lnTo>
                  <a:pt x="114" y="0"/>
                </a:lnTo>
                <a:lnTo>
                  <a:pt x="78" y="0"/>
                </a:lnTo>
                <a:lnTo>
                  <a:pt x="0" y="88"/>
                </a:lnTo>
                <a:lnTo>
                  <a:pt x="0" y="116"/>
                </a:lnTo>
                <a:lnTo>
                  <a:pt x="80" y="116"/>
                </a:lnTo>
                <a:lnTo>
                  <a:pt x="80" y="154"/>
                </a:lnTo>
                <a:lnTo>
                  <a:pt x="114" y="154"/>
                </a:lnTo>
                <a:lnTo>
                  <a:pt x="114" y="116"/>
                </a:lnTo>
                <a:lnTo>
                  <a:pt x="138" y="116"/>
                </a:lnTo>
                <a:lnTo>
                  <a:pt x="138" y="92"/>
                </a:lnTo>
                <a:lnTo>
                  <a:pt x="138" y="92"/>
                </a:lnTo>
                <a:close/>
                <a:moveTo>
                  <a:pt x="26" y="92"/>
                </a:moveTo>
                <a:lnTo>
                  <a:pt x="80" y="32"/>
                </a:lnTo>
                <a:lnTo>
                  <a:pt x="80" y="92"/>
                </a:lnTo>
                <a:lnTo>
                  <a:pt x="26" y="92"/>
                </a:lnTo>
                <a:lnTo>
                  <a:pt x="26" y="92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39" name="Freeform 115"/>
          <p:cNvSpPr>
            <a:spLocks/>
          </p:cNvSpPr>
          <p:nvPr/>
        </p:nvSpPr>
        <p:spPr bwMode="auto">
          <a:xfrm>
            <a:off x="2855913" y="9540010"/>
            <a:ext cx="127000" cy="41275"/>
          </a:xfrm>
          <a:custGeom>
            <a:avLst/>
            <a:gdLst/>
            <a:ahLst/>
            <a:cxnLst>
              <a:cxn ang="0">
                <a:pos x="80" y="0"/>
              </a:cxn>
              <a:cxn ang="0">
                <a:pos x="0" y="0"/>
              </a:cxn>
              <a:cxn ang="0">
                <a:pos x="0" y="26"/>
              </a:cxn>
              <a:cxn ang="0">
                <a:pos x="80" y="26"/>
              </a:cxn>
              <a:cxn ang="0">
                <a:pos x="80" y="0"/>
              </a:cxn>
              <a:cxn ang="0">
                <a:pos x="80" y="0"/>
              </a:cxn>
            </a:cxnLst>
            <a:rect l="0" t="0" r="r" b="b"/>
            <a:pathLst>
              <a:path w="80" h="26">
                <a:moveTo>
                  <a:pt x="80" y="0"/>
                </a:moveTo>
                <a:lnTo>
                  <a:pt x="0" y="0"/>
                </a:lnTo>
                <a:lnTo>
                  <a:pt x="0" y="26"/>
                </a:lnTo>
                <a:lnTo>
                  <a:pt x="80" y="26"/>
                </a:lnTo>
                <a:lnTo>
                  <a:pt x="80" y="0"/>
                </a:lnTo>
                <a:lnTo>
                  <a:pt x="80" y="0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40" name="Freeform 116"/>
          <p:cNvSpPr>
            <a:spLocks/>
          </p:cNvSpPr>
          <p:nvPr/>
        </p:nvSpPr>
        <p:spPr bwMode="auto">
          <a:xfrm>
            <a:off x="3046413" y="9422535"/>
            <a:ext cx="165100" cy="244475"/>
          </a:xfrm>
          <a:custGeom>
            <a:avLst/>
            <a:gdLst/>
            <a:ahLst/>
            <a:cxnLst>
              <a:cxn ang="0">
                <a:pos x="104" y="132"/>
              </a:cxn>
              <a:cxn ang="0">
                <a:pos x="70" y="132"/>
              </a:cxn>
              <a:cxn ang="0">
                <a:pos x="70" y="0"/>
              </a:cxn>
              <a:cxn ang="0">
                <a:pos x="40" y="0"/>
              </a:cxn>
              <a:cxn ang="0">
                <a:pos x="40" y="0"/>
              </a:cxn>
              <a:cxn ang="0">
                <a:pos x="36" y="10"/>
              </a:cxn>
              <a:cxn ang="0">
                <a:pos x="30" y="18"/>
              </a:cxn>
              <a:cxn ang="0">
                <a:pos x="30" y="18"/>
              </a:cxn>
              <a:cxn ang="0">
                <a:pos x="18" y="22"/>
              </a:cxn>
              <a:cxn ang="0">
                <a:pos x="0" y="22"/>
              </a:cxn>
              <a:cxn ang="0">
                <a:pos x="0" y="44"/>
              </a:cxn>
              <a:cxn ang="0">
                <a:pos x="36" y="44"/>
              </a:cxn>
              <a:cxn ang="0">
                <a:pos x="36" y="132"/>
              </a:cxn>
              <a:cxn ang="0">
                <a:pos x="0" y="132"/>
              </a:cxn>
              <a:cxn ang="0">
                <a:pos x="0" y="154"/>
              </a:cxn>
              <a:cxn ang="0">
                <a:pos x="104" y="154"/>
              </a:cxn>
              <a:cxn ang="0">
                <a:pos x="104" y="132"/>
              </a:cxn>
              <a:cxn ang="0">
                <a:pos x="104" y="132"/>
              </a:cxn>
            </a:cxnLst>
            <a:rect l="0" t="0" r="r" b="b"/>
            <a:pathLst>
              <a:path w="104" h="154">
                <a:moveTo>
                  <a:pt x="104" y="132"/>
                </a:moveTo>
                <a:lnTo>
                  <a:pt x="70" y="132"/>
                </a:lnTo>
                <a:lnTo>
                  <a:pt x="70" y="0"/>
                </a:lnTo>
                <a:lnTo>
                  <a:pt x="40" y="0"/>
                </a:lnTo>
                <a:lnTo>
                  <a:pt x="40" y="0"/>
                </a:lnTo>
                <a:lnTo>
                  <a:pt x="36" y="10"/>
                </a:lnTo>
                <a:lnTo>
                  <a:pt x="30" y="18"/>
                </a:lnTo>
                <a:lnTo>
                  <a:pt x="30" y="18"/>
                </a:lnTo>
                <a:lnTo>
                  <a:pt x="18" y="22"/>
                </a:lnTo>
                <a:lnTo>
                  <a:pt x="0" y="22"/>
                </a:lnTo>
                <a:lnTo>
                  <a:pt x="0" y="44"/>
                </a:lnTo>
                <a:lnTo>
                  <a:pt x="36" y="44"/>
                </a:lnTo>
                <a:lnTo>
                  <a:pt x="36" y="132"/>
                </a:lnTo>
                <a:lnTo>
                  <a:pt x="0" y="132"/>
                </a:lnTo>
                <a:lnTo>
                  <a:pt x="0" y="154"/>
                </a:lnTo>
                <a:lnTo>
                  <a:pt x="104" y="154"/>
                </a:lnTo>
                <a:lnTo>
                  <a:pt x="104" y="132"/>
                </a:lnTo>
                <a:lnTo>
                  <a:pt x="104" y="132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41" name="Freeform 117"/>
          <p:cNvSpPr>
            <a:spLocks/>
          </p:cNvSpPr>
          <p:nvPr/>
        </p:nvSpPr>
        <p:spPr bwMode="auto">
          <a:xfrm>
            <a:off x="3284538" y="9422535"/>
            <a:ext cx="165100" cy="244475"/>
          </a:xfrm>
          <a:custGeom>
            <a:avLst/>
            <a:gdLst/>
            <a:ahLst/>
            <a:cxnLst>
              <a:cxn ang="0">
                <a:pos x="104" y="132"/>
              </a:cxn>
              <a:cxn ang="0">
                <a:pos x="70" y="132"/>
              </a:cxn>
              <a:cxn ang="0">
                <a:pos x="70" y="0"/>
              </a:cxn>
              <a:cxn ang="0">
                <a:pos x="40" y="0"/>
              </a:cxn>
              <a:cxn ang="0">
                <a:pos x="40" y="0"/>
              </a:cxn>
              <a:cxn ang="0">
                <a:pos x="36" y="10"/>
              </a:cxn>
              <a:cxn ang="0">
                <a:pos x="30" y="18"/>
              </a:cxn>
              <a:cxn ang="0">
                <a:pos x="30" y="18"/>
              </a:cxn>
              <a:cxn ang="0">
                <a:pos x="18" y="22"/>
              </a:cxn>
              <a:cxn ang="0">
                <a:pos x="0" y="22"/>
              </a:cxn>
              <a:cxn ang="0">
                <a:pos x="0" y="44"/>
              </a:cxn>
              <a:cxn ang="0">
                <a:pos x="36" y="44"/>
              </a:cxn>
              <a:cxn ang="0">
                <a:pos x="36" y="132"/>
              </a:cxn>
              <a:cxn ang="0">
                <a:pos x="0" y="132"/>
              </a:cxn>
              <a:cxn ang="0">
                <a:pos x="0" y="154"/>
              </a:cxn>
              <a:cxn ang="0">
                <a:pos x="104" y="154"/>
              </a:cxn>
              <a:cxn ang="0">
                <a:pos x="104" y="132"/>
              </a:cxn>
              <a:cxn ang="0">
                <a:pos x="104" y="132"/>
              </a:cxn>
            </a:cxnLst>
            <a:rect l="0" t="0" r="r" b="b"/>
            <a:pathLst>
              <a:path w="104" h="154">
                <a:moveTo>
                  <a:pt x="104" y="132"/>
                </a:moveTo>
                <a:lnTo>
                  <a:pt x="70" y="132"/>
                </a:lnTo>
                <a:lnTo>
                  <a:pt x="70" y="0"/>
                </a:lnTo>
                <a:lnTo>
                  <a:pt x="40" y="0"/>
                </a:lnTo>
                <a:lnTo>
                  <a:pt x="40" y="0"/>
                </a:lnTo>
                <a:lnTo>
                  <a:pt x="36" y="10"/>
                </a:lnTo>
                <a:lnTo>
                  <a:pt x="30" y="18"/>
                </a:lnTo>
                <a:lnTo>
                  <a:pt x="30" y="18"/>
                </a:lnTo>
                <a:lnTo>
                  <a:pt x="18" y="22"/>
                </a:lnTo>
                <a:lnTo>
                  <a:pt x="0" y="22"/>
                </a:lnTo>
                <a:lnTo>
                  <a:pt x="0" y="44"/>
                </a:lnTo>
                <a:lnTo>
                  <a:pt x="36" y="44"/>
                </a:lnTo>
                <a:lnTo>
                  <a:pt x="36" y="132"/>
                </a:lnTo>
                <a:lnTo>
                  <a:pt x="0" y="132"/>
                </a:lnTo>
                <a:lnTo>
                  <a:pt x="0" y="154"/>
                </a:lnTo>
                <a:lnTo>
                  <a:pt x="104" y="154"/>
                </a:lnTo>
                <a:lnTo>
                  <a:pt x="104" y="132"/>
                </a:lnTo>
                <a:lnTo>
                  <a:pt x="104" y="132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42" name="Freeform 118"/>
          <p:cNvSpPr>
            <a:spLocks/>
          </p:cNvSpPr>
          <p:nvPr/>
        </p:nvSpPr>
        <p:spPr bwMode="auto">
          <a:xfrm>
            <a:off x="3525838" y="9422535"/>
            <a:ext cx="165100" cy="244475"/>
          </a:xfrm>
          <a:custGeom>
            <a:avLst/>
            <a:gdLst/>
            <a:ahLst/>
            <a:cxnLst>
              <a:cxn ang="0">
                <a:pos x="104" y="132"/>
              </a:cxn>
              <a:cxn ang="0">
                <a:pos x="70" y="132"/>
              </a:cxn>
              <a:cxn ang="0">
                <a:pos x="70" y="0"/>
              </a:cxn>
              <a:cxn ang="0">
                <a:pos x="38" y="0"/>
              </a:cxn>
              <a:cxn ang="0">
                <a:pos x="38" y="0"/>
              </a:cxn>
              <a:cxn ang="0">
                <a:pos x="36" y="10"/>
              </a:cxn>
              <a:cxn ang="0">
                <a:pos x="28" y="18"/>
              </a:cxn>
              <a:cxn ang="0">
                <a:pos x="28" y="18"/>
              </a:cxn>
              <a:cxn ang="0">
                <a:pos x="16" y="22"/>
              </a:cxn>
              <a:cxn ang="0">
                <a:pos x="0" y="22"/>
              </a:cxn>
              <a:cxn ang="0">
                <a:pos x="0" y="44"/>
              </a:cxn>
              <a:cxn ang="0">
                <a:pos x="34" y="44"/>
              </a:cxn>
              <a:cxn ang="0">
                <a:pos x="34" y="132"/>
              </a:cxn>
              <a:cxn ang="0">
                <a:pos x="0" y="132"/>
              </a:cxn>
              <a:cxn ang="0">
                <a:pos x="0" y="154"/>
              </a:cxn>
              <a:cxn ang="0">
                <a:pos x="104" y="154"/>
              </a:cxn>
              <a:cxn ang="0">
                <a:pos x="104" y="132"/>
              </a:cxn>
              <a:cxn ang="0">
                <a:pos x="104" y="132"/>
              </a:cxn>
            </a:cxnLst>
            <a:rect l="0" t="0" r="r" b="b"/>
            <a:pathLst>
              <a:path w="104" h="154">
                <a:moveTo>
                  <a:pt x="104" y="132"/>
                </a:moveTo>
                <a:lnTo>
                  <a:pt x="70" y="132"/>
                </a:lnTo>
                <a:lnTo>
                  <a:pt x="70" y="0"/>
                </a:lnTo>
                <a:lnTo>
                  <a:pt x="38" y="0"/>
                </a:lnTo>
                <a:lnTo>
                  <a:pt x="38" y="0"/>
                </a:lnTo>
                <a:lnTo>
                  <a:pt x="36" y="10"/>
                </a:lnTo>
                <a:lnTo>
                  <a:pt x="28" y="18"/>
                </a:lnTo>
                <a:lnTo>
                  <a:pt x="28" y="18"/>
                </a:lnTo>
                <a:lnTo>
                  <a:pt x="16" y="22"/>
                </a:lnTo>
                <a:lnTo>
                  <a:pt x="0" y="22"/>
                </a:lnTo>
                <a:lnTo>
                  <a:pt x="0" y="44"/>
                </a:lnTo>
                <a:lnTo>
                  <a:pt x="34" y="44"/>
                </a:lnTo>
                <a:lnTo>
                  <a:pt x="34" y="132"/>
                </a:lnTo>
                <a:lnTo>
                  <a:pt x="0" y="132"/>
                </a:lnTo>
                <a:lnTo>
                  <a:pt x="0" y="154"/>
                </a:lnTo>
                <a:lnTo>
                  <a:pt x="104" y="154"/>
                </a:lnTo>
                <a:lnTo>
                  <a:pt x="104" y="132"/>
                </a:lnTo>
                <a:lnTo>
                  <a:pt x="104" y="132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43" name="Freeform 119"/>
          <p:cNvSpPr>
            <a:spLocks/>
          </p:cNvSpPr>
          <p:nvPr/>
        </p:nvSpPr>
        <p:spPr bwMode="auto">
          <a:xfrm>
            <a:off x="3763963" y="9422535"/>
            <a:ext cx="165100" cy="244475"/>
          </a:xfrm>
          <a:custGeom>
            <a:avLst/>
            <a:gdLst/>
            <a:ahLst/>
            <a:cxnLst>
              <a:cxn ang="0">
                <a:pos x="104" y="132"/>
              </a:cxn>
              <a:cxn ang="0">
                <a:pos x="70" y="132"/>
              </a:cxn>
              <a:cxn ang="0">
                <a:pos x="70" y="0"/>
              </a:cxn>
              <a:cxn ang="0">
                <a:pos x="40" y="0"/>
              </a:cxn>
              <a:cxn ang="0">
                <a:pos x="40" y="0"/>
              </a:cxn>
              <a:cxn ang="0">
                <a:pos x="36" y="10"/>
              </a:cxn>
              <a:cxn ang="0">
                <a:pos x="30" y="18"/>
              </a:cxn>
              <a:cxn ang="0">
                <a:pos x="30" y="18"/>
              </a:cxn>
              <a:cxn ang="0">
                <a:pos x="18" y="22"/>
              </a:cxn>
              <a:cxn ang="0">
                <a:pos x="0" y="22"/>
              </a:cxn>
              <a:cxn ang="0">
                <a:pos x="0" y="44"/>
              </a:cxn>
              <a:cxn ang="0">
                <a:pos x="34" y="44"/>
              </a:cxn>
              <a:cxn ang="0">
                <a:pos x="34" y="132"/>
              </a:cxn>
              <a:cxn ang="0">
                <a:pos x="0" y="132"/>
              </a:cxn>
              <a:cxn ang="0">
                <a:pos x="0" y="154"/>
              </a:cxn>
              <a:cxn ang="0">
                <a:pos x="104" y="154"/>
              </a:cxn>
              <a:cxn ang="0">
                <a:pos x="104" y="132"/>
              </a:cxn>
              <a:cxn ang="0">
                <a:pos x="104" y="132"/>
              </a:cxn>
            </a:cxnLst>
            <a:rect l="0" t="0" r="r" b="b"/>
            <a:pathLst>
              <a:path w="104" h="154">
                <a:moveTo>
                  <a:pt x="104" y="132"/>
                </a:moveTo>
                <a:lnTo>
                  <a:pt x="70" y="132"/>
                </a:lnTo>
                <a:lnTo>
                  <a:pt x="70" y="0"/>
                </a:lnTo>
                <a:lnTo>
                  <a:pt x="40" y="0"/>
                </a:lnTo>
                <a:lnTo>
                  <a:pt x="40" y="0"/>
                </a:lnTo>
                <a:lnTo>
                  <a:pt x="36" y="10"/>
                </a:lnTo>
                <a:lnTo>
                  <a:pt x="30" y="18"/>
                </a:lnTo>
                <a:lnTo>
                  <a:pt x="30" y="18"/>
                </a:lnTo>
                <a:lnTo>
                  <a:pt x="18" y="22"/>
                </a:lnTo>
                <a:lnTo>
                  <a:pt x="0" y="22"/>
                </a:lnTo>
                <a:lnTo>
                  <a:pt x="0" y="44"/>
                </a:lnTo>
                <a:lnTo>
                  <a:pt x="34" y="44"/>
                </a:lnTo>
                <a:lnTo>
                  <a:pt x="34" y="132"/>
                </a:lnTo>
                <a:lnTo>
                  <a:pt x="0" y="132"/>
                </a:lnTo>
                <a:lnTo>
                  <a:pt x="0" y="154"/>
                </a:lnTo>
                <a:lnTo>
                  <a:pt x="104" y="154"/>
                </a:lnTo>
                <a:lnTo>
                  <a:pt x="104" y="132"/>
                </a:lnTo>
                <a:lnTo>
                  <a:pt x="104" y="132"/>
                </a:lnTo>
                <a:close/>
              </a:path>
            </a:pathLst>
          </a:custGeom>
          <a:solidFill>
            <a:srgbClr val="FAC43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44" name="Rectangle 120"/>
          <p:cNvSpPr>
            <a:spLocks noChangeArrowheads="1"/>
          </p:cNvSpPr>
          <p:nvPr/>
        </p:nvSpPr>
        <p:spPr bwMode="auto">
          <a:xfrm>
            <a:off x="350838" y="9825760"/>
            <a:ext cx="159017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800" dirty="0" smtClean="0">
                <a:solidFill>
                  <a:srgbClr val="FFFFFF"/>
                </a:solidFill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〒</a:t>
            </a:r>
            <a:r>
              <a:rPr lang="en-US" altLang="zh-TW" sz="800" dirty="0" smtClean="0">
                <a:solidFill>
                  <a:srgbClr val="FFFFFF"/>
                </a:solidFill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135-0061</a:t>
            </a:r>
            <a:r>
              <a:rPr lang="zh-TW" altLang="en-US" sz="800" dirty="0" smtClean="0">
                <a:solidFill>
                  <a:srgbClr val="FFFFFF"/>
                </a:solidFill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東京都江東区豊洲</a:t>
            </a:r>
            <a:r>
              <a:rPr lang="en-US" altLang="zh-TW" sz="800" dirty="0" smtClean="0">
                <a:solidFill>
                  <a:srgbClr val="FFFFFF"/>
                </a:solidFill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3-2-3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45" name="Rectangle 121"/>
          <p:cNvSpPr>
            <a:spLocks noChangeArrowheads="1"/>
          </p:cNvSpPr>
          <p:nvPr/>
        </p:nvSpPr>
        <p:spPr bwMode="auto">
          <a:xfrm>
            <a:off x="1706563" y="9825760"/>
            <a:ext cx="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46" name="Rectangle 122"/>
          <p:cNvSpPr>
            <a:spLocks noChangeArrowheads="1"/>
          </p:cNvSpPr>
          <p:nvPr/>
        </p:nvSpPr>
        <p:spPr bwMode="auto">
          <a:xfrm>
            <a:off x="1839913" y="9825760"/>
            <a:ext cx="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47" name="Rectangle 123"/>
          <p:cNvSpPr>
            <a:spLocks noChangeArrowheads="1"/>
          </p:cNvSpPr>
          <p:nvPr/>
        </p:nvSpPr>
        <p:spPr bwMode="auto">
          <a:xfrm>
            <a:off x="350838" y="10095635"/>
            <a:ext cx="317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OPEN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48" name="Rectangle 124"/>
          <p:cNvSpPr>
            <a:spLocks noChangeArrowheads="1"/>
          </p:cNvSpPr>
          <p:nvPr/>
        </p:nvSpPr>
        <p:spPr bwMode="auto">
          <a:xfrm>
            <a:off x="808038" y="10095635"/>
            <a:ext cx="444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平　日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49" name="Rectangle 125"/>
          <p:cNvSpPr>
            <a:spLocks noChangeArrowheads="1"/>
          </p:cNvSpPr>
          <p:nvPr/>
        </p:nvSpPr>
        <p:spPr bwMode="auto">
          <a:xfrm>
            <a:off x="1296988" y="10095635"/>
            <a:ext cx="1270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1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50" name="Rectangle 126"/>
          <p:cNvSpPr>
            <a:spLocks noChangeArrowheads="1"/>
          </p:cNvSpPr>
          <p:nvPr/>
        </p:nvSpPr>
        <p:spPr bwMode="auto">
          <a:xfrm>
            <a:off x="1370013" y="10095635"/>
            <a:ext cx="1270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51" name="Rectangle 127"/>
          <p:cNvSpPr>
            <a:spLocks noChangeArrowheads="1"/>
          </p:cNvSpPr>
          <p:nvPr/>
        </p:nvSpPr>
        <p:spPr bwMode="auto">
          <a:xfrm>
            <a:off x="1417638" y="10095635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：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52" name="Rectangle 128"/>
          <p:cNvSpPr>
            <a:spLocks noChangeArrowheads="1"/>
          </p:cNvSpPr>
          <p:nvPr/>
        </p:nvSpPr>
        <p:spPr bwMode="auto">
          <a:xfrm>
            <a:off x="1525588" y="10095635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00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53" name="Freeform 129"/>
          <p:cNvSpPr>
            <a:spLocks/>
          </p:cNvSpPr>
          <p:nvPr/>
        </p:nvSpPr>
        <p:spPr bwMode="auto">
          <a:xfrm>
            <a:off x="1700213" y="10143260"/>
            <a:ext cx="82550" cy="28575"/>
          </a:xfrm>
          <a:custGeom>
            <a:avLst/>
            <a:gdLst/>
            <a:ahLst/>
            <a:cxnLst>
              <a:cxn ang="0">
                <a:pos x="2" y="14"/>
              </a:cxn>
              <a:cxn ang="0">
                <a:pos x="2" y="14"/>
              </a:cxn>
              <a:cxn ang="0">
                <a:pos x="8" y="8"/>
              </a:cxn>
              <a:cxn ang="0">
                <a:pos x="14" y="6"/>
              </a:cxn>
              <a:cxn ang="0">
                <a:pos x="14" y="6"/>
              </a:cxn>
              <a:cxn ang="0">
                <a:pos x="18" y="6"/>
              </a:cxn>
              <a:cxn ang="0">
                <a:pos x="22" y="8"/>
              </a:cxn>
              <a:cxn ang="0">
                <a:pos x="22" y="8"/>
              </a:cxn>
              <a:cxn ang="0">
                <a:pos x="30" y="16"/>
              </a:cxn>
              <a:cxn ang="0">
                <a:pos x="30" y="16"/>
              </a:cxn>
              <a:cxn ang="0">
                <a:pos x="34" y="18"/>
              </a:cxn>
              <a:cxn ang="0">
                <a:pos x="38" y="18"/>
              </a:cxn>
              <a:cxn ang="0">
                <a:pos x="38" y="18"/>
              </a:cxn>
              <a:cxn ang="0">
                <a:pos x="42" y="18"/>
              </a:cxn>
              <a:cxn ang="0">
                <a:pos x="46" y="16"/>
              </a:cxn>
              <a:cxn ang="0">
                <a:pos x="50" y="12"/>
              </a:cxn>
              <a:cxn ang="0">
                <a:pos x="52" y="8"/>
              </a:cxn>
              <a:cxn ang="0">
                <a:pos x="50" y="6"/>
              </a:cxn>
              <a:cxn ang="0">
                <a:pos x="50" y="6"/>
              </a:cxn>
              <a:cxn ang="0">
                <a:pos x="46" y="12"/>
              </a:cxn>
              <a:cxn ang="0">
                <a:pos x="42" y="14"/>
              </a:cxn>
              <a:cxn ang="0">
                <a:pos x="40" y="14"/>
              </a:cxn>
              <a:cxn ang="0">
                <a:pos x="40" y="14"/>
              </a:cxn>
              <a:cxn ang="0">
                <a:pos x="36" y="14"/>
              </a:cxn>
              <a:cxn ang="0">
                <a:pos x="32" y="10"/>
              </a:cxn>
              <a:cxn ang="0">
                <a:pos x="32" y="10"/>
              </a:cxn>
              <a:cxn ang="0">
                <a:pos x="24" y="4"/>
              </a:cxn>
              <a:cxn ang="0">
                <a:pos x="24" y="4"/>
              </a:cxn>
              <a:cxn ang="0">
                <a:pos x="18" y="2"/>
              </a:cxn>
              <a:cxn ang="0">
                <a:pos x="14" y="0"/>
              </a:cxn>
              <a:cxn ang="0">
                <a:pos x="14" y="0"/>
              </a:cxn>
              <a:cxn ang="0">
                <a:pos x="12" y="2"/>
              </a:cxn>
              <a:cxn ang="0">
                <a:pos x="8" y="4"/>
              </a:cxn>
              <a:cxn ang="0">
                <a:pos x="0" y="12"/>
              </a:cxn>
              <a:cxn ang="0">
                <a:pos x="2" y="14"/>
              </a:cxn>
              <a:cxn ang="0">
                <a:pos x="2" y="14"/>
              </a:cxn>
            </a:cxnLst>
            <a:rect l="0" t="0" r="r" b="b"/>
            <a:pathLst>
              <a:path w="52" h="18">
                <a:moveTo>
                  <a:pt x="2" y="14"/>
                </a:moveTo>
                <a:lnTo>
                  <a:pt x="2" y="14"/>
                </a:lnTo>
                <a:lnTo>
                  <a:pt x="8" y="8"/>
                </a:lnTo>
                <a:lnTo>
                  <a:pt x="14" y="6"/>
                </a:lnTo>
                <a:lnTo>
                  <a:pt x="14" y="6"/>
                </a:lnTo>
                <a:lnTo>
                  <a:pt x="18" y="6"/>
                </a:lnTo>
                <a:lnTo>
                  <a:pt x="22" y="8"/>
                </a:lnTo>
                <a:lnTo>
                  <a:pt x="22" y="8"/>
                </a:lnTo>
                <a:lnTo>
                  <a:pt x="30" y="16"/>
                </a:lnTo>
                <a:lnTo>
                  <a:pt x="30" y="16"/>
                </a:lnTo>
                <a:lnTo>
                  <a:pt x="34" y="18"/>
                </a:lnTo>
                <a:lnTo>
                  <a:pt x="38" y="18"/>
                </a:lnTo>
                <a:lnTo>
                  <a:pt x="38" y="18"/>
                </a:lnTo>
                <a:lnTo>
                  <a:pt x="42" y="18"/>
                </a:lnTo>
                <a:lnTo>
                  <a:pt x="46" y="16"/>
                </a:lnTo>
                <a:lnTo>
                  <a:pt x="50" y="12"/>
                </a:lnTo>
                <a:lnTo>
                  <a:pt x="52" y="8"/>
                </a:lnTo>
                <a:lnTo>
                  <a:pt x="50" y="6"/>
                </a:lnTo>
                <a:lnTo>
                  <a:pt x="50" y="6"/>
                </a:lnTo>
                <a:lnTo>
                  <a:pt x="46" y="12"/>
                </a:lnTo>
                <a:lnTo>
                  <a:pt x="42" y="14"/>
                </a:lnTo>
                <a:lnTo>
                  <a:pt x="40" y="14"/>
                </a:lnTo>
                <a:lnTo>
                  <a:pt x="40" y="14"/>
                </a:lnTo>
                <a:lnTo>
                  <a:pt x="36" y="14"/>
                </a:lnTo>
                <a:lnTo>
                  <a:pt x="32" y="10"/>
                </a:lnTo>
                <a:lnTo>
                  <a:pt x="32" y="10"/>
                </a:lnTo>
                <a:lnTo>
                  <a:pt x="24" y="4"/>
                </a:lnTo>
                <a:lnTo>
                  <a:pt x="24" y="4"/>
                </a:lnTo>
                <a:lnTo>
                  <a:pt x="18" y="2"/>
                </a:lnTo>
                <a:lnTo>
                  <a:pt x="14" y="0"/>
                </a:lnTo>
                <a:lnTo>
                  <a:pt x="14" y="0"/>
                </a:lnTo>
                <a:lnTo>
                  <a:pt x="12" y="2"/>
                </a:lnTo>
                <a:lnTo>
                  <a:pt x="8" y="4"/>
                </a:lnTo>
                <a:lnTo>
                  <a:pt x="0" y="12"/>
                </a:lnTo>
                <a:lnTo>
                  <a:pt x="2" y="14"/>
                </a:lnTo>
                <a:lnTo>
                  <a:pt x="2" y="1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54" name="Rectangle 130"/>
          <p:cNvSpPr>
            <a:spLocks noChangeArrowheads="1"/>
          </p:cNvSpPr>
          <p:nvPr/>
        </p:nvSpPr>
        <p:spPr bwMode="auto">
          <a:xfrm>
            <a:off x="1824038" y="10095635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22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55" name="Rectangle 131"/>
          <p:cNvSpPr>
            <a:spLocks noChangeArrowheads="1"/>
          </p:cNvSpPr>
          <p:nvPr/>
        </p:nvSpPr>
        <p:spPr bwMode="auto">
          <a:xfrm>
            <a:off x="1966913" y="10095635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：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56" name="Rectangle 132"/>
          <p:cNvSpPr>
            <a:spLocks noChangeArrowheads="1"/>
          </p:cNvSpPr>
          <p:nvPr/>
        </p:nvSpPr>
        <p:spPr bwMode="auto">
          <a:xfrm>
            <a:off x="2078038" y="10095635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00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57" name="Rectangle 133"/>
          <p:cNvSpPr>
            <a:spLocks noChangeArrowheads="1"/>
          </p:cNvSpPr>
          <p:nvPr/>
        </p:nvSpPr>
        <p:spPr bwMode="auto">
          <a:xfrm>
            <a:off x="2227263" y="10095635"/>
            <a:ext cx="1079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［ラストオーダー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58" name="Rectangle 134"/>
          <p:cNvSpPr>
            <a:spLocks noChangeArrowheads="1"/>
          </p:cNvSpPr>
          <p:nvPr/>
        </p:nvSpPr>
        <p:spPr bwMode="auto">
          <a:xfrm>
            <a:off x="3303588" y="10095635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］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59" name="Freeform 135"/>
          <p:cNvSpPr>
            <a:spLocks/>
          </p:cNvSpPr>
          <p:nvPr/>
        </p:nvSpPr>
        <p:spPr bwMode="auto">
          <a:xfrm>
            <a:off x="3455988" y="10143260"/>
            <a:ext cx="79375" cy="28575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0" y="14"/>
              </a:cxn>
              <a:cxn ang="0">
                <a:pos x="6" y="8"/>
              </a:cxn>
              <a:cxn ang="0">
                <a:pos x="12" y="6"/>
              </a:cxn>
              <a:cxn ang="0">
                <a:pos x="12" y="6"/>
              </a:cxn>
              <a:cxn ang="0">
                <a:pos x="16" y="6"/>
              </a:cxn>
              <a:cxn ang="0">
                <a:pos x="20" y="8"/>
              </a:cxn>
              <a:cxn ang="0">
                <a:pos x="20" y="8"/>
              </a:cxn>
              <a:cxn ang="0">
                <a:pos x="28" y="16"/>
              </a:cxn>
              <a:cxn ang="0">
                <a:pos x="28" y="16"/>
              </a:cxn>
              <a:cxn ang="0">
                <a:pos x="34" y="18"/>
              </a:cxn>
              <a:cxn ang="0">
                <a:pos x="38" y="18"/>
              </a:cxn>
              <a:cxn ang="0">
                <a:pos x="38" y="18"/>
              </a:cxn>
              <a:cxn ang="0">
                <a:pos x="42" y="18"/>
              </a:cxn>
              <a:cxn ang="0">
                <a:pos x="44" y="16"/>
              </a:cxn>
              <a:cxn ang="0">
                <a:pos x="48" y="12"/>
              </a:cxn>
              <a:cxn ang="0">
                <a:pos x="50" y="8"/>
              </a:cxn>
              <a:cxn ang="0">
                <a:pos x="48" y="6"/>
              </a:cxn>
              <a:cxn ang="0">
                <a:pos x="48" y="6"/>
              </a:cxn>
              <a:cxn ang="0">
                <a:pos x="44" y="12"/>
              </a:cxn>
              <a:cxn ang="0">
                <a:pos x="42" y="14"/>
              </a:cxn>
              <a:cxn ang="0">
                <a:pos x="38" y="14"/>
              </a:cxn>
              <a:cxn ang="0">
                <a:pos x="38" y="14"/>
              </a:cxn>
              <a:cxn ang="0">
                <a:pos x="34" y="14"/>
              </a:cxn>
              <a:cxn ang="0">
                <a:pos x="30" y="10"/>
              </a:cxn>
              <a:cxn ang="0">
                <a:pos x="30" y="10"/>
              </a:cxn>
              <a:cxn ang="0">
                <a:pos x="22" y="4"/>
              </a:cxn>
              <a:cxn ang="0">
                <a:pos x="22" y="4"/>
              </a:cxn>
              <a:cxn ang="0">
                <a:pos x="18" y="2"/>
              </a:cxn>
              <a:cxn ang="0">
                <a:pos x="14" y="0"/>
              </a:cxn>
              <a:cxn ang="0">
                <a:pos x="14" y="0"/>
              </a:cxn>
              <a:cxn ang="0">
                <a:pos x="10" y="2"/>
              </a:cxn>
              <a:cxn ang="0">
                <a:pos x="6" y="4"/>
              </a:cxn>
              <a:cxn ang="0">
                <a:pos x="0" y="12"/>
              </a:cxn>
              <a:cxn ang="0">
                <a:pos x="0" y="14"/>
              </a:cxn>
              <a:cxn ang="0">
                <a:pos x="0" y="14"/>
              </a:cxn>
            </a:cxnLst>
            <a:rect l="0" t="0" r="r" b="b"/>
            <a:pathLst>
              <a:path w="50" h="18">
                <a:moveTo>
                  <a:pt x="0" y="14"/>
                </a:moveTo>
                <a:lnTo>
                  <a:pt x="0" y="14"/>
                </a:lnTo>
                <a:lnTo>
                  <a:pt x="6" y="8"/>
                </a:lnTo>
                <a:lnTo>
                  <a:pt x="12" y="6"/>
                </a:lnTo>
                <a:lnTo>
                  <a:pt x="12" y="6"/>
                </a:lnTo>
                <a:lnTo>
                  <a:pt x="16" y="6"/>
                </a:lnTo>
                <a:lnTo>
                  <a:pt x="20" y="8"/>
                </a:lnTo>
                <a:lnTo>
                  <a:pt x="20" y="8"/>
                </a:lnTo>
                <a:lnTo>
                  <a:pt x="28" y="16"/>
                </a:lnTo>
                <a:lnTo>
                  <a:pt x="28" y="16"/>
                </a:lnTo>
                <a:lnTo>
                  <a:pt x="34" y="18"/>
                </a:lnTo>
                <a:lnTo>
                  <a:pt x="38" y="18"/>
                </a:lnTo>
                <a:lnTo>
                  <a:pt x="38" y="18"/>
                </a:lnTo>
                <a:lnTo>
                  <a:pt x="42" y="18"/>
                </a:lnTo>
                <a:lnTo>
                  <a:pt x="44" y="16"/>
                </a:lnTo>
                <a:lnTo>
                  <a:pt x="48" y="12"/>
                </a:lnTo>
                <a:lnTo>
                  <a:pt x="50" y="8"/>
                </a:lnTo>
                <a:lnTo>
                  <a:pt x="48" y="6"/>
                </a:lnTo>
                <a:lnTo>
                  <a:pt x="48" y="6"/>
                </a:lnTo>
                <a:lnTo>
                  <a:pt x="44" y="12"/>
                </a:lnTo>
                <a:lnTo>
                  <a:pt x="42" y="14"/>
                </a:lnTo>
                <a:lnTo>
                  <a:pt x="38" y="14"/>
                </a:lnTo>
                <a:lnTo>
                  <a:pt x="38" y="14"/>
                </a:lnTo>
                <a:lnTo>
                  <a:pt x="34" y="14"/>
                </a:lnTo>
                <a:lnTo>
                  <a:pt x="30" y="10"/>
                </a:lnTo>
                <a:lnTo>
                  <a:pt x="30" y="10"/>
                </a:lnTo>
                <a:lnTo>
                  <a:pt x="22" y="4"/>
                </a:lnTo>
                <a:lnTo>
                  <a:pt x="22" y="4"/>
                </a:lnTo>
                <a:lnTo>
                  <a:pt x="18" y="2"/>
                </a:lnTo>
                <a:lnTo>
                  <a:pt x="14" y="0"/>
                </a:lnTo>
                <a:lnTo>
                  <a:pt x="14" y="0"/>
                </a:lnTo>
                <a:lnTo>
                  <a:pt x="10" y="2"/>
                </a:lnTo>
                <a:lnTo>
                  <a:pt x="6" y="4"/>
                </a:lnTo>
                <a:lnTo>
                  <a:pt x="0" y="12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60" name="Rectangle 136"/>
          <p:cNvSpPr>
            <a:spLocks noChangeArrowheads="1"/>
          </p:cNvSpPr>
          <p:nvPr/>
        </p:nvSpPr>
        <p:spPr bwMode="auto">
          <a:xfrm>
            <a:off x="3541713" y="10095635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21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61" name="Rectangle 137"/>
          <p:cNvSpPr>
            <a:spLocks noChangeArrowheads="1"/>
          </p:cNvSpPr>
          <p:nvPr/>
        </p:nvSpPr>
        <p:spPr bwMode="auto">
          <a:xfrm>
            <a:off x="3684588" y="10095635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：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62" name="Rectangle 138"/>
          <p:cNvSpPr>
            <a:spLocks noChangeArrowheads="1"/>
          </p:cNvSpPr>
          <p:nvPr/>
        </p:nvSpPr>
        <p:spPr bwMode="auto">
          <a:xfrm>
            <a:off x="3792538" y="10095635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30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63" name="Rectangle 139"/>
          <p:cNvSpPr>
            <a:spLocks noChangeArrowheads="1"/>
          </p:cNvSpPr>
          <p:nvPr/>
        </p:nvSpPr>
        <p:spPr bwMode="auto">
          <a:xfrm>
            <a:off x="788988" y="10321060"/>
            <a:ext cx="444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土日祝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64" name="Rectangle 140"/>
          <p:cNvSpPr>
            <a:spLocks noChangeArrowheads="1"/>
          </p:cNvSpPr>
          <p:nvPr/>
        </p:nvSpPr>
        <p:spPr bwMode="auto">
          <a:xfrm>
            <a:off x="1296988" y="10321060"/>
            <a:ext cx="1270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1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65" name="Rectangle 141"/>
          <p:cNvSpPr>
            <a:spLocks noChangeArrowheads="1"/>
          </p:cNvSpPr>
          <p:nvPr/>
        </p:nvSpPr>
        <p:spPr bwMode="auto">
          <a:xfrm>
            <a:off x="1370013" y="10321060"/>
            <a:ext cx="1270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66" name="Rectangle 142"/>
          <p:cNvSpPr>
            <a:spLocks noChangeArrowheads="1"/>
          </p:cNvSpPr>
          <p:nvPr/>
        </p:nvSpPr>
        <p:spPr bwMode="auto">
          <a:xfrm>
            <a:off x="1417638" y="10321060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：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67" name="Rectangle 143"/>
          <p:cNvSpPr>
            <a:spLocks noChangeArrowheads="1"/>
          </p:cNvSpPr>
          <p:nvPr/>
        </p:nvSpPr>
        <p:spPr bwMode="auto">
          <a:xfrm>
            <a:off x="1525588" y="10321060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00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68" name="Freeform 144"/>
          <p:cNvSpPr>
            <a:spLocks/>
          </p:cNvSpPr>
          <p:nvPr/>
        </p:nvSpPr>
        <p:spPr bwMode="auto">
          <a:xfrm>
            <a:off x="1700213" y="10368685"/>
            <a:ext cx="82550" cy="28575"/>
          </a:xfrm>
          <a:custGeom>
            <a:avLst/>
            <a:gdLst/>
            <a:ahLst/>
            <a:cxnLst>
              <a:cxn ang="0">
                <a:pos x="2" y="14"/>
              </a:cxn>
              <a:cxn ang="0">
                <a:pos x="2" y="14"/>
              </a:cxn>
              <a:cxn ang="0">
                <a:pos x="8" y="8"/>
              </a:cxn>
              <a:cxn ang="0">
                <a:pos x="14" y="4"/>
              </a:cxn>
              <a:cxn ang="0">
                <a:pos x="14" y="4"/>
              </a:cxn>
              <a:cxn ang="0">
                <a:pos x="18" y="6"/>
              </a:cxn>
              <a:cxn ang="0">
                <a:pos x="22" y="8"/>
              </a:cxn>
              <a:cxn ang="0">
                <a:pos x="22" y="8"/>
              </a:cxn>
              <a:cxn ang="0">
                <a:pos x="30" y="16"/>
              </a:cxn>
              <a:cxn ang="0">
                <a:pos x="30" y="16"/>
              </a:cxn>
              <a:cxn ang="0">
                <a:pos x="34" y="18"/>
              </a:cxn>
              <a:cxn ang="0">
                <a:pos x="38" y="18"/>
              </a:cxn>
              <a:cxn ang="0">
                <a:pos x="38" y="18"/>
              </a:cxn>
              <a:cxn ang="0">
                <a:pos x="42" y="18"/>
              </a:cxn>
              <a:cxn ang="0">
                <a:pos x="46" y="16"/>
              </a:cxn>
              <a:cxn ang="0">
                <a:pos x="50" y="12"/>
              </a:cxn>
              <a:cxn ang="0">
                <a:pos x="52" y="6"/>
              </a:cxn>
              <a:cxn ang="0">
                <a:pos x="50" y="6"/>
              </a:cxn>
              <a:cxn ang="0">
                <a:pos x="50" y="6"/>
              </a:cxn>
              <a:cxn ang="0">
                <a:pos x="46" y="12"/>
              </a:cxn>
              <a:cxn ang="0">
                <a:pos x="42" y="14"/>
              </a:cxn>
              <a:cxn ang="0">
                <a:pos x="40" y="14"/>
              </a:cxn>
              <a:cxn ang="0">
                <a:pos x="40" y="14"/>
              </a:cxn>
              <a:cxn ang="0">
                <a:pos x="36" y="14"/>
              </a:cxn>
              <a:cxn ang="0">
                <a:pos x="32" y="10"/>
              </a:cxn>
              <a:cxn ang="0">
                <a:pos x="32" y="10"/>
              </a:cxn>
              <a:cxn ang="0">
                <a:pos x="24" y="4"/>
              </a:cxn>
              <a:cxn ang="0">
                <a:pos x="24" y="4"/>
              </a:cxn>
              <a:cxn ang="0">
                <a:pos x="18" y="2"/>
              </a:cxn>
              <a:cxn ang="0">
                <a:pos x="14" y="0"/>
              </a:cxn>
              <a:cxn ang="0">
                <a:pos x="14" y="0"/>
              </a:cxn>
              <a:cxn ang="0">
                <a:pos x="12" y="2"/>
              </a:cxn>
              <a:cxn ang="0">
                <a:pos x="8" y="4"/>
              </a:cxn>
              <a:cxn ang="0">
                <a:pos x="0" y="12"/>
              </a:cxn>
              <a:cxn ang="0">
                <a:pos x="2" y="14"/>
              </a:cxn>
              <a:cxn ang="0">
                <a:pos x="2" y="14"/>
              </a:cxn>
            </a:cxnLst>
            <a:rect l="0" t="0" r="r" b="b"/>
            <a:pathLst>
              <a:path w="52" h="18">
                <a:moveTo>
                  <a:pt x="2" y="14"/>
                </a:moveTo>
                <a:lnTo>
                  <a:pt x="2" y="14"/>
                </a:lnTo>
                <a:lnTo>
                  <a:pt x="8" y="8"/>
                </a:lnTo>
                <a:lnTo>
                  <a:pt x="14" y="4"/>
                </a:lnTo>
                <a:lnTo>
                  <a:pt x="14" y="4"/>
                </a:lnTo>
                <a:lnTo>
                  <a:pt x="18" y="6"/>
                </a:lnTo>
                <a:lnTo>
                  <a:pt x="22" y="8"/>
                </a:lnTo>
                <a:lnTo>
                  <a:pt x="22" y="8"/>
                </a:lnTo>
                <a:lnTo>
                  <a:pt x="30" y="16"/>
                </a:lnTo>
                <a:lnTo>
                  <a:pt x="30" y="16"/>
                </a:lnTo>
                <a:lnTo>
                  <a:pt x="34" y="18"/>
                </a:lnTo>
                <a:lnTo>
                  <a:pt x="38" y="18"/>
                </a:lnTo>
                <a:lnTo>
                  <a:pt x="38" y="18"/>
                </a:lnTo>
                <a:lnTo>
                  <a:pt x="42" y="18"/>
                </a:lnTo>
                <a:lnTo>
                  <a:pt x="46" y="16"/>
                </a:lnTo>
                <a:lnTo>
                  <a:pt x="50" y="12"/>
                </a:lnTo>
                <a:lnTo>
                  <a:pt x="52" y="6"/>
                </a:lnTo>
                <a:lnTo>
                  <a:pt x="50" y="6"/>
                </a:lnTo>
                <a:lnTo>
                  <a:pt x="50" y="6"/>
                </a:lnTo>
                <a:lnTo>
                  <a:pt x="46" y="12"/>
                </a:lnTo>
                <a:lnTo>
                  <a:pt x="42" y="14"/>
                </a:lnTo>
                <a:lnTo>
                  <a:pt x="40" y="14"/>
                </a:lnTo>
                <a:lnTo>
                  <a:pt x="40" y="14"/>
                </a:lnTo>
                <a:lnTo>
                  <a:pt x="36" y="14"/>
                </a:lnTo>
                <a:lnTo>
                  <a:pt x="32" y="10"/>
                </a:lnTo>
                <a:lnTo>
                  <a:pt x="32" y="10"/>
                </a:lnTo>
                <a:lnTo>
                  <a:pt x="24" y="4"/>
                </a:lnTo>
                <a:lnTo>
                  <a:pt x="24" y="4"/>
                </a:lnTo>
                <a:lnTo>
                  <a:pt x="18" y="2"/>
                </a:lnTo>
                <a:lnTo>
                  <a:pt x="14" y="0"/>
                </a:lnTo>
                <a:lnTo>
                  <a:pt x="14" y="0"/>
                </a:lnTo>
                <a:lnTo>
                  <a:pt x="12" y="2"/>
                </a:lnTo>
                <a:lnTo>
                  <a:pt x="8" y="4"/>
                </a:lnTo>
                <a:lnTo>
                  <a:pt x="0" y="12"/>
                </a:lnTo>
                <a:lnTo>
                  <a:pt x="2" y="14"/>
                </a:lnTo>
                <a:lnTo>
                  <a:pt x="2" y="1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69" name="Rectangle 145"/>
          <p:cNvSpPr>
            <a:spLocks noChangeArrowheads="1"/>
          </p:cNvSpPr>
          <p:nvPr/>
        </p:nvSpPr>
        <p:spPr bwMode="auto">
          <a:xfrm>
            <a:off x="1824038" y="10321060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23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70" name="Rectangle 146"/>
          <p:cNvSpPr>
            <a:spLocks noChangeArrowheads="1"/>
          </p:cNvSpPr>
          <p:nvPr/>
        </p:nvSpPr>
        <p:spPr bwMode="auto">
          <a:xfrm>
            <a:off x="1966913" y="10321060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：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71" name="Rectangle 147"/>
          <p:cNvSpPr>
            <a:spLocks noChangeArrowheads="1"/>
          </p:cNvSpPr>
          <p:nvPr/>
        </p:nvSpPr>
        <p:spPr bwMode="auto">
          <a:xfrm>
            <a:off x="2078038" y="10321060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00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72" name="Rectangle 148"/>
          <p:cNvSpPr>
            <a:spLocks noChangeArrowheads="1"/>
          </p:cNvSpPr>
          <p:nvPr/>
        </p:nvSpPr>
        <p:spPr bwMode="auto">
          <a:xfrm>
            <a:off x="2227263" y="10321060"/>
            <a:ext cx="1079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［ラストオーダー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73" name="Rectangle 149"/>
          <p:cNvSpPr>
            <a:spLocks noChangeArrowheads="1"/>
          </p:cNvSpPr>
          <p:nvPr/>
        </p:nvSpPr>
        <p:spPr bwMode="auto">
          <a:xfrm>
            <a:off x="3303588" y="10321060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］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74" name="Freeform 150"/>
          <p:cNvSpPr>
            <a:spLocks/>
          </p:cNvSpPr>
          <p:nvPr/>
        </p:nvSpPr>
        <p:spPr bwMode="auto">
          <a:xfrm>
            <a:off x="3455988" y="10368685"/>
            <a:ext cx="79375" cy="28575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0" y="14"/>
              </a:cxn>
              <a:cxn ang="0">
                <a:pos x="6" y="8"/>
              </a:cxn>
              <a:cxn ang="0">
                <a:pos x="12" y="4"/>
              </a:cxn>
              <a:cxn ang="0">
                <a:pos x="12" y="4"/>
              </a:cxn>
              <a:cxn ang="0">
                <a:pos x="16" y="6"/>
              </a:cxn>
              <a:cxn ang="0">
                <a:pos x="20" y="8"/>
              </a:cxn>
              <a:cxn ang="0">
                <a:pos x="20" y="8"/>
              </a:cxn>
              <a:cxn ang="0">
                <a:pos x="28" y="16"/>
              </a:cxn>
              <a:cxn ang="0">
                <a:pos x="28" y="16"/>
              </a:cxn>
              <a:cxn ang="0">
                <a:pos x="34" y="18"/>
              </a:cxn>
              <a:cxn ang="0">
                <a:pos x="38" y="18"/>
              </a:cxn>
              <a:cxn ang="0">
                <a:pos x="38" y="18"/>
              </a:cxn>
              <a:cxn ang="0">
                <a:pos x="42" y="18"/>
              </a:cxn>
              <a:cxn ang="0">
                <a:pos x="44" y="16"/>
              </a:cxn>
              <a:cxn ang="0">
                <a:pos x="48" y="12"/>
              </a:cxn>
              <a:cxn ang="0">
                <a:pos x="50" y="6"/>
              </a:cxn>
              <a:cxn ang="0">
                <a:pos x="48" y="6"/>
              </a:cxn>
              <a:cxn ang="0">
                <a:pos x="48" y="6"/>
              </a:cxn>
              <a:cxn ang="0">
                <a:pos x="44" y="12"/>
              </a:cxn>
              <a:cxn ang="0">
                <a:pos x="42" y="14"/>
              </a:cxn>
              <a:cxn ang="0">
                <a:pos x="38" y="14"/>
              </a:cxn>
              <a:cxn ang="0">
                <a:pos x="38" y="14"/>
              </a:cxn>
              <a:cxn ang="0">
                <a:pos x="34" y="14"/>
              </a:cxn>
              <a:cxn ang="0">
                <a:pos x="30" y="10"/>
              </a:cxn>
              <a:cxn ang="0">
                <a:pos x="30" y="10"/>
              </a:cxn>
              <a:cxn ang="0">
                <a:pos x="22" y="4"/>
              </a:cxn>
              <a:cxn ang="0">
                <a:pos x="22" y="4"/>
              </a:cxn>
              <a:cxn ang="0">
                <a:pos x="18" y="2"/>
              </a:cxn>
              <a:cxn ang="0">
                <a:pos x="14" y="0"/>
              </a:cxn>
              <a:cxn ang="0">
                <a:pos x="14" y="0"/>
              </a:cxn>
              <a:cxn ang="0">
                <a:pos x="10" y="2"/>
              </a:cxn>
              <a:cxn ang="0">
                <a:pos x="6" y="4"/>
              </a:cxn>
              <a:cxn ang="0">
                <a:pos x="0" y="12"/>
              </a:cxn>
              <a:cxn ang="0">
                <a:pos x="0" y="14"/>
              </a:cxn>
              <a:cxn ang="0">
                <a:pos x="0" y="14"/>
              </a:cxn>
            </a:cxnLst>
            <a:rect l="0" t="0" r="r" b="b"/>
            <a:pathLst>
              <a:path w="50" h="18">
                <a:moveTo>
                  <a:pt x="0" y="14"/>
                </a:moveTo>
                <a:lnTo>
                  <a:pt x="0" y="14"/>
                </a:lnTo>
                <a:lnTo>
                  <a:pt x="6" y="8"/>
                </a:lnTo>
                <a:lnTo>
                  <a:pt x="12" y="4"/>
                </a:lnTo>
                <a:lnTo>
                  <a:pt x="12" y="4"/>
                </a:lnTo>
                <a:lnTo>
                  <a:pt x="16" y="6"/>
                </a:lnTo>
                <a:lnTo>
                  <a:pt x="20" y="8"/>
                </a:lnTo>
                <a:lnTo>
                  <a:pt x="20" y="8"/>
                </a:lnTo>
                <a:lnTo>
                  <a:pt x="28" y="16"/>
                </a:lnTo>
                <a:lnTo>
                  <a:pt x="28" y="16"/>
                </a:lnTo>
                <a:lnTo>
                  <a:pt x="34" y="18"/>
                </a:lnTo>
                <a:lnTo>
                  <a:pt x="38" y="18"/>
                </a:lnTo>
                <a:lnTo>
                  <a:pt x="38" y="18"/>
                </a:lnTo>
                <a:lnTo>
                  <a:pt x="42" y="18"/>
                </a:lnTo>
                <a:lnTo>
                  <a:pt x="44" y="16"/>
                </a:lnTo>
                <a:lnTo>
                  <a:pt x="48" y="12"/>
                </a:lnTo>
                <a:lnTo>
                  <a:pt x="50" y="6"/>
                </a:lnTo>
                <a:lnTo>
                  <a:pt x="48" y="6"/>
                </a:lnTo>
                <a:lnTo>
                  <a:pt x="48" y="6"/>
                </a:lnTo>
                <a:lnTo>
                  <a:pt x="44" y="12"/>
                </a:lnTo>
                <a:lnTo>
                  <a:pt x="42" y="14"/>
                </a:lnTo>
                <a:lnTo>
                  <a:pt x="38" y="14"/>
                </a:lnTo>
                <a:lnTo>
                  <a:pt x="38" y="14"/>
                </a:lnTo>
                <a:lnTo>
                  <a:pt x="34" y="14"/>
                </a:lnTo>
                <a:lnTo>
                  <a:pt x="30" y="10"/>
                </a:lnTo>
                <a:lnTo>
                  <a:pt x="30" y="10"/>
                </a:lnTo>
                <a:lnTo>
                  <a:pt x="22" y="4"/>
                </a:lnTo>
                <a:lnTo>
                  <a:pt x="22" y="4"/>
                </a:lnTo>
                <a:lnTo>
                  <a:pt x="18" y="2"/>
                </a:lnTo>
                <a:lnTo>
                  <a:pt x="14" y="0"/>
                </a:lnTo>
                <a:lnTo>
                  <a:pt x="14" y="0"/>
                </a:lnTo>
                <a:lnTo>
                  <a:pt x="10" y="2"/>
                </a:lnTo>
                <a:lnTo>
                  <a:pt x="6" y="4"/>
                </a:lnTo>
                <a:lnTo>
                  <a:pt x="0" y="12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175" name="Rectangle 151"/>
          <p:cNvSpPr>
            <a:spLocks noChangeArrowheads="1"/>
          </p:cNvSpPr>
          <p:nvPr/>
        </p:nvSpPr>
        <p:spPr bwMode="auto">
          <a:xfrm>
            <a:off x="3541713" y="10321060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22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76" name="Rectangle 152"/>
          <p:cNvSpPr>
            <a:spLocks noChangeArrowheads="1"/>
          </p:cNvSpPr>
          <p:nvPr/>
        </p:nvSpPr>
        <p:spPr bwMode="auto">
          <a:xfrm>
            <a:off x="3684588" y="10321060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：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77" name="Rectangle 153"/>
          <p:cNvSpPr>
            <a:spLocks noChangeArrowheads="1"/>
          </p:cNvSpPr>
          <p:nvPr/>
        </p:nvSpPr>
        <p:spPr bwMode="auto">
          <a:xfrm>
            <a:off x="3792538" y="10321060"/>
            <a:ext cx="190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30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78" name="Rectangle 154"/>
          <p:cNvSpPr>
            <a:spLocks noChangeArrowheads="1"/>
          </p:cNvSpPr>
          <p:nvPr/>
        </p:nvSpPr>
        <p:spPr bwMode="auto">
          <a:xfrm>
            <a:off x="350838" y="10546485"/>
            <a:ext cx="3810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CLOSE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79" name="Rectangle 155"/>
          <p:cNvSpPr>
            <a:spLocks noChangeArrowheads="1"/>
          </p:cNvSpPr>
          <p:nvPr/>
        </p:nvSpPr>
        <p:spPr bwMode="auto">
          <a:xfrm>
            <a:off x="798513" y="10546485"/>
            <a:ext cx="698500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0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毎週水曜日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80" name="Rectangle 156"/>
          <p:cNvSpPr>
            <a:spLocks noChangeArrowheads="1"/>
          </p:cNvSpPr>
          <p:nvPr/>
        </p:nvSpPr>
        <p:spPr bwMode="auto">
          <a:xfrm>
            <a:off x="3249613" y="1713635"/>
            <a:ext cx="12795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b="0" i="0" u="none" strike="noStrike" cap="none" normalizeH="0" baseline="0" smtClean="0">
                <a:ln>
                  <a:noFill/>
                </a:ln>
                <a:solidFill>
                  <a:srgbClr val="8B6D4F"/>
                </a:solidFill>
                <a:effectLst/>
                <a:latin typeface="Kozuka Gothic Pr6N R" charset="-128"/>
                <a:ea typeface="ＭＳ Ｐゴシック" pitchFamily="50" charset="-128"/>
                <a:cs typeface="ＭＳ Ｐゴシック" pitchFamily="50" charset="-128"/>
              </a:rPr>
              <a:t>Cafe&amp;Bar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81" name="Rectangle 157"/>
          <p:cNvSpPr>
            <a:spLocks noChangeArrowheads="1"/>
          </p:cNvSpPr>
          <p:nvPr/>
        </p:nvSpPr>
        <p:spPr bwMode="auto">
          <a:xfrm>
            <a:off x="2685645" y="2012376"/>
            <a:ext cx="238206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6400" b="0" i="0" u="none" strike="noStrike" cap="none" normalizeH="0" baseline="0" dirty="0" smtClean="0">
                <a:ln>
                  <a:noFill/>
                </a:ln>
                <a:solidFill>
                  <a:srgbClr val="8B6D4F"/>
                </a:solidFill>
                <a:effectLst/>
                <a:latin typeface="HGP創英角ｺﾞｼｯｸUB" pitchFamily="50" charset="-128"/>
                <a:ea typeface="HGP創英角ｺﾞｼｯｸUB" pitchFamily="50" charset="-128"/>
                <a:cs typeface="メイリオ" pitchFamily="50" charset="-128"/>
              </a:rPr>
              <a:t>ASKU</a:t>
            </a:r>
            <a:r>
              <a:rPr lang="en-US" altLang="ja-JP" sz="6400" dirty="0" smtClean="0">
                <a:solidFill>
                  <a:srgbClr val="8B6D4F"/>
                </a:solidFill>
                <a:latin typeface="HGP創英角ｺﾞｼｯｸUB" pitchFamily="50" charset="-128"/>
                <a:ea typeface="HGP創英角ｺﾞｼｯｸUB" pitchFamily="50" charset="-128"/>
                <a:cs typeface="メイリオ" pitchFamily="50" charset="-128"/>
              </a:rPr>
              <a:t>L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GP創英角ｺﾞｼｯｸUB" pitchFamily="50" charset="-128"/>
              <a:ea typeface="HGP創英角ｺﾞｼｯｸUB" pitchFamily="50" charset="-128"/>
              <a:cs typeface="メイリオ" pitchFamily="50" charset="-128"/>
            </a:endParaRPr>
          </a:p>
        </p:txBody>
      </p:sp>
      <p:sp>
        <p:nvSpPr>
          <p:cNvPr id="1182" name="Rectangle 158"/>
          <p:cNvSpPr>
            <a:spLocks noChangeArrowheads="1"/>
          </p:cNvSpPr>
          <p:nvPr/>
        </p:nvSpPr>
        <p:spPr bwMode="auto">
          <a:xfrm>
            <a:off x="4957763" y="1742210"/>
            <a:ext cx="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83" name="Rectangle 159"/>
          <p:cNvSpPr>
            <a:spLocks noChangeArrowheads="1"/>
          </p:cNvSpPr>
          <p:nvPr/>
        </p:nvSpPr>
        <p:spPr bwMode="auto">
          <a:xfrm>
            <a:off x="1747838" y="5160035"/>
            <a:ext cx="4231928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sz="1500" b="0" i="0" u="none" strike="noStrike" cap="none" normalizeH="0" baseline="0" dirty="0" smtClean="0">
                <a:ln>
                  <a:noFill/>
                </a:ln>
                <a:solidFill>
                  <a:srgbClr val="8B6D4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実りの秋</a:t>
            </a:r>
            <a:r>
              <a:rPr lang="ja-JP" altLang="en-US" sz="1500" dirty="0" smtClean="0">
                <a:solidFill>
                  <a:srgbClr val="8B6D4F"/>
                </a:solidFill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、</a:t>
            </a:r>
            <a:r>
              <a:rPr lang="ja-JP" altLang="ja-JP" sz="1500" dirty="0" smtClean="0">
                <a:solidFill>
                  <a:srgbClr val="8B6D4F"/>
                </a:solidFill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新メニューは季節の味覚がいっぱい！</a:t>
            </a:r>
            <a:endParaRPr lang="ja-JP" altLang="ja-JP" sz="1800" dirty="0" smtClean="0"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1500" b="0" i="0" u="none" strike="noStrike" cap="none" normalizeH="0" baseline="0" dirty="0" smtClean="0">
                <a:ln>
                  <a:noFill/>
                </a:ln>
                <a:solidFill>
                  <a:srgbClr val="8B6D4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今だけの美味しさをお届けいたします。</a:t>
            </a:r>
            <a:endParaRPr kumimoji="1" lang="en-US" altLang="ja-JP" sz="1500" b="0" i="0" u="none" strike="noStrike" cap="none" normalizeH="0" baseline="0" dirty="0" smtClean="0">
              <a:ln>
                <a:noFill/>
              </a:ln>
              <a:solidFill>
                <a:srgbClr val="8B6D4F"/>
              </a:solidFill>
              <a:effectLst/>
              <a:latin typeface="ＭＳ 明朝" pitchFamily="17" charset="-128"/>
              <a:ea typeface="ＭＳ 明朝" pitchFamily="17" charset="-128"/>
              <a:cs typeface="ＭＳ Ｐゴシック" pitchFamily="50" charset="-128"/>
            </a:endParaRPr>
          </a:p>
        </p:txBody>
      </p:sp>
      <p:sp>
        <p:nvSpPr>
          <p:cNvPr id="1188" name="Rectangle 164"/>
          <p:cNvSpPr>
            <a:spLocks noChangeArrowheads="1"/>
          </p:cNvSpPr>
          <p:nvPr/>
        </p:nvSpPr>
        <p:spPr bwMode="auto">
          <a:xfrm>
            <a:off x="1989138" y="3155085"/>
            <a:ext cx="12954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8B6D4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アスクル駅から徒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89" name="Rectangle 165"/>
          <p:cNvSpPr>
            <a:spLocks noChangeArrowheads="1"/>
          </p:cNvSpPr>
          <p:nvPr/>
        </p:nvSpPr>
        <p:spPr bwMode="auto">
          <a:xfrm>
            <a:off x="3240088" y="3155085"/>
            <a:ext cx="3048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smtClean="0">
                <a:ln>
                  <a:noFill/>
                </a:ln>
                <a:solidFill>
                  <a:srgbClr val="8B6D4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歩</a:t>
            </a:r>
            <a:r>
              <a:rPr kumimoji="1" lang="ja-JP" altLang="ja-JP" sz="1200" b="0" i="0" u="none" strike="noStrike" cap="none" normalizeH="0" baseline="0" smtClean="0">
                <a:ln>
                  <a:noFill/>
                </a:ln>
                <a:solidFill>
                  <a:srgbClr val="8B6D4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5</a:t>
            </a: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90" name="Rectangle 166"/>
          <p:cNvSpPr>
            <a:spLocks noChangeArrowheads="1"/>
          </p:cNvSpPr>
          <p:nvPr/>
        </p:nvSpPr>
        <p:spPr bwMode="auto">
          <a:xfrm>
            <a:off x="3551238" y="3155085"/>
            <a:ext cx="14478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dirty="0" smtClean="0">
                <a:ln>
                  <a:noFill/>
                </a:ln>
                <a:solidFill>
                  <a:srgbClr val="8B6D4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分のスタイリッシュ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91" name="Rectangle 167"/>
          <p:cNvSpPr>
            <a:spLocks noChangeArrowheads="1"/>
          </p:cNvSpPr>
          <p:nvPr/>
        </p:nvSpPr>
        <p:spPr bwMode="auto">
          <a:xfrm>
            <a:off x="4957763" y="3155085"/>
            <a:ext cx="2286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200" b="0" i="0" u="none" strike="noStrike" cap="none" normalizeH="0" baseline="0" smtClean="0">
                <a:ln>
                  <a:noFill/>
                </a:ln>
                <a:solidFill>
                  <a:srgbClr val="8B6D4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な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92" name="Rectangle 168"/>
          <p:cNvSpPr>
            <a:spLocks noChangeArrowheads="1"/>
          </p:cNvSpPr>
          <p:nvPr/>
        </p:nvSpPr>
        <p:spPr bwMode="auto">
          <a:xfrm>
            <a:off x="5151438" y="3155085"/>
            <a:ext cx="6858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200" b="0" i="0" u="none" strike="noStrike" cap="none" normalizeH="0" baseline="0" dirty="0" smtClean="0">
                <a:ln>
                  <a:noFill/>
                </a:ln>
                <a:solidFill>
                  <a:srgbClr val="8B6D4F"/>
                </a:solidFill>
                <a:effectLst/>
                <a:latin typeface="ＭＳ 明朝" pitchFamily="17" charset="-128"/>
                <a:ea typeface="ＭＳ 明朝" pitchFamily="17" charset="-128"/>
                <a:cs typeface="ＭＳ Ｐゴシック" pitchFamily="50" charset="-128"/>
              </a:rPr>
              <a:t>Cafe&amp;Bar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01" name="Rectangle 177"/>
          <p:cNvSpPr>
            <a:spLocks noChangeArrowheads="1"/>
          </p:cNvSpPr>
          <p:nvPr/>
        </p:nvSpPr>
        <p:spPr bwMode="auto">
          <a:xfrm>
            <a:off x="776288" y="7127010"/>
            <a:ext cx="9080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8B6D4F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季節の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02" name="Rectangle 178"/>
          <p:cNvSpPr>
            <a:spLocks noChangeArrowheads="1"/>
          </p:cNvSpPr>
          <p:nvPr/>
        </p:nvSpPr>
        <p:spPr bwMode="auto">
          <a:xfrm>
            <a:off x="776288" y="7431810"/>
            <a:ext cx="11366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8B6D4F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オススメ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03" name="Rectangle 179"/>
          <p:cNvSpPr>
            <a:spLocks noChangeArrowheads="1"/>
          </p:cNvSpPr>
          <p:nvPr/>
        </p:nvSpPr>
        <p:spPr bwMode="auto">
          <a:xfrm>
            <a:off x="3179763" y="7139710"/>
            <a:ext cx="9080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8B6D4F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季節の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04" name="Rectangle 180"/>
          <p:cNvSpPr>
            <a:spLocks noChangeArrowheads="1"/>
          </p:cNvSpPr>
          <p:nvPr/>
        </p:nvSpPr>
        <p:spPr bwMode="auto">
          <a:xfrm>
            <a:off x="3179763" y="7444510"/>
            <a:ext cx="9048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8B6D4F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パスタ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05" name="Rectangle 181"/>
          <p:cNvSpPr>
            <a:spLocks noChangeArrowheads="1"/>
          </p:cNvSpPr>
          <p:nvPr/>
        </p:nvSpPr>
        <p:spPr bwMode="auto">
          <a:xfrm>
            <a:off x="5561013" y="7139710"/>
            <a:ext cx="9080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8B6D4F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季節の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06" name="Rectangle 182"/>
          <p:cNvSpPr>
            <a:spLocks noChangeArrowheads="1"/>
          </p:cNvSpPr>
          <p:nvPr/>
        </p:nvSpPr>
        <p:spPr bwMode="auto">
          <a:xfrm>
            <a:off x="5561013" y="7444510"/>
            <a:ext cx="11366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800" b="0" i="0" u="none" strike="noStrike" cap="none" normalizeH="0" baseline="0" smtClean="0">
                <a:ln>
                  <a:noFill/>
                </a:ln>
                <a:solidFill>
                  <a:srgbClr val="8B6D4F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デザート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07" name="Rectangle 183"/>
          <p:cNvSpPr>
            <a:spLocks noChangeArrowheads="1"/>
          </p:cNvSpPr>
          <p:nvPr/>
        </p:nvSpPr>
        <p:spPr bwMode="auto">
          <a:xfrm>
            <a:off x="782638" y="7955685"/>
            <a:ext cx="2000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800" b="0" i="0" u="none" strike="noStrike" cap="none" normalizeH="0" baseline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税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08" name="Rectangle 184"/>
          <p:cNvSpPr>
            <a:spLocks noChangeArrowheads="1"/>
          </p:cNvSpPr>
          <p:nvPr/>
        </p:nvSpPr>
        <p:spPr bwMode="auto">
          <a:xfrm>
            <a:off x="884238" y="7955685"/>
            <a:ext cx="2000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800" b="0" i="0" u="none" strike="noStrike" cap="none" normalizeH="0" baseline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別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09" name="Rectangle 185"/>
          <p:cNvSpPr>
            <a:spLocks noChangeArrowheads="1"/>
          </p:cNvSpPr>
          <p:nvPr/>
        </p:nvSpPr>
        <p:spPr bwMode="auto">
          <a:xfrm>
            <a:off x="1014413" y="7733435"/>
            <a:ext cx="961802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500" b="0" i="0" u="none" strike="noStrike" cap="none" normalizeH="0" baseline="0" dirty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¥</a:t>
            </a:r>
            <a:r>
              <a:rPr kumimoji="1" lang="ja-JP" altLang="ja-JP" sz="2500" b="0" i="0" u="none" strike="noStrike" cap="none" normalizeH="0" baseline="0" dirty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1,000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10" name="Rectangle 186"/>
          <p:cNvSpPr>
            <a:spLocks noChangeArrowheads="1"/>
          </p:cNvSpPr>
          <p:nvPr/>
        </p:nvSpPr>
        <p:spPr bwMode="auto">
          <a:xfrm>
            <a:off x="1995488" y="7860435"/>
            <a:ext cx="374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b="0" i="0" u="none" strike="noStrike" cap="none" normalizeH="0" baseline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～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11" name="Rectangle 187"/>
          <p:cNvSpPr>
            <a:spLocks noChangeArrowheads="1"/>
          </p:cNvSpPr>
          <p:nvPr/>
        </p:nvSpPr>
        <p:spPr bwMode="auto">
          <a:xfrm>
            <a:off x="3316288" y="7955685"/>
            <a:ext cx="2000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800" b="0" i="0" u="none" strike="noStrike" cap="none" normalizeH="0" baseline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税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12" name="Rectangle 188"/>
          <p:cNvSpPr>
            <a:spLocks noChangeArrowheads="1"/>
          </p:cNvSpPr>
          <p:nvPr/>
        </p:nvSpPr>
        <p:spPr bwMode="auto">
          <a:xfrm>
            <a:off x="3421063" y="7955685"/>
            <a:ext cx="2000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800" b="0" i="0" u="none" strike="noStrike" cap="none" normalizeH="0" baseline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別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13" name="Rectangle 189"/>
          <p:cNvSpPr>
            <a:spLocks noChangeArrowheads="1"/>
          </p:cNvSpPr>
          <p:nvPr/>
        </p:nvSpPr>
        <p:spPr bwMode="auto">
          <a:xfrm>
            <a:off x="3548063" y="7733435"/>
            <a:ext cx="706924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500" b="0" i="0" u="none" strike="noStrike" cap="none" normalizeH="0" baseline="0" dirty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¥</a:t>
            </a:r>
            <a:r>
              <a:rPr kumimoji="1" lang="ja-JP" altLang="ja-JP" sz="2500" b="0" i="0" u="none" strike="noStrike" cap="none" normalizeH="0" baseline="0" dirty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900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14" name="Rectangle 190"/>
          <p:cNvSpPr>
            <a:spLocks noChangeArrowheads="1"/>
          </p:cNvSpPr>
          <p:nvPr/>
        </p:nvSpPr>
        <p:spPr bwMode="auto">
          <a:xfrm>
            <a:off x="4275138" y="7860435"/>
            <a:ext cx="374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b="0" i="0" u="none" strike="noStrike" cap="none" normalizeH="0" baseline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～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15" name="Rectangle 191"/>
          <p:cNvSpPr>
            <a:spLocks noChangeArrowheads="1"/>
          </p:cNvSpPr>
          <p:nvPr/>
        </p:nvSpPr>
        <p:spPr bwMode="auto">
          <a:xfrm>
            <a:off x="5722938" y="7955685"/>
            <a:ext cx="2000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800" b="0" i="0" u="none" strike="noStrike" cap="none" normalizeH="0" baseline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税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16" name="Rectangle 192"/>
          <p:cNvSpPr>
            <a:spLocks noChangeArrowheads="1"/>
          </p:cNvSpPr>
          <p:nvPr/>
        </p:nvSpPr>
        <p:spPr bwMode="auto">
          <a:xfrm>
            <a:off x="5824538" y="7955685"/>
            <a:ext cx="2000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800" b="0" i="0" u="none" strike="noStrike" cap="none" normalizeH="0" baseline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別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17" name="Rectangle 193"/>
          <p:cNvSpPr>
            <a:spLocks noChangeArrowheads="1"/>
          </p:cNvSpPr>
          <p:nvPr/>
        </p:nvSpPr>
        <p:spPr bwMode="auto">
          <a:xfrm>
            <a:off x="5954713" y="7733435"/>
            <a:ext cx="706603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2500" b="0" i="0" u="none" strike="noStrike" cap="none" normalizeH="0" baseline="0" dirty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¥</a:t>
            </a:r>
            <a:r>
              <a:rPr kumimoji="1" lang="ja-JP" altLang="ja-JP" sz="2500" b="0" i="0" u="none" strike="noStrike" cap="none" normalizeH="0" baseline="0" dirty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500</a:t>
            </a:r>
            <a:endParaRPr kumimoji="1" lang="ja-JP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18" name="Rectangle 194"/>
          <p:cNvSpPr>
            <a:spLocks noChangeArrowheads="1"/>
          </p:cNvSpPr>
          <p:nvPr/>
        </p:nvSpPr>
        <p:spPr bwMode="auto">
          <a:xfrm>
            <a:off x="6681788" y="7860435"/>
            <a:ext cx="374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1500" b="0" i="0" u="none" strike="noStrike" cap="none" normalizeH="0" baseline="0" smtClean="0">
                <a:ln>
                  <a:noFill/>
                </a:ln>
                <a:solidFill>
                  <a:srgbClr val="EB602A"/>
                </a:solidFill>
                <a:effectLst/>
                <a:latin typeface="Kozuka Gothic Pr6N R" charset="-128"/>
                <a:ea typeface="Kozuka Gothic Pr6N R" charset="-128"/>
                <a:cs typeface="ＭＳ Ｐゴシック" pitchFamily="50" charset="-128"/>
              </a:rPr>
              <a:t>～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pic>
        <p:nvPicPr>
          <p:cNvPr id="323" name="図 322" descr="rib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8224" y="3671210"/>
            <a:ext cx="5230379" cy="1475235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7000"/>
              </a:prstClr>
            </a:outerShdw>
          </a:effectLst>
        </p:spPr>
      </p:pic>
      <p:grpSp>
        <p:nvGrpSpPr>
          <p:cNvPr id="326" name="グループ化 325"/>
          <p:cNvGrpSpPr/>
          <p:nvPr/>
        </p:nvGrpSpPr>
        <p:grpSpPr>
          <a:xfrm>
            <a:off x="382979" y="6010761"/>
            <a:ext cx="6982691" cy="468000"/>
            <a:chOff x="320634" y="4285870"/>
            <a:chExt cx="6982691" cy="468000"/>
          </a:xfrm>
        </p:grpSpPr>
        <p:sp>
          <p:nvSpPr>
            <p:cNvPr id="324" name="角丸四角形 323"/>
            <p:cNvSpPr/>
            <p:nvPr/>
          </p:nvSpPr>
          <p:spPr>
            <a:xfrm>
              <a:off x="320634" y="4285870"/>
              <a:ext cx="6982691" cy="468000"/>
            </a:xfrm>
            <a:prstGeom prst="roundRect">
              <a:avLst>
                <a:gd name="adj" fmla="val 32872"/>
              </a:avLst>
            </a:prstGeom>
            <a:gradFill flip="none" rotWithShape="1">
              <a:gsLst>
                <a:gs pos="0">
                  <a:srgbClr val="D6C484"/>
                </a:gs>
                <a:gs pos="24000">
                  <a:srgbClr val="CFA971"/>
                </a:gs>
                <a:gs pos="88000">
                  <a:srgbClr val="8F5839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5" name="角丸四角形 324"/>
            <p:cNvSpPr/>
            <p:nvPr/>
          </p:nvSpPr>
          <p:spPr>
            <a:xfrm>
              <a:off x="355979" y="4321870"/>
              <a:ext cx="6912000" cy="396000"/>
            </a:xfrm>
            <a:prstGeom prst="roundRect">
              <a:avLst>
                <a:gd name="adj" fmla="val 29320"/>
              </a:avLst>
            </a:prstGeom>
            <a:solidFill>
              <a:srgbClr val="FCFF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>
                  <a:solidFill>
                    <a:schemeClr val="accent2">
                      <a:lumMod val="75000"/>
                    </a:schemeClr>
                  </a:solidFill>
                  <a:latin typeface="ＭＳ Ｐ明朝" pitchFamily="18" charset="-128"/>
                  <a:ea typeface="ＭＳ Ｐ明朝" pitchFamily="18" charset="-128"/>
                </a:rPr>
                <a:t>10/30</a:t>
              </a:r>
              <a:r>
                <a:rPr kumimoji="1" lang="ja-JP" altLang="en-US" sz="1100" dirty="0" smtClean="0">
                  <a:solidFill>
                    <a:schemeClr val="accent2">
                      <a:lumMod val="75000"/>
                    </a:schemeClr>
                  </a:solidFill>
                  <a:latin typeface="ＭＳ Ｐ明朝" pitchFamily="18" charset="-128"/>
                  <a:ea typeface="ＭＳ Ｐ明朝" pitchFamily="18" charset="-128"/>
                </a:rPr>
                <a:t>（木）までの</a:t>
              </a:r>
              <a:r>
                <a:rPr kumimoji="1" lang="ja-JP" altLang="en-US" dirty="0" smtClean="0">
                  <a:solidFill>
                    <a:schemeClr val="accent2">
                      <a:lumMod val="75000"/>
                    </a:schemeClr>
                  </a:solidFill>
                  <a:latin typeface="ＭＳ Ｐ明朝" pitchFamily="18" charset="-128"/>
                  <a:ea typeface="ＭＳ Ｐ明朝" pitchFamily="18" charset="-128"/>
                </a:rPr>
                <a:t>限定メニュー！</a:t>
              </a:r>
              <a:r>
                <a:rPr kumimoji="1" lang="ja-JP" altLang="en-US" sz="1000" dirty="0" smtClean="0">
                  <a:solidFill>
                    <a:sysClr val="windowText" lastClr="000000"/>
                  </a:solidFill>
                  <a:latin typeface="ＭＳ Ｐ明朝" pitchFamily="18" charset="-128"/>
                  <a:ea typeface="ＭＳ Ｐ明朝" pitchFamily="18" charset="-128"/>
                </a:rPr>
                <a:t>コースも用意しております。</a:t>
              </a:r>
              <a:r>
                <a:rPr lang="ja-JP" altLang="en-US" sz="1000" dirty="0" smtClean="0">
                  <a:solidFill>
                    <a:sysClr val="windowText" lastClr="000000"/>
                  </a:solidFill>
                  <a:latin typeface="ＭＳ Ｐ明朝" pitchFamily="18" charset="-128"/>
                  <a:ea typeface="ＭＳ Ｐ明朝" pitchFamily="18" charset="-128"/>
                </a:rPr>
                <a:t>詳しくはお問い合わせください。</a:t>
              </a:r>
              <a:endParaRPr kumimoji="1" lang="ja-JP" altLang="en-US" sz="1000" dirty="0">
                <a:solidFill>
                  <a:sysClr val="windowText" lastClr="000000"/>
                </a:solidFill>
                <a:latin typeface="ＭＳ Ｐ明朝" pitchFamily="18" charset="-128"/>
                <a:ea typeface="ＭＳ Ｐ明朝" pitchFamily="18" charset="-128"/>
              </a:endParaRPr>
            </a:p>
          </p:txBody>
        </p:sp>
      </p:grpSp>
      <p:pic>
        <p:nvPicPr>
          <p:cNvPr id="144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17276">
            <a:off x="4208358" y="6610234"/>
            <a:ext cx="758580" cy="91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17276">
            <a:off x="6615421" y="6610233"/>
            <a:ext cx="758580" cy="91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7072918"/>
      </p:ext>
    </p:extLst>
  </p:cSld>
  <p:clrMapOvr>
    <a:masterClrMapping/>
  </p:clrMapOvr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53</Template>
  <TotalTime>0</TotalTime>
  <Words>236</Words>
  <Application>Microsoft Office PowerPoint</Application>
  <PresentationFormat>ユーザー設定</PresentationFormat>
  <Paragraphs>78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ガイド入りテンプレートサンプル20130531三木さん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2014-06-25T10:26:21Z</dcterms:created>
  <dcterms:modified xsi:type="dcterms:W3CDTF">2014-06-25T10:26:34Z</dcterms:modified>
</cp:coreProperties>
</file>