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76" r:id="rId1"/>
    <p:sldMasterId id="2147483689" r:id="rId2"/>
  </p:sldMasterIdLst>
  <p:notesMasterIdLst>
    <p:notesMasterId r:id="rId5"/>
  </p:notesMasterIdLst>
  <p:sldIdLst>
    <p:sldId id="263" r:id="rId3"/>
    <p:sldId id="262" r:id="rId4"/>
  </p:sldIdLst>
  <p:sldSz cx="7775575" cy="10907713"/>
  <p:notesSz cx="6797675" cy="9926638"/>
  <p:defaultTextStyle>
    <a:defPPr>
      <a:defRPr lang="ja-JP"/>
    </a:defPPr>
    <a:lvl1pPr marL="0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1pPr>
    <a:lvl2pPr marL="509504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2pPr>
    <a:lvl3pPr marL="1019007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3pPr>
    <a:lvl4pPr marL="1528511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4pPr>
    <a:lvl5pPr marL="2038015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5pPr>
    <a:lvl6pPr marL="2547518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6pPr>
    <a:lvl7pPr marL="3057022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7pPr>
    <a:lvl8pPr marL="3566526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8pPr>
    <a:lvl9pPr marL="4076029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04B34"/>
    <a:srgbClr val="8F5839"/>
    <a:srgbClr val="FCFFD5"/>
    <a:srgbClr val="FAFFB9"/>
    <a:srgbClr val="CFA971"/>
    <a:srgbClr val="874521"/>
    <a:srgbClr val="D3C06D"/>
    <a:srgbClr val="D6C484"/>
    <a:srgbClr val="FF3300"/>
    <a:srgbClr val="E8519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>
        <p:scale>
          <a:sx n="66" d="100"/>
          <a:sy n="66" d="100"/>
        </p:scale>
        <p:origin x="-840" y="1158"/>
      </p:cViewPr>
      <p:guideLst>
        <p:guide orient="horz" pos="3436"/>
        <p:guide pos="244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1" y="2"/>
            <a:ext cx="2945659" cy="498056"/>
          </a:xfrm>
          <a:prstGeom prst="rect">
            <a:avLst/>
          </a:prstGeom>
        </p:spPr>
        <p:txBody>
          <a:bodyPr vert="horz" lIns="91409" tIns="45706" rIns="91409" bIns="45706" rtlCol="0"/>
          <a:lstStyle>
            <a:lvl1pPr algn="l">
              <a:defRPr sz="1200"/>
            </a:lvl1pPr>
          </a:lstStyle>
          <a:p>
            <a:endParaRPr kumimoji="1" lang="ja-JP" altLang="en-US" dirty="0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50446" y="2"/>
            <a:ext cx="2945659" cy="498056"/>
          </a:xfrm>
          <a:prstGeom prst="rect">
            <a:avLst/>
          </a:prstGeom>
        </p:spPr>
        <p:txBody>
          <a:bodyPr vert="horz" lIns="91409" tIns="45706" rIns="91409" bIns="45706" rtlCol="0"/>
          <a:lstStyle>
            <a:lvl1pPr algn="r">
              <a:defRPr sz="1200"/>
            </a:lvl1pPr>
          </a:lstStyle>
          <a:p>
            <a:fld id="{70F99883-74AE-4A2C-81B7-5B86A08198C0}" type="datetimeFigureOut">
              <a:rPr kumimoji="1" lang="ja-JP" altLang="en-US" smtClean="0"/>
              <a:pPr/>
              <a:t>2014/6/25</a:t>
            </a:fld>
            <a:endParaRPr kumimoji="1" lang="ja-JP" altLang="en-US" dirty="0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2205038" y="1239838"/>
            <a:ext cx="2387600" cy="33512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09" tIns="45706" rIns="91409" bIns="45706" rtlCol="0" anchor="ctr"/>
          <a:lstStyle/>
          <a:p>
            <a:endParaRPr lang="ja-JP" altLang="en-US" dirty="0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79768" y="4777195"/>
            <a:ext cx="5438140" cy="3908613"/>
          </a:xfrm>
          <a:prstGeom prst="rect">
            <a:avLst/>
          </a:prstGeom>
        </p:spPr>
        <p:txBody>
          <a:bodyPr vert="horz" lIns="91409" tIns="45706" rIns="91409" bIns="45706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1" y="9428587"/>
            <a:ext cx="2945659" cy="498055"/>
          </a:xfrm>
          <a:prstGeom prst="rect">
            <a:avLst/>
          </a:prstGeom>
        </p:spPr>
        <p:txBody>
          <a:bodyPr vert="horz" lIns="91409" tIns="45706" rIns="91409" bIns="45706" rtlCol="0" anchor="b"/>
          <a:lstStyle>
            <a:lvl1pPr algn="l">
              <a:defRPr sz="1200"/>
            </a:lvl1pPr>
          </a:lstStyle>
          <a:p>
            <a:endParaRPr kumimoji="1" lang="ja-JP" altLang="en-US" dirty="0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50446" y="9428587"/>
            <a:ext cx="2945659" cy="498055"/>
          </a:xfrm>
          <a:prstGeom prst="rect">
            <a:avLst/>
          </a:prstGeom>
        </p:spPr>
        <p:txBody>
          <a:bodyPr vert="horz" lIns="91409" tIns="45706" rIns="91409" bIns="45706" rtlCol="0" anchor="b"/>
          <a:lstStyle>
            <a:lvl1pPr algn="r">
              <a:defRPr sz="1200"/>
            </a:lvl1pPr>
          </a:lstStyle>
          <a:p>
            <a:fld id="{ACD93CC5-A9B8-46A1-B8C3-70AA73E05DA2}" type="slidenum">
              <a:rPr kumimoji="1" lang="ja-JP" altLang="en-US" smtClean="0"/>
              <a:pPr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6700229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1pPr>
    <a:lvl2pPr marL="509504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2pPr>
    <a:lvl3pPr marL="1019007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3pPr>
    <a:lvl4pPr marL="1528511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4pPr>
    <a:lvl5pPr marL="2038015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5pPr>
    <a:lvl6pPr marL="2547518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6pPr>
    <a:lvl7pPr marL="3057022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7pPr>
    <a:lvl8pPr marL="3566526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8pPr>
    <a:lvl9pPr marL="4076029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83863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727181"/>
            <a:ext cx="2507825" cy="2545133"/>
          </a:xfrm>
        </p:spPr>
        <p:txBody>
          <a:bodyPr anchor="b"/>
          <a:lstStyle>
            <a:lvl1pPr>
              <a:defRPr sz="2721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305632" y="1570511"/>
            <a:ext cx="3936385" cy="7751546"/>
          </a:xfrm>
        </p:spPr>
        <p:txBody>
          <a:bodyPr anchor="t"/>
          <a:lstStyle>
            <a:lvl1pPr marL="0" indent="0">
              <a:buNone/>
              <a:defRPr sz="2721"/>
            </a:lvl1pPr>
            <a:lvl2pPr marL="388757" indent="0">
              <a:buNone/>
              <a:defRPr sz="2381"/>
            </a:lvl2pPr>
            <a:lvl3pPr marL="777514" indent="0">
              <a:buNone/>
              <a:defRPr sz="2041"/>
            </a:lvl3pPr>
            <a:lvl4pPr marL="1166271" indent="0">
              <a:buNone/>
              <a:defRPr sz="1701"/>
            </a:lvl4pPr>
            <a:lvl5pPr marL="1555029" indent="0">
              <a:buNone/>
              <a:defRPr sz="1701"/>
            </a:lvl5pPr>
            <a:lvl6pPr marL="1943786" indent="0">
              <a:buNone/>
              <a:defRPr sz="1701"/>
            </a:lvl6pPr>
            <a:lvl7pPr marL="2332543" indent="0">
              <a:buNone/>
              <a:defRPr sz="1701"/>
            </a:lvl7pPr>
            <a:lvl8pPr marL="2721300" indent="0">
              <a:buNone/>
              <a:defRPr sz="1701"/>
            </a:lvl8pPr>
            <a:lvl9pPr marL="3110057" indent="0">
              <a:buNone/>
              <a:defRPr sz="1701"/>
            </a:lvl9pPr>
          </a:lstStyle>
          <a:p>
            <a:pPr lvl="0"/>
            <a:r>
              <a:rPr lang="ja-JP" altLang="en-US" noProof="0" smtClean="0"/>
              <a:t>図を追加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584" y="3272314"/>
            <a:ext cx="2507825" cy="6062366"/>
          </a:xfrm>
        </p:spPr>
        <p:txBody>
          <a:bodyPr/>
          <a:lstStyle>
            <a:lvl1pPr marL="0" indent="0">
              <a:buNone/>
              <a:defRPr sz="1360"/>
            </a:lvl1pPr>
            <a:lvl2pPr marL="388757" indent="0">
              <a:buNone/>
              <a:defRPr sz="1190"/>
            </a:lvl2pPr>
            <a:lvl3pPr marL="777514" indent="0">
              <a:buNone/>
              <a:defRPr sz="1020"/>
            </a:lvl3pPr>
            <a:lvl4pPr marL="1166271" indent="0">
              <a:buNone/>
              <a:defRPr sz="850"/>
            </a:lvl4pPr>
            <a:lvl5pPr marL="1555029" indent="0">
              <a:buNone/>
              <a:defRPr sz="850"/>
            </a:lvl5pPr>
            <a:lvl6pPr marL="1943786" indent="0">
              <a:buNone/>
              <a:defRPr sz="850"/>
            </a:lvl6pPr>
            <a:lvl7pPr marL="2332543" indent="0">
              <a:buNone/>
              <a:defRPr sz="850"/>
            </a:lvl7pPr>
            <a:lvl8pPr marL="2721300" indent="0">
              <a:buNone/>
              <a:defRPr sz="850"/>
            </a:lvl8pPr>
            <a:lvl9pPr marL="3110057" indent="0">
              <a:buNone/>
              <a:defRPr sz="85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CF08AA-2110-42CD-8773-E3A4EF59A3C2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6/25/2014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69A334-02AD-4810-8742-6DB93C5EA25A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7355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294DBB-917B-4186-A703-7409F7CF8E5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6/25/2014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2B72EE-4B45-425F-B500-026DA88CB77F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13577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564396" y="580735"/>
            <a:ext cx="1676608" cy="9243783"/>
          </a:xfrm>
        </p:spPr>
        <p:txBody>
          <a:bodyPr vert="eaVert"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4571" y="580735"/>
            <a:ext cx="4932630" cy="9243783"/>
          </a:xfrm>
        </p:spPr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4D20DD-EE55-4DDE-BB8B-8D151B9371C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6/25/2014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60586A-009D-4946-86B1-6BEB0D580BF8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823188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03916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3168" y="1785129"/>
            <a:ext cx="6609239" cy="3797500"/>
          </a:xfrm>
        </p:spPr>
        <p:txBody>
          <a:bodyPr anchor="b"/>
          <a:lstStyle>
            <a:lvl1pPr algn="ctr">
              <a:defRPr sz="5102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71947" y="5729075"/>
            <a:ext cx="5831681" cy="2633505"/>
          </a:xfrm>
        </p:spPr>
        <p:txBody>
          <a:bodyPr/>
          <a:lstStyle>
            <a:lvl1pPr marL="0" indent="0" algn="ctr">
              <a:buNone/>
              <a:defRPr sz="2041"/>
            </a:lvl1pPr>
            <a:lvl2pPr marL="388757" indent="0" algn="ctr">
              <a:buNone/>
              <a:defRPr sz="1701"/>
            </a:lvl2pPr>
            <a:lvl3pPr marL="777514" indent="0" algn="ctr">
              <a:buNone/>
              <a:defRPr sz="1531"/>
            </a:lvl3pPr>
            <a:lvl4pPr marL="1166271" indent="0" algn="ctr">
              <a:buNone/>
              <a:defRPr sz="1360"/>
            </a:lvl4pPr>
            <a:lvl5pPr marL="1555029" indent="0" algn="ctr">
              <a:buNone/>
              <a:defRPr sz="1360"/>
            </a:lvl5pPr>
            <a:lvl6pPr marL="1943786" indent="0" algn="ctr">
              <a:buNone/>
              <a:defRPr sz="1360"/>
            </a:lvl6pPr>
            <a:lvl7pPr marL="2332543" indent="0" algn="ctr">
              <a:buNone/>
              <a:defRPr sz="1360"/>
            </a:lvl7pPr>
            <a:lvl8pPr marL="2721300" indent="0" algn="ctr">
              <a:buNone/>
              <a:defRPr sz="1360"/>
            </a:lvl8pPr>
            <a:lvl9pPr marL="3110057" indent="0" algn="ctr">
              <a:buNone/>
              <a:defRPr sz="1360"/>
            </a:lvl9pPr>
          </a:lstStyle>
          <a:p>
            <a:r>
              <a:rPr lang="ja-JP" altLang="en-US" smtClean="0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4A3B7E-DD21-4048-88F3-59665D8E8CDB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6/25/2014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903F17-9641-4B84-A974-7D55D06F1897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28371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E7DE13-46BE-4B37-9FBB-8FA2A87D722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6/25/2014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7FC707-0A99-4B85-9C38-B64E72987C1E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29347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522" y="2719357"/>
            <a:ext cx="6706433" cy="4537305"/>
          </a:xfrm>
        </p:spPr>
        <p:txBody>
          <a:bodyPr anchor="b"/>
          <a:lstStyle>
            <a:lvl1pPr>
              <a:defRPr sz="5102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522" y="7299586"/>
            <a:ext cx="6706433" cy="2386061"/>
          </a:xfrm>
        </p:spPr>
        <p:txBody>
          <a:bodyPr/>
          <a:lstStyle>
            <a:lvl1pPr marL="0" indent="0">
              <a:buNone/>
              <a:defRPr sz="2041">
                <a:solidFill>
                  <a:schemeClr val="tx1"/>
                </a:solidFill>
              </a:defRPr>
            </a:lvl1pPr>
            <a:lvl2pPr marL="388757" indent="0">
              <a:buNone/>
              <a:defRPr sz="1701">
                <a:solidFill>
                  <a:schemeClr val="tx1">
                    <a:tint val="75000"/>
                  </a:schemeClr>
                </a:solidFill>
              </a:defRPr>
            </a:lvl2pPr>
            <a:lvl3pPr marL="777514" indent="0">
              <a:buNone/>
              <a:defRPr sz="1531">
                <a:solidFill>
                  <a:schemeClr val="tx1">
                    <a:tint val="75000"/>
                  </a:schemeClr>
                </a:solidFill>
              </a:defRPr>
            </a:lvl3pPr>
            <a:lvl4pPr marL="1166271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4pPr>
            <a:lvl5pPr marL="1555029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5pPr>
            <a:lvl6pPr marL="1943786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6pPr>
            <a:lvl7pPr marL="2332543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7pPr>
            <a:lvl8pPr marL="272130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8pPr>
            <a:lvl9pPr marL="3110057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84D596-71CB-401C-BE2A-FF96587D8E95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6/25/2014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9CCBC2-8C21-4C9A-A2A0-C4F7CFD13B61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92370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4571" y="2903673"/>
            <a:ext cx="3304619" cy="6920844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36385" y="2903673"/>
            <a:ext cx="3304619" cy="6920844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3FDC24-657B-46BD-9F76-F6EB56EE60B7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6/25/2014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8B99DA-1B7B-4D03-B44C-EA0B6BFD2A82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58275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580737"/>
            <a:ext cx="6706433" cy="2108320"/>
          </a:xfr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5584" y="2673905"/>
            <a:ext cx="3289432" cy="1310440"/>
          </a:xfrm>
        </p:spPr>
        <p:txBody>
          <a:bodyPr anchor="b"/>
          <a:lstStyle>
            <a:lvl1pPr marL="0" indent="0">
              <a:buNone/>
              <a:defRPr sz="2041" b="1"/>
            </a:lvl1pPr>
            <a:lvl2pPr marL="388757" indent="0">
              <a:buNone/>
              <a:defRPr sz="1701" b="1"/>
            </a:lvl2pPr>
            <a:lvl3pPr marL="777514" indent="0">
              <a:buNone/>
              <a:defRPr sz="1531" b="1"/>
            </a:lvl3pPr>
            <a:lvl4pPr marL="1166271" indent="0">
              <a:buNone/>
              <a:defRPr sz="1360" b="1"/>
            </a:lvl4pPr>
            <a:lvl5pPr marL="1555029" indent="0">
              <a:buNone/>
              <a:defRPr sz="1360" b="1"/>
            </a:lvl5pPr>
            <a:lvl6pPr marL="1943786" indent="0">
              <a:buNone/>
              <a:defRPr sz="1360" b="1"/>
            </a:lvl6pPr>
            <a:lvl7pPr marL="2332543" indent="0">
              <a:buNone/>
              <a:defRPr sz="1360" b="1"/>
            </a:lvl7pPr>
            <a:lvl8pPr marL="2721300" indent="0">
              <a:buNone/>
              <a:defRPr sz="1360" b="1"/>
            </a:lvl8pPr>
            <a:lvl9pPr marL="3110057" indent="0">
              <a:buNone/>
              <a:defRPr sz="136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5584" y="3984345"/>
            <a:ext cx="3289432" cy="5860372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36385" y="2673905"/>
            <a:ext cx="3305632" cy="1310440"/>
          </a:xfrm>
        </p:spPr>
        <p:txBody>
          <a:bodyPr anchor="b"/>
          <a:lstStyle>
            <a:lvl1pPr marL="0" indent="0">
              <a:buNone/>
              <a:defRPr sz="2041" b="1"/>
            </a:lvl1pPr>
            <a:lvl2pPr marL="388757" indent="0">
              <a:buNone/>
              <a:defRPr sz="1701" b="1"/>
            </a:lvl2pPr>
            <a:lvl3pPr marL="777514" indent="0">
              <a:buNone/>
              <a:defRPr sz="1531" b="1"/>
            </a:lvl3pPr>
            <a:lvl4pPr marL="1166271" indent="0">
              <a:buNone/>
              <a:defRPr sz="1360" b="1"/>
            </a:lvl4pPr>
            <a:lvl5pPr marL="1555029" indent="0">
              <a:buNone/>
              <a:defRPr sz="1360" b="1"/>
            </a:lvl5pPr>
            <a:lvl6pPr marL="1943786" indent="0">
              <a:buNone/>
              <a:defRPr sz="1360" b="1"/>
            </a:lvl6pPr>
            <a:lvl7pPr marL="2332543" indent="0">
              <a:buNone/>
              <a:defRPr sz="1360" b="1"/>
            </a:lvl7pPr>
            <a:lvl8pPr marL="2721300" indent="0">
              <a:buNone/>
              <a:defRPr sz="1360" b="1"/>
            </a:lvl8pPr>
            <a:lvl9pPr marL="3110057" indent="0">
              <a:buNone/>
              <a:defRPr sz="136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936385" y="3984345"/>
            <a:ext cx="3305632" cy="5860372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244564-11C5-49CA-A6C6-0EFA5B9EEF5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6/25/2014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0FB411-F8C4-4E71-AA2F-EFB8BA585732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02950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3C5F0A-E814-4F5B-8509-4826EF6EAFAD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6/25/2014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C3135D-753B-4641-9B40-F5C756AB03B8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27680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49F838-D727-4C3D-981F-C91357BA9725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6/25/2014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37CFDE-7B0F-4037-894D-A6CABA6358C6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32344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727181"/>
            <a:ext cx="2507825" cy="2545133"/>
          </a:xfrm>
        </p:spPr>
        <p:txBody>
          <a:bodyPr anchor="b"/>
          <a:lstStyle>
            <a:lvl1pPr>
              <a:defRPr sz="2721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05632" y="1570511"/>
            <a:ext cx="3936385" cy="7751546"/>
          </a:xfrm>
        </p:spPr>
        <p:txBody>
          <a:bodyPr/>
          <a:lstStyle>
            <a:lvl1pPr>
              <a:defRPr sz="2721"/>
            </a:lvl1pPr>
            <a:lvl2pPr>
              <a:defRPr sz="2381"/>
            </a:lvl2pPr>
            <a:lvl3pPr>
              <a:defRPr sz="2041"/>
            </a:lvl3pPr>
            <a:lvl4pPr>
              <a:defRPr sz="1701"/>
            </a:lvl4pPr>
            <a:lvl5pPr>
              <a:defRPr sz="1701"/>
            </a:lvl5pPr>
            <a:lvl6pPr>
              <a:defRPr sz="1701"/>
            </a:lvl6pPr>
            <a:lvl7pPr>
              <a:defRPr sz="1701"/>
            </a:lvl7pPr>
            <a:lvl8pPr>
              <a:defRPr sz="1701"/>
            </a:lvl8pPr>
            <a:lvl9pPr>
              <a:defRPr sz="170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584" y="3272314"/>
            <a:ext cx="2507825" cy="6062366"/>
          </a:xfrm>
        </p:spPr>
        <p:txBody>
          <a:bodyPr/>
          <a:lstStyle>
            <a:lvl1pPr marL="0" indent="0">
              <a:buNone/>
              <a:defRPr sz="1360"/>
            </a:lvl1pPr>
            <a:lvl2pPr marL="388757" indent="0">
              <a:buNone/>
              <a:defRPr sz="1190"/>
            </a:lvl2pPr>
            <a:lvl3pPr marL="777514" indent="0">
              <a:buNone/>
              <a:defRPr sz="1020"/>
            </a:lvl3pPr>
            <a:lvl4pPr marL="1166271" indent="0">
              <a:buNone/>
              <a:defRPr sz="850"/>
            </a:lvl4pPr>
            <a:lvl5pPr marL="1555029" indent="0">
              <a:buNone/>
              <a:defRPr sz="850"/>
            </a:lvl5pPr>
            <a:lvl6pPr marL="1943786" indent="0">
              <a:buNone/>
              <a:defRPr sz="850"/>
            </a:lvl6pPr>
            <a:lvl7pPr marL="2332543" indent="0">
              <a:buNone/>
              <a:defRPr sz="850"/>
            </a:lvl7pPr>
            <a:lvl8pPr marL="2721300" indent="0">
              <a:buNone/>
              <a:defRPr sz="850"/>
            </a:lvl8pPr>
            <a:lvl9pPr marL="3110057" indent="0">
              <a:buNone/>
              <a:defRPr sz="85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578700-CC02-43A7-8D67-617F0C9B34C3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6/25/2014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7CBD56-090A-4AA6-BB18-0A87B6BE4240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97330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tiff"/><Relationship Id="rId7" Type="http://schemas.openxmlformats.org/officeDocument/2006/relationships/image" Target="../media/image5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slideLayout" Target="../slideLayouts/slideLayout13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5272" y="581240"/>
            <a:ext cx="6705032" cy="210894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5272" y="2903972"/>
            <a:ext cx="6705032" cy="69214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 dirty="0" smtClean="0"/>
              <a:t>マスター テキストの書式設定</a:t>
            </a:r>
          </a:p>
          <a:p>
            <a:pPr lvl="1"/>
            <a:r>
              <a:rPr lang="ja-JP" altLang="en-US" dirty="0" smtClean="0"/>
              <a:t>第 </a:t>
            </a:r>
            <a:r>
              <a:rPr lang="en-US" altLang="ja-JP" dirty="0" smtClean="0"/>
              <a:t>2 </a:t>
            </a:r>
            <a:r>
              <a:rPr lang="ja-JP" altLang="en-US" dirty="0" smtClean="0"/>
              <a:t>レベル</a:t>
            </a:r>
          </a:p>
          <a:p>
            <a:pPr lvl="2"/>
            <a:r>
              <a:rPr lang="ja-JP" altLang="en-US" dirty="0" smtClean="0"/>
              <a:t>第 </a:t>
            </a:r>
            <a:r>
              <a:rPr lang="en-US" altLang="ja-JP" dirty="0" smtClean="0"/>
              <a:t>3 </a:t>
            </a:r>
            <a:r>
              <a:rPr lang="ja-JP" altLang="en-US" dirty="0" smtClean="0"/>
              <a:t>レベル</a:t>
            </a:r>
          </a:p>
          <a:p>
            <a:pPr lvl="3"/>
            <a:r>
              <a:rPr lang="ja-JP" altLang="en-US" dirty="0" smtClean="0"/>
              <a:t>第 </a:t>
            </a:r>
            <a:r>
              <a:rPr lang="en-US" altLang="ja-JP" dirty="0" smtClean="0"/>
              <a:t>4 </a:t>
            </a:r>
            <a:r>
              <a:rPr lang="ja-JP" altLang="en-US" dirty="0" smtClean="0"/>
              <a:t>レベル</a:t>
            </a:r>
          </a:p>
          <a:p>
            <a:pPr lvl="4"/>
            <a:r>
              <a:rPr lang="ja-JP" altLang="en-US" dirty="0" smtClean="0"/>
              <a:t>第 </a:t>
            </a:r>
            <a:r>
              <a:rPr lang="en-US" altLang="ja-JP" dirty="0" smtClean="0"/>
              <a:t>5 </a:t>
            </a:r>
            <a:r>
              <a:rPr lang="ja-JP" altLang="en-US" dirty="0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35271" y="10108231"/>
            <a:ext cx="1749533" cy="58123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defTabSz="1019007" fontAlgn="auto">
              <a:spcBef>
                <a:spcPts val="0"/>
              </a:spcBef>
              <a:spcAft>
                <a:spcPts val="0"/>
              </a:spcAft>
              <a:defRPr sz="102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D72D030D-BC4F-4300-9C1D-DEF9FB5A657B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6/25/2014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4507" y="10108231"/>
            <a:ext cx="2626562" cy="58123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defTabSz="1019007" fontAlgn="auto">
              <a:spcBef>
                <a:spcPts val="0"/>
              </a:spcBef>
              <a:spcAft>
                <a:spcPts val="0"/>
              </a:spcAft>
              <a:defRPr sz="1020" dirty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490771" y="10108231"/>
            <a:ext cx="1749533" cy="58123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defTabSz="1019007" fontAlgn="auto">
              <a:spcBef>
                <a:spcPts val="0"/>
              </a:spcBef>
              <a:spcAft>
                <a:spcPts val="0"/>
              </a:spcAft>
              <a:defRPr sz="102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0D2EABC4-B37D-4B48-A645-B436E776B155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9" name="図 8" descr="w_140620_02.tif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14297"/>
            <a:ext cx="7775575" cy="10879118"/>
          </a:xfrm>
          <a:prstGeom prst="rect">
            <a:avLst/>
          </a:prstGeom>
        </p:spPr>
      </p:pic>
      <p:grpSp>
        <p:nvGrpSpPr>
          <p:cNvPr id="8" name="グループ化 7"/>
          <p:cNvGrpSpPr/>
          <p:nvPr userDrawn="1"/>
        </p:nvGrpSpPr>
        <p:grpSpPr>
          <a:xfrm>
            <a:off x="-41564" y="2217738"/>
            <a:ext cx="7772401" cy="2751137"/>
            <a:chOff x="-41564" y="2217738"/>
            <a:chExt cx="7772401" cy="2751137"/>
          </a:xfrm>
        </p:grpSpPr>
        <p:sp>
          <p:nvSpPr>
            <p:cNvPr id="10" name="Freeform 96"/>
            <p:cNvSpPr>
              <a:spLocks/>
            </p:cNvSpPr>
            <p:nvPr/>
          </p:nvSpPr>
          <p:spPr bwMode="auto">
            <a:xfrm>
              <a:off x="7707024" y="3344863"/>
              <a:ext cx="12700" cy="3175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6" y="0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8" y="0"/>
                </a:cxn>
                <a:cxn ang="0">
                  <a:pos x="8" y="0"/>
                </a:cxn>
              </a:cxnLst>
              <a:rect l="0" t="0" r="r" b="b"/>
              <a:pathLst>
                <a:path w="8" h="2">
                  <a:moveTo>
                    <a:pt x="8" y="0"/>
                  </a:moveTo>
                  <a:lnTo>
                    <a:pt x="6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4" y="0"/>
                  </a:lnTo>
                  <a:lnTo>
                    <a:pt x="4" y="0"/>
                  </a:lnTo>
                  <a:lnTo>
                    <a:pt x="8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5A4A3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1" name="Freeform 97"/>
            <p:cNvSpPr>
              <a:spLocks/>
            </p:cNvSpPr>
            <p:nvPr/>
          </p:nvSpPr>
          <p:spPr bwMode="auto">
            <a:xfrm>
              <a:off x="7659399" y="3351213"/>
              <a:ext cx="38100" cy="17462"/>
            </a:xfrm>
            <a:custGeom>
              <a:avLst/>
              <a:gdLst/>
              <a:ahLst/>
              <a:cxnLst>
                <a:cxn ang="0">
                  <a:pos x="0" y="10"/>
                </a:cxn>
                <a:cxn ang="0">
                  <a:pos x="0" y="10"/>
                </a:cxn>
                <a:cxn ang="0">
                  <a:pos x="2" y="11"/>
                </a:cxn>
                <a:cxn ang="0">
                  <a:pos x="2" y="11"/>
                </a:cxn>
                <a:cxn ang="0">
                  <a:pos x="13" y="6"/>
                </a:cxn>
                <a:cxn ang="0">
                  <a:pos x="13" y="6"/>
                </a:cxn>
                <a:cxn ang="0">
                  <a:pos x="24" y="0"/>
                </a:cxn>
                <a:cxn ang="0">
                  <a:pos x="24" y="0"/>
                </a:cxn>
                <a:cxn ang="0">
                  <a:pos x="17" y="2"/>
                </a:cxn>
                <a:cxn ang="0">
                  <a:pos x="11" y="6"/>
                </a:cxn>
                <a:cxn ang="0">
                  <a:pos x="6" y="10"/>
                </a:cxn>
                <a:cxn ang="0">
                  <a:pos x="0" y="10"/>
                </a:cxn>
                <a:cxn ang="0">
                  <a:pos x="0" y="10"/>
                </a:cxn>
              </a:cxnLst>
              <a:rect l="0" t="0" r="r" b="b"/>
              <a:pathLst>
                <a:path w="24" h="11">
                  <a:moveTo>
                    <a:pt x="0" y="10"/>
                  </a:moveTo>
                  <a:lnTo>
                    <a:pt x="0" y="10"/>
                  </a:lnTo>
                  <a:lnTo>
                    <a:pt x="2" y="11"/>
                  </a:lnTo>
                  <a:lnTo>
                    <a:pt x="2" y="11"/>
                  </a:lnTo>
                  <a:lnTo>
                    <a:pt x="13" y="6"/>
                  </a:lnTo>
                  <a:lnTo>
                    <a:pt x="13" y="6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17" y="2"/>
                  </a:lnTo>
                  <a:lnTo>
                    <a:pt x="11" y="6"/>
                  </a:lnTo>
                  <a:lnTo>
                    <a:pt x="6" y="10"/>
                  </a:lnTo>
                  <a:lnTo>
                    <a:pt x="0" y="1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5A4A3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2" name="Freeform 98"/>
            <p:cNvSpPr>
              <a:spLocks/>
            </p:cNvSpPr>
            <p:nvPr/>
          </p:nvSpPr>
          <p:spPr bwMode="auto">
            <a:xfrm>
              <a:off x="7626061" y="3368675"/>
              <a:ext cx="23813" cy="9525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15" y="0"/>
                </a:cxn>
                <a:cxn ang="0">
                  <a:pos x="4" y="4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10" y="2"/>
                </a:cxn>
                <a:cxn ang="0">
                  <a:pos x="14" y="2"/>
                </a:cxn>
                <a:cxn ang="0">
                  <a:pos x="15" y="0"/>
                </a:cxn>
                <a:cxn ang="0">
                  <a:pos x="15" y="0"/>
                </a:cxn>
                <a:cxn ang="0">
                  <a:pos x="15" y="0"/>
                </a:cxn>
              </a:cxnLst>
              <a:rect l="0" t="0" r="r" b="b"/>
              <a:pathLst>
                <a:path w="15" h="6">
                  <a:moveTo>
                    <a:pt x="15" y="0"/>
                  </a:moveTo>
                  <a:lnTo>
                    <a:pt x="15" y="0"/>
                  </a:lnTo>
                  <a:lnTo>
                    <a:pt x="4" y="4"/>
                  </a:lnTo>
                  <a:lnTo>
                    <a:pt x="0" y="6"/>
                  </a:lnTo>
                  <a:lnTo>
                    <a:pt x="0" y="6"/>
                  </a:lnTo>
                  <a:lnTo>
                    <a:pt x="10" y="2"/>
                  </a:lnTo>
                  <a:lnTo>
                    <a:pt x="14" y="2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5A4A3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3" name="Freeform 99"/>
            <p:cNvSpPr>
              <a:spLocks/>
            </p:cNvSpPr>
            <p:nvPr/>
          </p:nvSpPr>
          <p:spPr bwMode="auto">
            <a:xfrm>
              <a:off x="6367174" y="3560763"/>
              <a:ext cx="3175" cy="158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A4A3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4" name="Freeform 100"/>
            <p:cNvSpPr>
              <a:spLocks/>
            </p:cNvSpPr>
            <p:nvPr/>
          </p:nvSpPr>
          <p:spPr bwMode="auto">
            <a:xfrm>
              <a:off x="-41564" y="2217738"/>
              <a:ext cx="7656513" cy="1411287"/>
            </a:xfrm>
            <a:custGeom>
              <a:avLst/>
              <a:gdLst/>
              <a:ahLst/>
              <a:cxnLst>
                <a:cxn ang="0">
                  <a:pos x="3945" y="861"/>
                </a:cxn>
                <a:cxn ang="0">
                  <a:pos x="4253" y="831"/>
                </a:cxn>
                <a:cxn ang="0">
                  <a:pos x="4330" y="821"/>
                </a:cxn>
                <a:cxn ang="0">
                  <a:pos x="4412" y="810"/>
                </a:cxn>
                <a:cxn ang="0">
                  <a:pos x="4603" y="778"/>
                </a:cxn>
                <a:cxn ang="0">
                  <a:pos x="4714" y="756"/>
                </a:cxn>
                <a:cxn ang="0">
                  <a:pos x="4821" y="731"/>
                </a:cxn>
                <a:cxn ang="0">
                  <a:pos x="4763" y="744"/>
                </a:cxn>
                <a:cxn ang="0">
                  <a:pos x="4740" y="748"/>
                </a:cxn>
                <a:cxn ang="0">
                  <a:pos x="4694" y="757"/>
                </a:cxn>
                <a:cxn ang="0">
                  <a:pos x="4598" y="774"/>
                </a:cxn>
                <a:cxn ang="0">
                  <a:pos x="4225" y="829"/>
                </a:cxn>
                <a:cxn ang="0">
                  <a:pos x="4037" y="846"/>
                </a:cxn>
                <a:cxn ang="0">
                  <a:pos x="3701" y="866"/>
                </a:cxn>
                <a:cxn ang="0">
                  <a:pos x="3333" y="877"/>
                </a:cxn>
                <a:cxn ang="0">
                  <a:pos x="2953" y="881"/>
                </a:cxn>
                <a:cxn ang="0">
                  <a:pos x="2767" y="879"/>
                </a:cxn>
                <a:cxn ang="0">
                  <a:pos x="2454" y="862"/>
                </a:cxn>
                <a:cxn ang="0">
                  <a:pos x="2347" y="851"/>
                </a:cxn>
                <a:cxn ang="0">
                  <a:pos x="2071" y="812"/>
                </a:cxn>
                <a:cxn ang="0">
                  <a:pos x="1846" y="767"/>
                </a:cxn>
                <a:cxn ang="0">
                  <a:pos x="1501" y="679"/>
                </a:cxn>
                <a:cxn ang="0">
                  <a:pos x="1268" y="604"/>
                </a:cxn>
                <a:cxn ang="0">
                  <a:pos x="895" y="461"/>
                </a:cxn>
                <a:cxn ang="0">
                  <a:pos x="341" y="204"/>
                </a:cxn>
                <a:cxn ang="0">
                  <a:pos x="173" y="107"/>
                </a:cxn>
                <a:cxn ang="0">
                  <a:pos x="114" y="71"/>
                </a:cxn>
                <a:cxn ang="0">
                  <a:pos x="71" y="50"/>
                </a:cxn>
                <a:cxn ang="0">
                  <a:pos x="56" y="41"/>
                </a:cxn>
                <a:cxn ang="0">
                  <a:pos x="26" y="15"/>
                </a:cxn>
                <a:cxn ang="0">
                  <a:pos x="19" y="5"/>
                </a:cxn>
                <a:cxn ang="0">
                  <a:pos x="0" y="3"/>
                </a:cxn>
                <a:cxn ang="0">
                  <a:pos x="43" y="39"/>
                </a:cxn>
                <a:cxn ang="0">
                  <a:pos x="73" y="58"/>
                </a:cxn>
                <a:cxn ang="0">
                  <a:pos x="208" y="137"/>
                </a:cxn>
                <a:cxn ang="0">
                  <a:pos x="242" y="155"/>
                </a:cxn>
                <a:cxn ang="0">
                  <a:pos x="304" y="193"/>
                </a:cxn>
                <a:cxn ang="0">
                  <a:pos x="379" y="230"/>
                </a:cxn>
                <a:cxn ang="0">
                  <a:pos x="491" y="294"/>
                </a:cxn>
                <a:cxn ang="0">
                  <a:pos x="621" y="354"/>
                </a:cxn>
                <a:cxn ang="0">
                  <a:pos x="756" y="412"/>
                </a:cxn>
                <a:cxn ang="0">
                  <a:pos x="891" y="472"/>
                </a:cxn>
                <a:cxn ang="0">
                  <a:pos x="992" y="512"/>
                </a:cxn>
                <a:cxn ang="0">
                  <a:pos x="1268" y="609"/>
                </a:cxn>
                <a:cxn ang="0">
                  <a:pos x="1317" y="630"/>
                </a:cxn>
                <a:cxn ang="0">
                  <a:pos x="1373" y="649"/>
                </a:cxn>
                <a:cxn ang="0">
                  <a:pos x="1499" y="688"/>
                </a:cxn>
                <a:cxn ang="0">
                  <a:pos x="1895" y="784"/>
                </a:cxn>
                <a:cxn ang="0">
                  <a:pos x="2017" y="808"/>
                </a:cxn>
                <a:cxn ang="0">
                  <a:pos x="2082" y="819"/>
                </a:cxn>
                <a:cxn ang="0">
                  <a:pos x="2272" y="849"/>
                </a:cxn>
                <a:cxn ang="0">
                  <a:pos x="2502" y="872"/>
                </a:cxn>
                <a:cxn ang="0">
                  <a:pos x="2780" y="885"/>
                </a:cxn>
                <a:cxn ang="0">
                  <a:pos x="2966" y="887"/>
                </a:cxn>
                <a:cxn ang="0">
                  <a:pos x="3180" y="889"/>
                </a:cxn>
                <a:cxn ang="0">
                  <a:pos x="3232" y="885"/>
                </a:cxn>
                <a:cxn ang="0">
                  <a:pos x="3379" y="883"/>
                </a:cxn>
                <a:cxn ang="0">
                  <a:pos x="3499" y="883"/>
                </a:cxn>
                <a:cxn ang="0">
                  <a:pos x="3679" y="876"/>
                </a:cxn>
              </a:cxnLst>
              <a:rect l="0" t="0" r="r" b="b"/>
              <a:pathLst>
                <a:path w="4823" h="889">
                  <a:moveTo>
                    <a:pt x="3823" y="866"/>
                  </a:moveTo>
                  <a:lnTo>
                    <a:pt x="3821" y="868"/>
                  </a:lnTo>
                  <a:lnTo>
                    <a:pt x="3821" y="868"/>
                  </a:lnTo>
                  <a:lnTo>
                    <a:pt x="3853" y="866"/>
                  </a:lnTo>
                  <a:lnTo>
                    <a:pt x="3885" y="864"/>
                  </a:lnTo>
                  <a:lnTo>
                    <a:pt x="3949" y="861"/>
                  </a:lnTo>
                  <a:lnTo>
                    <a:pt x="3945" y="861"/>
                  </a:lnTo>
                  <a:lnTo>
                    <a:pt x="3945" y="861"/>
                  </a:lnTo>
                  <a:lnTo>
                    <a:pt x="4024" y="855"/>
                  </a:lnTo>
                  <a:lnTo>
                    <a:pt x="4101" y="847"/>
                  </a:lnTo>
                  <a:lnTo>
                    <a:pt x="4256" y="831"/>
                  </a:lnTo>
                  <a:lnTo>
                    <a:pt x="4256" y="831"/>
                  </a:lnTo>
                  <a:lnTo>
                    <a:pt x="4253" y="831"/>
                  </a:lnTo>
                  <a:lnTo>
                    <a:pt x="4253" y="831"/>
                  </a:lnTo>
                  <a:lnTo>
                    <a:pt x="4268" y="829"/>
                  </a:lnTo>
                  <a:lnTo>
                    <a:pt x="4268" y="829"/>
                  </a:lnTo>
                  <a:lnTo>
                    <a:pt x="4266" y="829"/>
                  </a:lnTo>
                  <a:lnTo>
                    <a:pt x="4266" y="829"/>
                  </a:lnTo>
                  <a:lnTo>
                    <a:pt x="4285" y="829"/>
                  </a:lnTo>
                  <a:lnTo>
                    <a:pt x="4307" y="825"/>
                  </a:lnTo>
                  <a:lnTo>
                    <a:pt x="4330" y="821"/>
                  </a:lnTo>
                  <a:lnTo>
                    <a:pt x="4345" y="821"/>
                  </a:lnTo>
                  <a:lnTo>
                    <a:pt x="4345" y="821"/>
                  </a:lnTo>
                  <a:lnTo>
                    <a:pt x="4350" y="819"/>
                  </a:lnTo>
                  <a:lnTo>
                    <a:pt x="4352" y="817"/>
                  </a:lnTo>
                  <a:lnTo>
                    <a:pt x="4350" y="817"/>
                  </a:lnTo>
                  <a:lnTo>
                    <a:pt x="4350" y="817"/>
                  </a:lnTo>
                  <a:lnTo>
                    <a:pt x="4412" y="810"/>
                  </a:lnTo>
                  <a:lnTo>
                    <a:pt x="4412" y="810"/>
                  </a:lnTo>
                  <a:lnTo>
                    <a:pt x="4476" y="799"/>
                  </a:lnTo>
                  <a:lnTo>
                    <a:pt x="4476" y="799"/>
                  </a:lnTo>
                  <a:lnTo>
                    <a:pt x="4540" y="789"/>
                  </a:lnTo>
                  <a:lnTo>
                    <a:pt x="4540" y="789"/>
                  </a:lnTo>
                  <a:lnTo>
                    <a:pt x="4603" y="778"/>
                  </a:lnTo>
                  <a:lnTo>
                    <a:pt x="4603" y="778"/>
                  </a:lnTo>
                  <a:lnTo>
                    <a:pt x="4607" y="778"/>
                  </a:lnTo>
                  <a:lnTo>
                    <a:pt x="4607" y="778"/>
                  </a:lnTo>
                  <a:lnTo>
                    <a:pt x="4607" y="778"/>
                  </a:lnTo>
                  <a:lnTo>
                    <a:pt x="4660" y="767"/>
                  </a:lnTo>
                  <a:lnTo>
                    <a:pt x="4660" y="767"/>
                  </a:lnTo>
                  <a:lnTo>
                    <a:pt x="4714" y="756"/>
                  </a:lnTo>
                  <a:lnTo>
                    <a:pt x="4714" y="756"/>
                  </a:lnTo>
                  <a:lnTo>
                    <a:pt x="4769" y="744"/>
                  </a:lnTo>
                  <a:lnTo>
                    <a:pt x="4769" y="744"/>
                  </a:lnTo>
                  <a:lnTo>
                    <a:pt x="4823" y="731"/>
                  </a:lnTo>
                  <a:lnTo>
                    <a:pt x="4823" y="731"/>
                  </a:lnTo>
                  <a:lnTo>
                    <a:pt x="4823" y="731"/>
                  </a:lnTo>
                  <a:lnTo>
                    <a:pt x="4821" y="731"/>
                  </a:lnTo>
                  <a:lnTo>
                    <a:pt x="4821" y="731"/>
                  </a:lnTo>
                  <a:lnTo>
                    <a:pt x="4823" y="729"/>
                  </a:lnTo>
                  <a:lnTo>
                    <a:pt x="4823" y="729"/>
                  </a:lnTo>
                  <a:lnTo>
                    <a:pt x="4806" y="733"/>
                  </a:lnTo>
                  <a:lnTo>
                    <a:pt x="4791" y="739"/>
                  </a:lnTo>
                  <a:lnTo>
                    <a:pt x="4776" y="742"/>
                  </a:lnTo>
                  <a:lnTo>
                    <a:pt x="4759" y="746"/>
                  </a:lnTo>
                  <a:lnTo>
                    <a:pt x="4763" y="744"/>
                  </a:lnTo>
                  <a:lnTo>
                    <a:pt x="4763" y="744"/>
                  </a:lnTo>
                  <a:lnTo>
                    <a:pt x="4755" y="744"/>
                  </a:lnTo>
                  <a:lnTo>
                    <a:pt x="4754" y="746"/>
                  </a:lnTo>
                  <a:lnTo>
                    <a:pt x="4752" y="748"/>
                  </a:lnTo>
                  <a:lnTo>
                    <a:pt x="4744" y="750"/>
                  </a:lnTo>
                  <a:lnTo>
                    <a:pt x="4744" y="750"/>
                  </a:lnTo>
                  <a:lnTo>
                    <a:pt x="4740" y="748"/>
                  </a:lnTo>
                  <a:lnTo>
                    <a:pt x="4742" y="748"/>
                  </a:lnTo>
                  <a:lnTo>
                    <a:pt x="4742" y="748"/>
                  </a:lnTo>
                  <a:lnTo>
                    <a:pt x="4742" y="748"/>
                  </a:lnTo>
                  <a:lnTo>
                    <a:pt x="4742" y="748"/>
                  </a:lnTo>
                  <a:lnTo>
                    <a:pt x="4718" y="754"/>
                  </a:lnTo>
                  <a:lnTo>
                    <a:pt x="4718" y="754"/>
                  </a:lnTo>
                  <a:lnTo>
                    <a:pt x="4694" y="757"/>
                  </a:lnTo>
                  <a:lnTo>
                    <a:pt x="4694" y="757"/>
                  </a:lnTo>
                  <a:lnTo>
                    <a:pt x="4645" y="769"/>
                  </a:lnTo>
                  <a:lnTo>
                    <a:pt x="4645" y="769"/>
                  </a:lnTo>
                  <a:lnTo>
                    <a:pt x="4635" y="771"/>
                  </a:lnTo>
                  <a:lnTo>
                    <a:pt x="4622" y="772"/>
                  </a:lnTo>
                  <a:lnTo>
                    <a:pt x="4609" y="774"/>
                  </a:lnTo>
                  <a:lnTo>
                    <a:pt x="4598" y="774"/>
                  </a:lnTo>
                  <a:lnTo>
                    <a:pt x="4598" y="774"/>
                  </a:lnTo>
                  <a:lnTo>
                    <a:pt x="4585" y="778"/>
                  </a:lnTo>
                  <a:lnTo>
                    <a:pt x="4577" y="780"/>
                  </a:lnTo>
                  <a:lnTo>
                    <a:pt x="4577" y="780"/>
                  </a:lnTo>
                  <a:lnTo>
                    <a:pt x="4403" y="806"/>
                  </a:lnTo>
                  <a:lnTo>
                    <a:pt x="4315" y="817"/>
                  </a:lnTo>
                  <a:lnTo>
                    <a:pt x="4225" y="829"/>
                  </a:lnTo>
                  <a:lnTo>
                    <a:pt x="4225" y="829"/>
                  </a:lnTo>
                  <a:lnTo>
                    <a:pt x="4181" y="834"/>
                  </a:lnTo>
                  <a:lnTo>
                    <a:pt x="4135" y="838"/>
                  </a:lnTo>
                  <a:lnTo>
                    <a:pt x="4135" y="838"/>
                  </a:lnTo>
                  <a:lnTo>
                    <a:pt x="4086" y="842"/>
                  </a:lnTo>
                  <a:lnTo>
                    <a:pt x="4037" y="846"/>
                  </a:lnTo>
                  <a:lnTo>
                    <a:pt x="4037" y="846"/>
                  </a:lnTo>
                  <a:lnTo>
                    <a:pt x="4037" y="846"/>
                  </a:lnTo>
                  <a:lnTo>
                    <a:pt x="3999" y="849"/>
                  </a:lnTo>
                  <a:lnTo>
                    <a:pt x="3958" y="853"/>
                  </a:lnTo>
                  <a:lnTo>
                    <a:pt x="3936" y="857"/>
                  </a:lnTo>
                  <a:lnTo>
                    <a:pt x="3936" y="857"/>
                  </a:lnTo>
                  <a:lnTo>
                    <a:pt x="3819" y="862"/>
                  </a:lnTo>
                  <a:lnTo>
                    <a:pt x="3701" y="866"/>
                  </a:lnTo>
                  <a:lnTo>
                    <a:pt x="3701" y="866"/>
                  </a:lnTo>
                  <a:lnTo>
                    <a:pt x="3583" y="872"/>
                  </a:lnTo>
                  <a:lnTo>
                    <a:pt x="3583" y="872"/>
                  </a:lnTo>
                  <a:lnTo>
                    <a:pt x="3465" y="876"/>
                  </a:lnTo>
                  <a:lnTo>
                    <a:pt x="3465" y="876"/>
                  </a:lnTo>
                  <a:lnTo>
                    <a:pt x="3333" y="877"/>
                  </a:lnTo>
                  <a:lnTo>
                    <a:pt x="3333" y="877"/>
                  </a:lnTo>
                  <a:lnTo>
                    <a:pt x="3206" y="877"/>
                  </a:lnTo>
                  <a:lnTo>
                    <a:pt x="3206" y="877"/>
                  </a:lnTo>
                  <a:lnTo>
                    <a:pt x="3080" y="879"/>
                  </a:lnTo>
                  <a:lnTo>
                    <a:pt x="3080" y="879"/>
                  </a:lnTo>
                  <a:lnTo>
                    <a:pt x="2953" y="881"/>
                  </a:lnTo>
                  <a:lnTo>
                    <a:pt x="2953" y="881"/>
                  </a:lnTo>
                  <a:lnTo>
                    <a:pt x="2953" y="881"/>
                  </a:lnTo>
                  <a:lnTo>
                    <a:pt x="2956" y="881"/>
                  </a:lnTo>
                  <a:lnTo>
                    <a:pt x="2956" y="881"/>
                  </a:lnTo>
                  <a:lnTo>
                    <a:pt x="2883" y="879"/>
                  </a:lnTo>
                  <a:lnTo>
                    <a:pt x="2812" y="879"/>
                  </a:lnTo>
                  <a:lnTo>
                    <a:pt x="2812" y="879"/>
                  </a:lnTo>
                  <a:lnTo>
                    <a:pt x="2812" y="879"/>
                  </a:lnTo>
                  <a:lnTo>
                    <a:pt x="2767" y="879"/>
                  </a:lnTo>
                  <a:lnTo>
                    <a:pt x="2722" y="877"/>
                  </a:lnTo>
                  <a:lnTo>
                    <a:pt x="2722" y="877"/>
                  </a:lnTo>
                  <a:lnTo>
                    <a:pt x="2677" y="877"/>
                  </a:lnTo>
                  <a:lnTo>
                    <a:pt x="2654" y="876"/>
                  </a:lnTo>
                  <a:lnTo>
                    <a:pt x="2630" y="874"/>
                  </a:lnTo>
                  <a:lnTo>
                    <a:pt x="2630" y="874"/>
                  </a:lnTo>
                  <a:lnTo>
                    <a:pt x="2454" y="862"/>
                  </a:lnTo>
                  <a:lnTo>
                    <a:pt x="2454" y="862"/>
                  </a:lnTo>
                  <a:lnTo>
                    <a:pt x="2401" y="859"/>
                  </a:lnTo>
                  <a:lnTo>
                    <a:pt x="2401" y="859"/>
                  </a:lnTo>
                  <a:lnTo>
                    <a:pt x="2375" y="855"/>
                  </a:lnTo>
                  <a:lnTo>
                    <a:pt x="2375" y="855"/>
                  </a:lnTo>
                  <a:lnTo>
                    <a:pt x="2347" y="851"/>
                  </a:lnTo>
                  <a:lnTo>
                    <a:pt x="2347" y="851"/>
                  </a:lnTo>
                  <a:lnTo>
                    <a:pt x="2238" y="838"/>
                  </a:lnTo>
                  <a:lnTo>
                    <a:pt x="2238" y="838"/>
                  </a:lnTo>
                  <a:lnTo>
                    <a:pt x="2125" y="821"/>
                  </a:lnTo>
                  <a:lnTo>
                    <a:pt x="2125" y="821"/>
                  </a:lnTo>
                  <a:lnTo>
                    <a:pt x="2099" y="817"/>
                  </a:lnTo>
                  <a:lnTo>
                    <a:pt x="2099" y="817"/>
                  </a:lnTo>
                  <a:lnTo>
                    <a:pt x="2071" y="812"/>
                  </a:lnTo>
                  <a:lnTo>
                    <a:pt x="2071" y="812"/>
                  </a:lnTo>
                  <a:lnTo>
                    <a:pt x="2017" y="802"/>
                  </a:lnTo>
                  <a:lnTo>
                    <a:pt x="2017" y="802"/>
                  </a:lnTo>
                  <a:lnTo>
                    <a:pt x="2017" y="802"/>
                  </a:lnTo>
                  <a:lnTo>
                    <a:pt x="1973" y="795"/>
                  </a:lnTo>
                  <a:lnTo>
                    <a:pt x="1930" y="786"/>
                  </a:lnTo>
                  <a:lnTo>
                    <a:pt x="1846" y="767"/>
                  </a:lnTo>
                  <a:lnTo>
                    <a:pt x="1846" y="767"/>
                  </a:lnTo>
                  <a:lnTo>
                    <a:pt x="1679" y="725"/>
                  </a:lnTo>
                  <a:lnTo>
                    <a:pt x="1679" y="725"/>
                  </a:lnTo>
                  <a:lnTo>
                    <a:pt x="1591" y="701"/>
                  </a:lnTo>
                  <a:lnTo>
                    <a:pt x="1591" y="701"/>
                  </a:lnTo>
                  <a:lnTo>
                    <a:pt x="1501" y="679"/>
                  </a:lnTo>
                  <a:lnTo>
                    <a:pt x="1501" y="679"/>
                  </a:lnTo>
                  <a:lnTo>
                    <a:pt x="1456" y="665"/>
                  </a:lnTo>
                  <a:lnTo>
                    <a:pt x="1411" y="652"/>
                  </a:lnTo>
                  <a:lnTo>
                    <a:pt x="1411" y="652"/>
                  </a:lnTo>
                  <a:lnTo>
                    <a:pt x="1368" y="639"/>
                  </a:lnTo>
                  <a:lnTo>
                    <a:pt x="1324" y="624"/>
                  </a:lnTo>
                  <a:lnTo>
                    <a:pt x="1324" y="624"/>
                  </a:lnTo>
                  <a:lnTo>
                    <a:pt x="1268" y="604"/>
                  </a:lnTo>
                  <a:lnTo>
                    <a:pt x="1206" y="585"/>
                  </a:lnTo>
                  <a:lnTo>
                    <a:pt x="1146" y="566"/>
                  </a:lnTo>
                  <a:lnTo>
                    <a:pt x="1118" y="555"/>
                  </a:lnTo>
                  <a:lnTo>
                    <a:pt x="1094" y="544"/>
                  </a:lnTo>
                  <a:lnTo>
                    <a:pt x="1094" y="544"/>
                  </a:lnTo>
                  <a:lnTo>
                    <a:pt x="994" y="502"/>
                  </a:lnTo>
                  <a:lnTo>
                    <a:pt x="895" y="461"/>
                  </a:lnTo>
                  <a:lnTo>
                    <a:pt x="795" y="422"/>
                  </a:lnTo>
                  <a:lnTo>
                    <a:pt x="696" y="380"/>
                  </a:lnTo>
                  <a:lnTo>
                    <a:pt x="696" y="380"/>
                  </a:lnTo>
                  <a:lnTo>
                    <a:pt x="514" y="296"/>
                  </a:lnTo>
                  <a:lnTo>
                    <a:pt x="426" y="251"/>
                  </a:lnTo>
                  <a:lnTo>
                    <a:pt x="383" y="228"/>
                  </a:lnTo>
                  <a:lnTo>
                    <a:pt x="341" y="204"/>
                  </a:lnTo>
                  <a:lnTo>
                    <a:pt x="341" y="204"/>
                  </a:lnTo>
                  <a:lnTo>
                    <a:pt x="298" y="182"/>
                  </a:lnTo>
                  <a:lnTo>
                    <a:pt x="257" y="157"/>
                  </a:lnTo>
                  <a:lnTo>
                    <a:pt x="214" y="131"/>
                  </a:lnTo>
                  <a:lnTo>
                    <a:pt x="171" y="105"/>
                  </a:lnTo>
                  <a:lnTo>
                    <a:pt x="173" y="107"/>
                  </a:lnTo>
                  <a:lnTo>
                    <a:pt x="173" y="107"/>
                  </a:lnTo>
                  <a:lnTo>
                    <a:pt x="156" y="95"/>
                  </a:lnTo>
                  <a:lnTo>
                    <a:pt x="139" y="88"/>
                  </a:lnTo>
                  <a:lnTo>
                    <a:pt x="124" y="78"/>
                  </a:lnTo>
                  <a:lnTo>
                    <a:pt x="116" y="75"/>
                  </a:lnTo>
                  <a:lnTo>
                    <a:pt x="113" y="71"/>
                  </a:lnTo>
                  <a:lnTo>
                    <a:pt x="114" y="71"/>
                  </a:lnTo>
                  <a:lnTo>
                    <a:pt x="114" y="71"/>
                  </a:lnTo>
                  <a:lnTo>
                    <a:pt x="105" y="65"/>
                  </a:lnTo>
                  <a:lnTo>
                    <a:pt x="96" y="61"/>
                  </a:lnTo>
                  <a:lnTo>
                    <a:pt x="86" y="58"/>
                  </a:lnTo>
                  <a:lnTo>
                    <a:pt x="81" y="54"/>
                  </a:lnTo>
                  <a:lnTo>
                    <a:pt x="79" y="54"/>
                  </a:lnTo>
                  <a:lnTo>
                    <a:pt x="79" y="54"/>
                  </a:lnTo>
                  <a:lnTo>
                    <a:pt x="71" y="50"/>
                  </a:lnTo>
                  <a:lnTo>
                    <a:pt x="71" y="48"/>
                  </a:lnTo>
                  <a:lnTo>
                    <a:pt x="71" y="48"/>
                  </a:lnTo>
                  <a:lnTo>
                    <a:pt x="68" y="45"/>
                  </a:lnTo>
                  <a:lnTo>
                    <a:pt x="68" y="45"/>
                  </a:lnTo>
                  <a:lnTo>
                    <a:pt x="64" y="45"/>
                  </a:lnTo>
                  <a:lnTo>
                    <a:pt x="56" y="41"/>
                  </a:lnTo>
                  <a:lnTo>
                    <a:pt x="56" y="41"/>
                  </a:lnTo>
                  <a:lnTo>
                    <a:pt x="56" y="37"/>
                  </a:lnTo>
                  <a:lnTo>
                    <a:pt x="53" y="35"/>
                  </a:lnTo>
                  <a:lnTo>
                    <a:pt x="41" y="28"/>
                  </a:lnTo>
                  <a:lnTo>
                    <a:pt x="30" y="20"/>
                  </a:lnTo>
                  <a:lnTo>
                    <a:pt x="26" y="16"/>
                  </a:lnTo>
                  <a:lnTo>
                    <a:pt x="26" y="15"/>
                  </a:lnTo>
                  <a:lnTo>
                    <a:pt x="26" y="15"/>
                  </a:lnTo>
                  <a:lnTo>
                    <a:pt x="28" y="15"/>
                  </a:lnTo>
                  <a:lnTo>
                    <a:pt x="26" y="13"/>
                  </a:lnTo>
                  <a:lnTo>
                    <a:pt x="24" y="13"/>
                  </a:lnTo>
                  <a:lnTo>
                    <a:pt x="26" y="11"/>
                  </a:lnTo>
                  <a:lnTo>
                    <a:pt x="34" y="15"/>
                  </a:lnTo>
                  <a:lnTo>
                    <a:pt x="34" y="15"/>
                  </a:lnTo>
                  <a:lnTo>
                    <a:pt x="19" y="5"/>
                  </a:lnTo>
                  <a:lnTo>
                    <a:pt x="11" y="1"/>
                  </a:lnTo>
                  <a:lnTo>
                    <a:pt x="8" y="0"/>
                  </a:lnTo>
                  <a:lnTo>
                    <a:pt x="8" y="1"/>
                  </a:lnTo>
                  <a:lnTo>
                    <a:pt x="8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3"/>
                  </a:lnTo>
                  <a:lnTo>
                    <a:pt x="6" y="9"/>
                  </a:lnTo>
                  <a:lnTo>
                    <a:pt x="9" y="9"/>
                  </a:lnTo>
                  <a:lnTo>
                    <a:pt x="9" y="9"/>
                  </a:lnTo>
                  <a:lnTo>
                    <a:pt x="13" y="15"/>
                  </a:lnTo>
                  <a:lnTo>
                    <a:pt x="13" y="15"/>
                  </a:lnTo>
                  <a:lnTo>
                    <a:pt x="30" y="28"/>
                  </a:lnTo>
                  <a:lnTo>
                    <a:pt x="43" y="39"/>
                  </a:lnTo>
                  <a:lnTo>
                    <a:pt x="43" y="39"/>
                  </a:lnTo>
                  <a:lnTo>
                    <a:pt x="43" y="39"/>
                  </a:lnTo>
                  <a:lnTo>
                    <a:pt x="51" y="43"/>
                  </a:lnTo>
                  <a:lnTo>
                    <a:pt x="58" y="46"/>
                  </a:lnTo>
                  <a:lnTo>
                    <a:pt x="71" y="56"/>
                  </a:lnTo>
                  <a:lnTo>
                    <a:pt x="73" y="58"/>
                  </a:lnTo>
                  <a:lnTo>
                    <a:pt x="73" y="58"/>
                  </a:lnTo>
                  <a:lnTo>
                    <a:pt x="79" y="61"/>
                  </a:lnTo>
                  <a:lnTo>
                    <a:pt x="84" y="63"/>
                  </a:lnTo>
                  <a:lnTo>
                    <a:pt x="90" y="65"/>
                  </a:lnTo>
                  <a:lnTo>
                    <a:pt x="90" y="67"/>
                  </a:lnTo>
                  <a:lnTo>
                    <a:pt x="88" y="67"/>
                  </a:lnTo>
                  <a:lnTo>
                    <a:pt x="88" y="67"/>
                  </a:lnTo>
                  <a:lnTo>
                    <a:pt x="208" y="137"/>
                  </a:lnTo>
                  <a:lnTo>
                    <a:pt x="208" y="137"/>
                  </a:lnTo>
                  <a:lnTo>
                    <a:pt x="225" y="146"/>
                  </a:lnTo>
                  <a:lnTo>
                    <a:pt x="233" y="150"/>
                  </a:lnTo>
                  <a:lnTo>
                    <a:pt x="234" y="150"/>
                  </a:lnTo>
                  <a:lnTo>
                    <a:pt x="233" y="148"/>
                  </a:lnTo>
                  <a:lnTo>
                    <a:pt x="233" y="148"/>
                  </a:lnTo>
                  <a:lnTo>
                    <a:pt x="242" y="155"/>
                  </a:lnTo>
                  <a:lnTo>
                    <a:pt x="257" y="165"/>
                  </a:lnTo>
                  <a:lnTo>
                    <a:pt x="283" y="180"/>
                  </a:lnTo>
                  <a:lnTo>
                    <a:pt x="283" y="180"/>
                  </a:lnTo>
                  <a:lnTo>
                    <a:pt x="280" y="180"/>
                  </a:lnTo>
                  <a:lnTo>
                    <a:pt x="280" y="180"/>
                  </a:lnTo>
                  <a:lnTo>
                    <a:pt x="295" y="189"/>
                  </a:lnTo>
                  <a:lnTo>
                    <a:pt x="304" y="193"/>
                  </a:lnTo>
                  <a:lnTo>
                    <a:pt x="315" y="198"/>
                  </a:lnTo>
                  <a:lnTo>
                    <a:pt x="326" y="206"/>
                  </a:lnTo>
                  <a:lnTo>
                    <a:pt x="326" y="206"/>
                  </a:lnTo>
                  <a:lnTo>
                    <a:pt x="336" y="210"/>
                  </a:lnTo>
                  <a:lnTo>
                    <a:pt x="349" y="217"/>
                  </a:lnTo>
                  <a:lnTo>
                    <a:pt x="366" y="227"/>
                  </a:lnTo>
                  <a:lnTo>
                    <a:pt x="379" y="230"/>
                  </a:lnTo>
                  <a:lnTo>
                    <a:pt x="379" y="230"/>
                  </a:lnTo>
                  <a:lnTo>
                    <a:pt x="381" y="232"/>
                  </a:lnTo>
                  <a:lnTo>
                    <a:pt x="381" y="234"/>
                  </a:lnTo>
                  <a:lnTo>
                    <a:pt x="381" y="234"/>
                  </a:lnTo>
                  <a:lnTo>
                    <a:pt x="439" y="266"/>
                  </a:lnTo>
                  <a:lnTo>
                    <a:pt x="439" y="266"/>
                  </a:lnTo>
                  <a:lnTo>
                    <a:pt x="491" y="294"/>
                  </a:lnTo>
                  <a:lnTo>
                    <a:pt x="491" y="294"/>
                  </a:lnTo>
                  <a:lnTo>
                    <a:pt x="516" y="303"/>
                  </a:lnTo>
                  <a:lnTo>
                    <a:pt x="540" y="317"/>
                  </a:lnTo>
                  <a:lnTo>
                    <a:pt x="565" y="328"/>
                  </a:lnTo>
                  <a:lnTo>
                    <a:pt x="585" y="335"/>
                  </a:lnTo>
                  <a:lnTo>
                    <a:pt x="585" y="335"/>
                  </a:lnTo>
                  <a:lnTo>
                    <a:pt x="621" y="354"/>
                  </a:lnTo>
                  <a:lnTo>
                    <a:pt x="643" y="365"/>
                  </a:lnTo>
                  <a:lnTo>
                    <a:pt x="666" y="375"/>
                  </a:lnTo>
                  <a:lnTo>
                    <a:pt x="662" y="373"/>
                  </a:lnTo>
                  <a:lnTo>
                    <a:pt x="662" y="373"/>
                  </a:lnTo>
                  <a:lnTo>
                    <a:pt x="713" y="395"/>
                  </a:lnTo>
                  <a:lnTo>
                    <a:pt x="737" y="407"/>
                  </a:lnTo>
                  <a:lnTo>
                    <a:pt x="756" y="412"/>
                  </a:lnTo>
                  <a:lnTo>
                    <a:pt x="756" y="412"/>
                  </a:lnTo>
                  <a:lnTo>
                    <a:pt x="763" y="418"/>
                  </a:lnTo>
                  <a:lnTo>
                    <a:pt x="773" y="423"/>
                  </a:lnTo>
                  <a:lnTo>
                    <a:pt x="792" y="433"/>
                  </a:lnTo>
                  <a:lnTo>
                    <a:pt x="792" y="433"/>
                  </a:lnTo>
                  <a:lnTo>
                    <a:pt x="837" y="452"/>
                  </a:lnTo>
                  <a:lnTo>
                    <a:pt x="891" y="472"/>
                  </a:lnTo>
                  <a:lnTo>
                    <a:pt x="891" y="472"/>
                  </a:lnTo>
                  <a:lnTo>
                    <a:pt x="897" y="476"/>
                  </a:lnTo>
                  <a:lnTo>
                    <a:pt x="906" y="480"/>
                  </a:lnTo>
                  <a:lnTo>
                    <a:pt x="915" y="484"/>
                  </a:lnTo>
                  <a:lnTo>
                    <a:pt x="919" y="485"/>
                  </a:lnTo>
                  <a:lnTo>
                    <a:pt x="919" y="485"/>
                  </a:lnTo>
                  <a:lnTo>
                    <a:pt x="992" y="512"/>
                  </a:lnTo>
                  <a:lnTo>
                    <a:pt x="1071" y="542"/>
                  </a:lnTo>
                  <a:lnTo>
                    <a:pt x="1227" y="602"/>
                  </a:lnTo>
                  <a:lnTo>
                    <a:pt x="1225" y="602"/>
                  </a:lnTo>
                  <a:lnTo>
                    <a:pt x="1225" y="602"/>
                  </a:lnTo>
                  <a:lnTo>
                    <a:pt x="1246" y="605"/>
                  </a:lnTo>
                  <a:lnTo>
                    <a:pt x="1268" y="609"/>
                  </a:lnTo>
                  <a:lnTo>
                    <a:pt x="1268" y="609"/>
                  </a:lnTo>
                  <a:lnTo>
                    <a:pt x="1268" y="609"/>
                  </a:lnTo>
                  <a:lnTo>
                    <a:pt x="1266" y="609"/>
                  </a:lnTo>
                  <a:lnTo>
                    <a:pt x="1266" y="609"/>
                  </a:lnTo>
                  <a:lnTo>
                    <a:pt x="1293" y="619"/>
                  </a:lnTo>
                  <a:lnTo>
                    <a:pt x="1321" y="630"/>
                  </a:lnTo>
                  <a:lnTo>
                    <a:pt x="1321" y="630"/>
                  </a:lnTo>
                  <a:lnTo>
                    <a:pt x="1317" y="630"/>
                  </a:lnTo>
                  <a:lnTo>
                    <a:pt x="1317" y="630"/>
                  </a:lnTo>
                  <a:lnTo>
                    <a:pt x="1330" y="634"/>
                  </a:lnTo>
                  <a:lnTo>
                    <a:pt x="1343" y="639"/>
                  </a:lnTo>
                  <a:lnTo>
                    <a:pt x="1343" y="639"/>
                  </a:lnTo>
                  <a:lnTo>
                    <a:pt x="1358" y="643"/>
                  </a:lnTo>
                  <a:lnTo>
                    <a:pt x="1373" y="647"/>
                  </a:lnTo>
                  <a:lnTo>
                    <a:pt x="1373" y="649"/>
                  </a:lnTo>
                  <a:lnTo>
                    <a:pt x="1386" y="652"/>
                  </a:lnTo>
                  <a:lnTo>
                    <a:pt x="1386" y="652"/>
                  </a:lnTo>
                  <a:lnTo>
                    <a:pt x="1384" y="652"/>
                  </a:lnTo>
                  <a:lnTo>
                    <a:pt x="1379" y="650"/>
                  </a:lnTo>
                  <a:lnTo>
                    <a:pt x="1379" y="650"/>
                  </a:lnTo>
                  <a:lnTo>
                    <a:pt x="1439" y="669"/>
                  </a:lnTo>
                  <a:lnTo>
                    <a:pt x="1499" y="688"/>
                  </a:lnTo>
                  <a:lnTo>
                    <a:pt x="1623" y="720"/>
                  </a:lnTo>
                  <a:lnTo>
                    <a:pt x="1746" y="750"/>
                  </a:lnTo>
                  <a:lnTo>
                    <a:pt x="1872" y="780"/>
                  </a:lnTo>
                  <a:lnTo>
                    <a:pt x="1865" y="778"/>
                  </a:lnTo>
                  <a:lnTo>
                    <a:pt x="1898" y="784"/>
                  </a:lnTo>
                  <a:lnTo>
                    <a:pt x="1898" y="784"/>
                  </a:lnTo>
                  <a:lnTo>
                    <a:pt x="1895" y="784"/>
                  </a:lnTo>
                  <a:lnTo>
                    <a:pt x="1895" y="784"/>
                  </a:lnTo>
                  <a:lnTo>
                    <a:pt x="1927" y="791"/>
                  </a:lnTo>
                  <a:lnTo>
                    <a:pt x="1957" y="797"/>
                  </a:lnTo>
                  <a:lnTo>
                    <a:pt x="1957" y="797"/>
                  </a:lnTo>
                  <a:lnTo>
                    <a:pt x="2020" y="808"/>
                  </a:lnTo>
                  <a:lnTo>
                    <a:pt x="2020" y="808"/>
                  </a:lnTo>
                  <a:lnTo>
                    <a:pt x="2017" y="808"/>
                  </a:lnTo>
                  <a:lnTo>
                    <a:pt x="2017" y="810"/>
                  </a:lnTo>
                  <a:lnTo>
                    <a:pt x="2018" y="810"/>
                  </a:lnTo>
                  <a:lnTo>
                    <a:pt x="2018" y="810"/>
                  </a:lnTo>
                  <a:lnTo>
                    <a:pt x="2039" y="814"/>
                  </a:lnTo>
                  <a:lnTo>
                    <a:pt x="2056" y="817"/>
                  </a:lnTo>
                  <a:lnTo>
                    <a:pt x="2069" y="819"/>
                  </a:lnTo>
                  <a:lnTo>
                    <a:pt x="2082" y="819"/>
                  </a:lnTo>
                  <a:lnTo>
                    <a:pt x="2082" y="819"/>
                  </a:lnTo>
                  <a:lnTo>
                    <a:pt x="2082" y="821"/>
                  </a:lnTo>
                  <a:lnTo>
                    <a:pt x="2080" y="821"/>
                  </a:lnTo>
                  <a:lnTo>
                    <a:pt x="2080" y="821"/>
                  </a:lnTo>
                  <a:lnTo>
                    <a:pt x="2208" y="840"/>
                  </a:lnTo>
                  <a:lnTo>
                    <a:pt x="2208" y="840"/>
                  </a:lnTo>
                  <a:lnTo>
                    <a:pt x="2272" y="849"/>
                  </a:lnTo>
                  <a:lnTo>
                    <a:pt x="2272" y="849"/>
                  </a:lnTo>
                  <a:lnTo>
                    <a:pt x="2336" y="859"/>
                  </a:lnTo>
                  <a:lnTo>
                    <a:pt x="2336" y="859"/>
                  </a:lnTo>
                  <a:lnTo>
                    <a:pt x="2446" y="866"/>
                  </a:lnTo>
                  <a:lnTo>
                    <a:pt x="2446" y="866"/>
                  </a:lnTo>
                  <a:lnTo>
                    <a:pt x="2502" y="872"/>
                  </a:lnTo>
                  <a:lnTo>
                    <a:pt x="2502" y="872"/>
                  </a:lnTo>
                  <a:lnTo>
                    <a:pt x="2559" y="876"/>
                  </a:lnTo>
                  <a:lnTo>
                    <a:pt x="2559" y="876"/>
                  </a:lnTo>
                  <a:lnTo>
                    <a:pt x="2559" y="876"/>
                  </a:lnTo>
                  <a:lnTo>
                    <a:pt x="2632" y="879"/>
                  </a:lnTo>
                  <a:lnTo>
                    <a:pt x="2705" y="883"/>
                  </a:lnTo>
                  <a:lnTo>
                    <a:pt x="2705" y="883"/>
                  </a:lnTo>
                  <a:lnTo>
                    <a:pt x="2780" y="885"/>
                  </a:lnTo>
                  <a:lnTo>
                    <a:pt x="2780" y="885"/>
                  </a:lnTo>
                  <a:lnTo>
                    <a:pt x="2818" y="887"/>
                  </a:lnTo>
                  <a:lnTo>
                    <a:pt x="2855" y="887"/>
                  </a:lnTo>
                  <a:lnTo>
                    <a:pt x="2855" y="887"/>
                  </a:lnTo>
                  <a:lnTo>
                    <a:pt x="2966" y="887"/>
                  </a:lnTo>
                  <a:lnTo>
                    <a:pt x="2966" y="887"/>
                  </a:lnTo>
                  <a:lnTo>
                    <a:pt x="2966" y="887"/>
                  </a:lnTo>
                  <a:lnTo>
                    <a:pt x="3020" y="887"/>
                  </a:lnTo>
                  <a:lnTo>
                    <a:pt x="3075" y="889"/>
                  </a:lnTo>
                  <a:lnTo>
                    <a:pt x="3075" y="889"/>
                  </a:lnTo>
                  <a:lnTo>
                    <a:pt x="3131" y="889"/>
                  </a:lnTo>
                  <a:lnTo>
                    <a:pt x="3185" y="887"/>
                  </a:lnTo>
                  <a:lnTo>
                    <a:pt x="3180" y="889"/>
                  </a:lnTo>
                  <a:lnTo>
                    <a:pt x="3180" y="889"/>
                  </a:lnTo>
                  <a:lnTo>
                    <a:pt x="3191" y="887"/>
                  </a:lnTo>
                  <a:lnTo>
                    <a:pt x="3206" y="887"/>
                  </a:lnTo>
                  <a:lnTo>
                    <a:pt x="3217" y="887"/>
                  </a:lnTo>
                  <a:lnTo>
                    <a:pt x="3219" y="887"/>
                  </a:lnTo>
                  <a:lnTo>
                    <a:pt x="3219" y="885"/>
                  </a:lnTo>
                  <a:lnTo>
                    <a:pt x="3232" y="885"/>
                  </a:lnTo>
                  <a:lnTo>
                    <a:pt x="3232" y="885"/>
                  </a:lnTo>
                  <a:lnTo>
                    <a:pt x="3251" y="885"/>
                  </a:lnTo>
                  <a:lnTo>
                    <a:pt x="3268" y="883"/>
                  </a:lnTo>
                  <a:lnTo>
                    <a:pt x="3303" y="883"/>
                  </a:lnTo>
                  <a:lnTo>
                    <a:pt x="3341" y="885"/>
                  </a:lnTo>
                  <a:lnTo>
                    <a:pt x="3382" y="883"/>
                  </a:lnTo>
                  <a:lnTo>
                    <a:pt x="3379" y="883"/>
                  </a:lnTo>
                  <a:lnTo>
                    <a:pt x="3379" y="883"/>
                  </a:lnTo>
                  <a:lnTo>
                    <a:pt x="3403" y="881"/>
                  </a:lnTo>
                  <a:lnTo>
                    <a:pt x="3425" y="881"/>
                  </a:lnTo>
                  <a:lnTo>
                    <a:pt x="3425" y="881"/>
                  </a:lnTo>
                  <a:lnTo>
                    <a:pt x="3422" y="883"/>
                  </a:lnTo>
                  <a:lnTo>
                    <a:pt x="3422" y="883"/>
                  </a:lnTo>
                  <a:lnTo>
                    <a:pt x="3459" y="883"/>
                  </a:lnTo>
                  <a:lnTo>
                    <a:pt x="3499" y="883"/>
                  </a:lnTo>
                  <a:lnTo>
                    <a:pt x="3579" y="877"/>
                  </a:lnTo>
                  <a:lnTo>
                    <a:pt x="3574" y="881"/>
                  </a:lnTo>
                  <a:lnTo>
                    <a:pt x="3574" y="881"/>
                  </a:lnTo>
                  <a:lnTo>
                    <a:pt x="3596" y="877"/>
                  </a:lnTo>
                  <a:lnTo>
                    <a:pt x="3624" y="877"/>
                  </a:lnTo>
                  <a:lnTo>
                    <a:pt x="3681" y="874"/>
                  </a:lnTo>
                  <a:lnTo>
                    <a:pt x="3679" y="876"/>
                  </a:lnTo>
                  <a:lnTo>
                    <a:pt x="3696" y="874"/>
                  </a:lnTo>
                  <a:lnTo>
                    <a:pt x="3696" y="876"/>
                  </a:lnTo>
                  <a:lnTo>
                    <a:pt x="3696" y="876"/>
                  </a:lnTo>
                  <a:lnTo>
                    <a:pt x="3761" y="872"/>
                  </a:lnTo>
                  <a:lnTo>
                    <a:pt x="3823" y="866"/>
                  </a:lnTo>
                  <a:lnTo>
                    <a:pt x="3823" y="866"/>
                  </a:lnTo>
                  <a:close/>
                </a:path>
              </a:pathLst>
            </a:custGeom>
            <a:solidFill>
              <a:srgbClr val="5A4A3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5" name="Rectangle 101"/>
            <p:cNvSpPr>
              <a:spLocks noChangeArrowheads="1"/>
            </p:cNvSpPr>
            <p:nvPr/>
          </p:nvSpPr>
          <p:spPr bwMode="auto">
            <a:xfrm>
              <a:off x="6727536" y="3533775"/>
              <a:ext cx="3175" cy="1587"/>
            </a:xfrm>
            <a:prstGeom prst="rect">
              <a:avLst/>
            </a:prstGeom>
            <a:solidFill>
              <a:srgbClr val="5A4A3F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pic>
          <p:nvPicPr>
            <p:cNvPr id="16" name="Picture 103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5744874" y="3544888"/>
              <a:ext cx="777875" cy="938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7" name="Picture 104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4765386" y="3595688"/>
              <a:ext cx="776288" cy="9207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8" name="Picture 105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3752561" y="3565525"/>
              <a:ext cx="777875" cy="938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9" name="Picture 106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2841336" y="3419475"/>
              <a:ext cx="768350" cy="965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0" name="Freeform 107"/>
            <p:cNvSpPr>
              <a:spLocks/>
            </p:cNvSpPr>
            <p:nvPr/>
          </p:nvSpPr>
          <p:spPr bwMode="auto">
            <a:xfrm>
              <a:off x="-38389" y="3819525"/>
              <a:ext cx="14288" cy="31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" y="2"/>
                </a:cxn>
                <a:cxn ang="0">
                  <a:pos x="9" y="2"/>
                </a:cxn>
                <a:cxn ang="0">
                  <a:pos x="9" y="2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9" h="2">
                  <a:moveTo>
                    <a:pt x="0" y="0"/>
                  </a:moveTo>
                  <a:lnTo>
                    <a:pt x="2" y="2"/>
                  </a:lnTo>
                  <a:lnTo>
                    <a:pt x="9" y="2"/>
                  </a:lnTo>
                  <a:lnTo>
                    <a:pt x="9" y="2"/>
                  </a:lnTo>
                  <a:lnTo>
                    <a:pt x="4" y="0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A4A3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21" name="Freeform 108"/>
            <p:cNvSpPr>
              <a:spLocks/>
            </p:cNvSpPr>
            <p:nvPr/>
          </p:nvSpPr>
          <p:spPr bwMode="auto">
            <a:xfrm>
              <a:off x="-14577" y="3824288"/>
              <a:ext cx="41275" cy="6350"/>
            </a:xfrm>
            <a:custGeom>
              <a:avLst/>
              <a:gdLst/>
              <a:ahLst/>
              <a:cxnLst>
                <a:cxn ang="0">
                  <a:pos x="26" y="4"/>
                </a:cxn>
                <a:cxn ang="0">
                  <a:pos x="26" y="4"/>
                </a:cxn>
                <a:cxn ang="0">
                  <a:pos x="24" y="4"/>
                </a:cxn>
                <a:cxn ang="0">
                  <a:pos x="24" y="4"/>
                </a:cxn>
                <a:cxn ang="0">
                  <a:pos x="11" y="2"/>
                </a:cxn>
                <a:cxn ang="0">
                  <a:pos x="11" y="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7" y="4"/>
                </a:cxn>
                <a:cxn ang="0">
                  <a:pos x="13" y="4"/>
                </a:cxn>
                <a:cxn ang="0">
                  <a:pos x="21" y="4"/>
                </a:cxn>
                <a:cxn ang="0">
                  <a:pos x="26" y="4"/>
                </a:cxn>
                <a:cxn ang="0">
                  <a:pos x="26" y="4"/>
                </a:cxn>
              </a:cxnLst>
              <a:rect l="0" t="0" r="r" b="b"/>
              <a:pathLst>
                <a:path w="26" h="4">
                  <a:moveTo>
                    <a:pt x="26" y="4"/>
                  </a:moveTo>
                  <a:lnTo>
                    <a:pt x="26" y="4"/>
                  </a:lnTo>
                  <a:lnTo>
                    <a:pt x="24" y="4"/>
                  </a:lnTo>
                  <a:lnTo>
                    <a:pt x="24" y="4"/>
                  </a:lnTo>
                  <a:lnTo>
                    <a:pt x="11" y="2"/>
                  </a:lnTo>
                  <a:lnTo>
                    <a:pt x="11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7" y="4"/>
                  </a:lnTo>
                  <a:lnTo>
                    <a:pt x="13" y="4"/>
                  </a:lnTo>
                  <a:lnTo>
                    <a:pt x="21" y="4"/>
                  </a:lnTo>
                  <a:lnTo>
                    <a:pt x="26" y="4"/>
                  </a:lnTo>
                  <a:lnTo>
                    <a:pt x="26" y="4"/>
                  </a:lnTo>
                  <a:close/>
                </a:path>
              </a:pathLst>
            </a:custGeom>
            <a:solidFill>
              <a:srgbClr val="5A4A3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22" name="Freeform 109"/>
            <p:cNvSpPr>
              <a:spLocks/>
            </p:cNvSpPr>
            <p:nvPr/>
          </p:nvSpPr>
          <p:spPr bwMode="auto">
            <a:xfrm>
              <a:off x="36224" y="3833813"/>
              <a:ext cx="23813" cy="6350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0" y="2"/>
                </a:cxn>
                <a:cxn ang="0">
                  <a:pos x="11" y="4"/>
                </a:cxn>
                <a:cxn ang="0">
                  <a:pos x="15" y="4"/>
                </a:cxn>
                <a:cxn ang="0">
                  <a:pos x="15" y="4"/>
                </a:cxn>
                <a:cxn ang="0">
                  <a:pos x="5" y="2"/>
                </a:cxn>
                <a:cxn ang="0">
                  <a:pos x="2" y="0"/>
                </a:cxn>
                <a:cxn ang="0">
                  <a:pos x="0" y="0"/>
                </a:cxn>
                <a:cxn ang="0">
                  <a:pos x="0" y="2"/>
                </a:cxn>
                <a:cxn ang="0">
                  <a:pos x="0" y="2"/>
                </a:cxn>
              </a:cxnLst>
              <a:rect l="0" t="0" r="r" b="b"/>
              <a:pathLst>
                <a:path w="15" h="4">
                  <a:moveTo>
                    <a:pt x="0" y="2"/>
                  </a:moveTo>
                  <a:lnTo>
                    <a:pt x="0" y="2"/>
                  </a:lnTo>
                  <a:lnTo>
                    <a:pt x="11" y="4"/>
                  </a:lnTo>
                  <a:lnTo>
                    <a:pt x="15" y="4"/>
                  </a:lnTo>
                  <a:lnTo>
                    <a:pt x="15" y="4"/>
                  </a:lnTo>
                  <a:lnTo>
                    <a:pt x="5" y="2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5A4A3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23" name="Freeform 110"/>
            <p:cNvSpPr>
              <a:spLocks/>
            </p:cNvSpPr>
            <p:nvPr/>
          </p:nvSpPr>
          <p:spPr bwMode="auto">
            <a:xfrm>
              <a:off x="1318924" y="4024313"/>
              <a:ext cx="3175" cy="1587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2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5A4A3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24" name="Freeform 111"/>
            <p:cNvSpPr>
              <a:spLocks/>
            </p:cNvSpPr>
            <p:nvPr/>
          </p:nvSpPr>
          <p:spPr bwMode="auto">
            <a:xfrm>
              <a:off x="67974" y="2663825"/>
              <a:ext cx="7662863" cy="1417637"/>
            </a:xfrm>
            <a:custGeom>
              <a:avLst/>
              <a:gdLst/>
              <a:ahLst/>
              <a:cxnLst>
                <a:cxn ang="0">
                  <a:pos x="884" y="855"/>
                </a:cxn>
                <a:cxn ang="0">
                  <a:pos x="576" y="831"/>
                </a:cxn>
                <a:cxn ang="0">
                  <a:pos x="499" y="823"/>
                </a:cxn>
                <a:cxn ang="0">
                  <a:pos x="415" y="814"/>
                </a:cxn>
                <a:cxn ang="0">
                  <a:pos x="224" y="790"/>
                </a:cxn>
                <a:cxn ang="0">
                  <a:pos x="165" y="778"/>
                </a:cxn>
                <a:cxn ang="0">
                  <a:pos x="0" y="745"/>
                </a:cxn>
                <a:cxn ang="0">
                  <a:pos x="49" y="756"/>
                </a:cxn>
                <a:cxn ang="0">
                  <a:pos x="81" y="763"/>
                </a:cxn>
                <a:cxn ang="0">
                  <a:pos x="107" y="771"/>
                </a:cxn>
                <a:cxn ang="0">
                  <a:pos x="203" y="788"/>
                </a:cxn>
                <a:cxn ang="0">
                  <a:pos x="336" y="808"/>
                </a:cxn>
                <a:cxn ang="0">
                  <a:pos x="693" y="848"/>
                </a:cxn>
                <a:cxn ang="0">
                  <a:pos x="891" y="861"/>
                </a:cxn>
                <a:cxn ang="0">
                  <a:pos x="1364" y="885"/>
                </a:cxn>
                <a:cxn ang="0">
                  <a:pos x="1747" y="893"/>
                </a:cxn>
                <a:cxn ang="0">
                  <a:pos x="2017" y="889"/>
                </a:cxn>
                <a:cxn ang="0">
                  <a:pos x="2197" y="882"/>
                </a:cxn>
                <a:cxn ang="0">
                  <a:pos x="2428" y="861"/>
                </a:cxn>
                <a:cxn ang="0">
                  <a:pos x="2704" y="823"/>
                </a:cxn>
                <a:cxn ang="0">
                  <a:pos x="2812" y="803"/>
                </a:cxn>
                <a:cxn ang="0">
                  <a:pos x="3152" y="730"/>
                </a:cxn>
                <a:cxn ang="0">
                  <a:pos x="3416" y="651"/>
                </a:cxn>
                <a:cxn ang="0">
                  <a:pos x="3735" y="542"/>
                </a:cxn>
                <a:cxn ang="0">
                  <a:pos x="4131" y="377"/>
                </a:cxn>
                <a:cxn ang="0">
                  <a:pos x="4529" y="178"/>
                </a:cxn>
                <a:cxn ang="0">
                  <a:pos x="4690" y="88"/>
                </a:cxn>
                <a:cxn ang="0">
                  <a:pos x="4733" y="62"/>
                </a:cxn>
                <a:cxn ang="0">
                  <a:pos x="4756" y="45"/>
                </a:cxn>
                <a:cxn ang="0">
                  <a:pos x="4776" y="34"/>
                </a:cxn>
                <a:cxn ang="0">
                  <a:pos x="4806" y="19"/>
                </a:cxn>
                <a:cxn ang="0">
                  <a:pos x="4825" y="7"/>
                </a:cxn>
                <a:cxn ang="0">
                  <a:pos x="4818" y="6"/>
                </a:cxn>
                <a:cxn ang="0">
                  <a:pos x="4776" y="24"/>
                </a:cxn>
                <a:cxn ang="0">
                  <a:pos x="4741" y="45"/>
                </a:cxn>
                <a:cxn ang="0">
                  <a:pos x="4613" y="124"/>
                </a:cxn>
                <a:cxn ang="0">
                  <a:pos x="4580" y="144"/>
                </a:cxn>
                <a:cxn ang="0">
                  <a:pos x="4516" y="176"/>
                </a:cxn>
                <a:cxn ang="0">
                  <a:pos x="4456" y="210"/>
                </a:cxn>
                <a:cxn ang="0">
                  <a:pos x="4381" y="248"/>
                </a:cxn>
                <a:cxn ang="0">
                  <a:pos x="4236" y="321"/>
                </a:cxn>
                <a:cxn ang="0">
                  <a:pos x="4067" y="401"/>
                </a:cxn>
                <a:cxn ang="0">
                  <a:pos x="3932" y="458"/>
                </a:cxn>
                <a:cxn ang="0">
                  <a:pos x="3831" y="499"/>
                </a:cxn>
                <a:cxn ang="0">
                  <a:pos x="3559" y="602"/>
                </a:cxn>
                <a:cxn ang="0">
                  <a:pos x="3508" y="615"/>
                </a:cxn>
                <a:cxn ang="0">
                  <a:pos x="3450" y="634"/>
                </a:cxn>
                <a:cxn ang="0">
                  <a:pos x="3203" y="707"/>
                </a:cxn>
                <a:cxn ang="0">
                  <a:pos x="2932" y="773"/>
                </a:cxn>
                <a:cxn ang="0">
                  <a:pos x="2811" y="797"/>
                </a:cxn>
                <a:cxn ang="0">
                  <a:pos x="2745" y="810"/>
                </a:cxn>
                <a:cxn ang="0">
                  <a:pos x="2619" y="829"/>
                </a:cxn>
                <a:cxn ang="0">
                  <a:pos x="2381" y="861"/>
                </a:cxn>
                <a:cxn ang="0">
                  <a:pos x="2197" y="876"/>
                </a:cxn>
                <a:cxn ang="0">
                  <a:pos x="1863" y="883"/>
                </a:cxn>
                <a:cxn ang="0">
                  <a:pos x="1644" y="883"/>
                </a:cxn>
                <a:cxn ang="0">
                  <a:pos x="1608" y="885"/>
                </a:cxn>
                <a:cxn ang="0">
                  <a:pos x="1450" y="882"/>
                </a:cxn>
                <a:cxn ang="0">
                  <a:pos x="1370" y="878"/>
                </a:cxn>
                <a:cxn ang="0">
                  <a:pos x="1205" y="874"/>
                </a:cxn>
                <a:cxn ang="0">
                  <a:pos x="1004" y="865"/>
                </a:cxn>
              </a:cxnLst>
              <a:rect l="0" t="0" r="r" b="b"/>
              <a:pathLst>
                <a:path w="4827" h="893">
                  <a:moveTo>
                    <a:pt x="1004" y="865"/>
                  </a:moveTo>
                  <a:lnTo>
                    <a:pt x="1008" y="863"/>
                  </a:lnTo>
                  <a:lnTo>
                    <a:pt x="1008" y="863"/>
                  </a:lnTo>
                  <a:lnTo>
                    <a:pt x="976" y="861"/>
                  </a:lnTo>
                  <a:lnTo>
                    <a:pt x="944" y="859"/>
                  </a:lnTo>
                  <a:lnTo>
                    <a:pt x="880" y="855"/>
                  </a:lnTo>
                  <a:lnTo>
                    <a:pt x="884" y="855"/>
                  </a:lnTo>
                  <a:lnTo>
                    <a:pt x="884" y="855"/>
                  </a:lnTo>
                  <a:lnTo>
                    <a:pt x="726" y="844"/>
                  </a:lnTo>
                  <a:lnTo>
                    <a:pt x="649" y="838"/>
                  </a:lnTo>
                  <a:lnTo>
                    <a:pt x="573" y="831"/>
                  </a:lnTo>
                  <a:lnTo>
                    <a:pt x="573" y="831"/>
                  </a:lnTo>
                  <a:lnTo>
                    <a:pt x="576" y="831"/>
                  </a:lnTo>
                  <a:lnTo>
                    <a:pt x="576" y="831"/>
                  </a:lnTo>
                  <a:lnTo>
                    <a:pt x="559" y="831"/>
                  </a:lnTo>
                  <a:lnTo>
                    <a:pt x="559" y="831"/>
                  </a:lnTo>
                  <a:lnTo>
                    <a:pt x="563" y="831"/>
                  </a:lnTo>
                  <a:lnTo>
                    <a:pt x="563" y="831"/>
                  </a:lnTo>
                  <a:lnTo>
                    <a:pt x="543" y="827"/>
                  </a:lnTo>
                  <a:lnTo>
                    <a:pt x="520" y="825"/>
                  </a:lnTo>
                  <a:lnTo>
                    <a:pt x="499" y="823"/>
                  </a:lnTo>
                  <a:lnTo>
                    <a:pt x="484" y="820"/>
                  </a:lnTo>
                  <a:lnTo>
                    <a:pt x="484" y="820"/>
                  </a:lnTo>
                  <a:lnTo>
                    <a:pt x="477" y="822"/>
                  </a:lnTo>
                  <a:lnTo>
                    <a:pt x="477" y="822"/>
                  </a:lnTo>
                  <a:lnTo>
                    <a:pt x="479" y="822"/>
                  </a:lnTo>
                  <a:lnTo>
                    <a:pt x="479" y="822"/>
                  </a:lnTo>
                  <a:lnTo>
                    <a:pt x="415" y="814"/>
                  </a:lnTo>
                  <a:lnTo>
                    <a:pt x="415" y="814"/>
                  </a:lnTo>
                  <a:lnTo>
                    <a:pt x="351" y="807"/>
                  </a:lnTo>
                  <a:lnTo>
                    <a:pt x="351" y="807"/>
                  </a:lnTo>
                  <a:lnTo>
                    <a:pt x="287" y="799"/>
                  </a:lnTo>
                  <a:lnTo>
                    <a:pt x="287" y="799"/>
                  </a:lnTo>
                  <a:lnTo>
                    <a:pt x="224" y="790"/>
                  </a:lnTo>
                  <a:lnTo>
                    <a:pt x="224" y="790"/>
                  </a:lnTo>
                  <a:lnTo>
                    <a:pt x="220" y="788"/>
                  </a:lnTo>
                  <a:lnTo>
                    <a:pt x="220" y="786"/>
                  </a:lnTo>
                  <a:lnTo>
                    <a:pt x="220" y="786"/>
                  </a:lnTo>
                  <a:lnTo>
                    <a:pt x="194" y="782"/>
                  </a:lnTo>
                  <a:lnTo>
                    <a:pt x="194" y="782"/>
                  </a:lnTo>
                  <a:lnTo>
                    <a:pt x="165" y="778"/>
                  </a:lnTo>
                  <a:lnTo>
                    <a:pt x="165" y="778"/>
                  </a:lnTo>
                  <a:lnTo>
                    <a:pt x="111" y="769"/>
                  </a:lnTo>
                  <a:lnTo>
                    <a:pt x="111" y="769"/>
                  </a:lnTo>
                  <a:lnTo>
                    <a:pt x="57" y="756"/>
                  </a:lnTo>
                  <a:lnTo>
                    <a:pt x="57" y="756"/>
                  </a:lnTo>
                  <a:lnTo>
                    <a:pt x="2" y="743"/>
                  </a:lnTo>
                  <a:lnTo>
                    <a:pt x="2" y="743"/>
                  </a:lnTo>
                  <a:lnTo>
                    <a:pt x="0" y="745"/>
                  </a:lnTo>
                  <a:lnTo>
                    <a:pt x="2" y="745"/>
                  </a:lnTo>
                  <a:lnTo>
                    <a:pt x="4" y="745"/>
                  </a:lnTo>
                  <a:lnTo>
                    <a:pt x="0" y="746"/>
                  </a:lnTo>
                  <a:lnTo>
                    <a:pt x="0" y="746"/>
                  </a:lnTo>
                  <a:lnTo>
                    <a:pt x="17" y="750"/>
                  </a:lnTo>
                  <a:lnTo>
                    <a:pt x="34" y="752"/>
                  </a:lnTo>
                  <a:lnTo>
                    <a:pt x="49" y="756"/>
                  </a:lnTo>
                  <a:lnTo>
                    <a:pt x="66" y="760"/>
                  </a:lnTo>
                  <a:lnTo>
                    <a:pt x="62" y="760"/>
                  </a:lnTo>
                  <a:lnTo>
                    <a:pt x="62" y="760"/>
                  </a:lnTo>
                  <a:lnTo>
                    <a:pt x="70" y="761"/>
                  </a:lnTo>
                  <a:lnTo>
                    <a:pt x="72" y="761"/>
                  </a:lnTo>
                  <a:lnTo>
                    <a:pt x="74" y="761"/>
                  </a:lnTo>
                  <a:lnTo>
                    <a:pt x="81" y="763"/>
                  </a:lnTo>
                  <a:lnTo>
                    <a:pt x="81" y="763"/>
                  </a:lnTo>
                  <a:lnTo>
                    <a:pt x="85" y="763"/>
                  </a:lnTo>
                  <a:lnTo>
                    <a:pt x="83" y="765"/>
                  </a:lnTo>
                  <a:lnTo>
                    <a:pt x="83" y="765"/>
                  </a:lnTo>
                  <a:lnTo>
                    <a:pt x="83" y="765"/>
                  </a:lnTo>
                  <a:lnTo>
                    <a:pt x="83" y="765"/>
                  </a:lnTo>
                  <a:lnTo>
                    <a:pt x="107" y="771"/>
                  </a:lnTo>
                  <a:lnTo>
                    <a:pt x="107" y="771"/>
                  </a:lnTo>
                  <a:lnTo>
                    <a:pt x="132" y="775"/>
                  </a:lnTo>
                  <a:lnTo>
                    <a:pt x="132" y="775"/>
                  </a:lnTo>
                  <a:lnTo>
                    <a:pt x="180" y="782"/>
                  </a:lnTo>
                  <a:lnTo>
                    <a:pt x="180" y="782"/>
                  </a:lnTo>
                  <a:lnTo>
                    <a:pt x="190" y="784"/>
                  </a:lnTo>
                  <a:lnTo>
                    <a:pt x="203" y="788"/>
                  </a:lnTo>
                  <a:lnTo>
                    <a:pt x="216" y="790"/>
                  </a:lnTo>
                  <a:lnTo>
                    <a:pt x="227" y="793"/>
                  </a:lnTo>
                  <a:lnTo>
                    <a:pt x="227" y="793"/>
                  </a:lnTo>
                  <a:lnTo>
                    <a:pt x="241" y="793"/>
                  </a:lnTo>
                  <a:lnTo>
                    <a:pt x="248" y="793"/>
                  </a:lnTo>
                  <a:lnTo>
                    <a:pt x="248" y="793"/>
                  </a:lnTo>
                  <a:lnTo>
                    <a:pt x="336" y="808"/>
                  </a:lnTo>
                  <a:lnTo>
                    <a:pt x="424" y="820"/>
                  </a:lnTo>
                  <a:lnTo>
                    <a:pt x="513" y="831"/>
                  </a:lnTo>
                  <a:lnTo>
                    <a:pt x="603" y="840"/>
                  </a:lnTo>
                  <a:lnTo>
                    <a:pt x="603" y="840"/>
                  </a:lnTo>
                  <a:lnTo>
                    <a:pt x="646" y="842"/>
                  </a:lnTo>
                  <a:lnTo>
                    <a:pt x="693" y="848"/>
                  </a:lnTo>
                  <a:lnTo>
                    <a:pt x="693" y="848"/>
                  </a:lnTo>
                  <a:lnTo>
                    <a:pt x="741" y="852"/>
                  </a:lnTo>
                  <a:lnTo>
                    <a:pt x="790" y="855"/>
                  </a:lnTo>
                  <a:lnTo>
                    <a:pt x="790" y="857"/>
                  </a:lnTo>
                  <a:lnTo>
                    <a:pt x="790" y="857"/>
                  </a:lnTo>
                  <a:lnTo>
                    <a:pt x="830" y="859"/>
                  </a:lnTo>
                  <a:lnTo>
                    <a:pt x="871" y="861"/>
                  </a:lnTo>
                  <a:lnTo>
                    <a:pt x="891" y="861"/>
                  </a:lnTo>
                  <a:lnTo>
                    <a:pt x="891" y="861"/>
                  </a:lnTo>
                  <a:lnTo>
                    <a:pt x="1010" y="870"/>
                  </a:lnTo>
                  <a:lnTo>
                    <a:pt x="1128" y="876"/>
                  </a:lnTo>
                  <a:lnTo>
                    <a:pt x="1128" y="876"/>
                  </a:lnTo>
                  <a:lnTo>
                    <a:pt x="1246" y="882"/>
                  </a:lnTo>
                  <a:lnTo>
                    <a:pt x="1246" y="882"/>
                  </a:lnTo>
                  <a:lnTo>
                    <a:pt x="1364" y="885"/>
                  </a:lnTo>
                  <a:lnTo>
                    <a:pt x="1364" y="885"/>
                  </a:lnTo>
                  <a:lnTo>
                    <a:pt x="1496" y="891"/>
                  </a:lnTo>
                  <a:lnTo>
                    <a:pt x="1496" y="891"/>
                  </a:lnTo>
                  <a:lnTo>
                    <a:pt x="1621" y="893"/>
                  </a:lnTo>
                  <a:lnTo>
                    <a:pt x="1621" y="893"/>
                  </a:lnTo>
                  <a:lnTo>
                    <a:pt x="1747" y="893"/>
                  </a:lnTo>
                  <a:lnTo>
                    <a:pt x="1747" y="893"/>
                  </a:lnTo>
                  <a:lnTo>
                    <a:pt x="1876" y="889"/>
                  </a:lnTo>
                  <a:lnTo>
                    <a:pt x="1876" y="889"/>
                  </a:lnTo>
                  <a:lnTo>
                    <a:pt x="1876" y="889"/>
                  </a:lnTo>
                  <a:lnTo>
                    <a:pt x="1873" y="889"/>
                  </a:lnTo>
                  <a:lnTo>
                    <a:pt x="1873" y="889"/>
                  </a:lnTo>
                  <a:lnTo>
                    <a:pt x="1946" y="889"/>
                  </a:lnTo>
                  <a:lnTo>
                    <a:pt x="2017" y="889"/>
                  </a:lnTo>
                  <a:lnTo>
                    <a:pt x="2017" y="889"/>
                  </a:lnTo>
                  <a:lnTo>
                    <a:pt x="2017" y="889"/>
                  </a:lnTo>
                  <a:lnTo>
                    <a:pt x="2107" y="885"/>
                  </a:lnTo>
                  <a:lnTo>
                    <a:pt x="2107" y="885"/>
                  </a:lnTo>
                  <a:lnTo>
                    <a:pt x="2152" y="883"/>
                  </a:lnTo>
                  <a:lnTo>
                    <a:pt x="2175" y="882"/>
                  </a:lnTo>
                  <a:lnTo>
                    <a:pt x="2197" y="882"/>
                  </a:lnTo>
                  <a:lnTo>
                    <a:pt x="2197" y="882"/>
                  </a:lnTo>
                  <a:lnTo>
                    <a:pt x="2289" y="874"/>
                  </a:lnTo>
                  <a:lnTo>
                    <a:pt x="2332" y="870"/>
                  </a:lnTo>
                  <a:lnTo>
                    <a:pt x="2375" y="865"/>
                  </a:lnTo>
                  <a:lnTo>
                    <a:pt x="2375" y="865"/>
                  </a:lnTo>
                  <a:lnTo>
                    <a:pt x="2428" y="861"/>
                  </a:lnTo>
                  <a:lnTo>
                    <a:pt x="2428" y="861"/>
                  </a:lnTo>
                  <a:lnTo>
                    <a:pt x="2454" y="857"/>
                  </a:lnTo>
                  <a:lnTo>
                    <a:pt x="2454" y="857"/>
                  </a:lnTo>
                  <a:lnTo>
                    <a:pt x="2482" y="855"/>
                  </a:lnTo>
                  <a:lnTo>
                    <a:pt x="2482" y="855"/>
                  </a:lnTo>
                  <a:lnTo>
                    <a:pt x="2591" y="840"/>
                  </a:lnTo>
                  <a:lnTo>
                    <a:pt x="2591" y="840"/>
                  </a:lnTo>
                  <a:lnTo>
                    <a:pt x="2704" y="823"/>
                  </a:lnTo>
                  <a:lnTo>
                    <a:pt x="2704" y="823"/>
                  </a:lnTo>
                  <a:lnTo>
                    <a:pt x="2730" y="818"/>
                  </a:lnTo>
                  <a:lnTo>
                    <a:pt x="2730" y="818"/>
                  </a:lnTo>
                  <a:lnTo>
                    <a:pt x="2758" y="812"/>
                  </a:lnTo>
                  <a:lnTo>
                    <a:pt x="2758" y="812"/>
                  </a:lnTo>
                  <a:lnTo>
                    <a:pt x="2812" y="803"/>
                  </a:lnTo>
                  <a:lnTo>
                    <a:pt x="2812" y="803"/>
                  </a:lnTo>
                  <a:lnTo>
                    <a:pt x="2812" y="803"/>
                  </a:lnTo>
                  <a:lnTo>
                    <a:pt x="2983" y="769"/>
                  </a:lnTo>
                  <a:lnTo>
                    <a:pt x="2983" y="769"/>
                  </a:lnTo>
                  <a:lnTo>
                    <a:pt x="3068" y="750"/>
                  </a:lnTo>
                  <a:lnTo>
                    <a:pt x="3068" y="750"/>
                  </a:lnTo>
                  <a:lnTo>
                    <a:pt x="3109" y="741"/>
                  </a:lnTo>
                  <a:lnTo>
                    <a:pt x="3152" y="730"/>
                  </a:lnTo>
                  <a:lnTo>
                    <a:pt x="3152" y="730"/>
                  </a:lnTo>
                  <a:lnTo>
                    <a:pt x="3240" y="707"/>
                  </a:lnTo>
                  <a:lnTo>
                    <a:pt x="3240" y="707"/>
                  </a:lnTo>
                  <a:lnTo>
                    <a:pt x="3328" y="679"/>
                  </a:lnTo>
                  <a:lnTo>
                    <a:pt x="3328" y="679"/>
                  </a:lnTo>
                  <a:lnTo>
                    <a:pt x="3416" y="651"/>
                  </a:lnTo>
                  <a:lnTo>
                    <a:pt x="3416" y="651"/>
                  </a:lnTo>
                  <a:lnTo>
                    <a:pt x="3505" y="625"/>
                  </a:lnTo>
                  <a:lnTo>
                    <a:pt x="3505" y="625"/>
                  </a:lnTo>
                  <a:lnTo>
                    <a:pt x="3533" y="615"/>
                  </a:lnTo>
                  <a:lnTo>
                    <a:pt x="3563" y="606"/>
                  </a:lnTo>
                  <a:lnTo>
                    <a:pt x="3623" y="583"/>
                  </a:lnTo>
                  <a:lnTo>
                    <a:pt x="3681" y="561"/>
                  </a:lnTo>
                  <a:lnTo>
                    <a:pt x="3735" y="542"/>
                  </a:lnTo>
                  <a:lnTo>
                    <a:pt x="3735" y="542"/>
                  </a:lnTo>
                  <a:lnTo>
                    <a:pt x="3786" y="525"/>
                  </a:lnTo>
                  <a:lnTo>
                    <a:pt x="3837" y="506"/>
                  </a:lnTo>
                  <a:lnTo>
                    <a:pt x="3887" y="488"/>
                  </a:lnTo>
                  <a:lnTo>
                    <a:pt x="3936" y="467"/>
                  </a:lnTo>
                  <a:lnTo>
                    <a:pt x="4034" y="424"/>
                  </a:lnTo>
                  <a:lnTo>
                    <a:pt x="4131" y="377"/>
                  </a:lnTo>
                  <a:lnTo>
                    <a:pt x="4131" y="377"/>
                  </a:lnTo>
                  <a:lnTo>
                    <a:pt x="4223" y="334"/>
                  </a:lnTo>
                  <a:lnTo>
                    <a:pt x="4311" y="291"/>
                  </a:lnTo>
                  <a:lnTo>
                    <a:pt x="4399" y="246"/>
                  </a:lnTo>
                  <a:lnTo>
                    <a:pt x="4488" y="201"/>
                  </a:lnTo>
                  <a:lnTo>
                    <a:pt x="4488" y="201"/>
                  </a:lnTo>
                  <a:lnTo>
                    <a:pt x="4529" y="178"/>
                  </a:lnTo>
                  <a:lnTo>
                    <a:pt x="4572" y="156"/>
                  </a:lnTo>
                  <a:lnTo>
                    <a:pt x="4617" y="133"/>
                  </a:lnTo>
                  <a:lnTo>
                    <a:pt x="4660" y="107"/>
                  </a:lnTo>
                  <a:lnTo>
                    <a:pt x="4658" y="107"/>
                  </a:lnTo>
                  <a:lnTo>
                    <a:pt x="4658" y="107"/>
                  </a:lnTo>
                  <a:lnTo>
                    <a:pt x="4675" y="99"/>
                  </a:lnTo>
                  <a:lnTo>
                    <a:pt x="4690" y="88"/>
                  </a:lnTo>
                  <a:lnTo>
                    <a:pt x="4705" y="77"/>
                  </a:lnTo>
                  <a:lnTo>
                    <a:pt x="4713" y="73"/>
                  </a:lnTo>
                  <a:lnTo>
                    <a:pt x="4718" y="71"/>
                  </a:lnTo>
                  <a:lnTo>
                    <a:pt x="4716" y="73"/>
                  </a:lnTo>
                  <a:lnTo>
                    <a:pt x="4716" y="73"/>
                  </a:lnTo>
                  <a:lnTo>
                    <a:pt x="4724" y="67"/>
                  </a:lnTo>
                  <a:lnTo>
                    <a:pt x="4733" y="62"/>
                  </a:lnTo>
                  <a:lnTo>
                    <a:pt x="4741" y="54"/>
                  </a:lnTo>
                  <a:lnTo>
                    <a:pt x="4746" y="51"/>
                  </a:lnTo>
                  <a:lnTo>
                    <a:pt x="4748" y="49"/>
                  </a:lnTo>
                  <a:lnTo>
                    <a:pt x="4748" y="49"/>
                  </a:lnTo>
                  <a:lnTo>
                    <a:pt x="4754" y="45"/>
                  </a:lnTo>
                  <a:lnTo>
                    <a:pt x="4756" y="45"/>
                  </a:lnTo>
                  <a:lnTo>
                    <a:pt x="4756" y="45"/>
                  </a:lnTo>
                  <a:lnTo>
                    <a:pt x="4761" y="43"/>
                  </a:lnTo>
                  <a:lnTo>
                    <a:pt x="4761" y="43"/>
                  </a:lnTo>
                  <a:lnTo>
                    <a:pt x="4763" y="39"/>
                  </a:lnTo>
                  <a:lnTo>
                    <a:pt x="4769" y="36"/>
                  </a:lnTo>
                  <a:lnTo>
                    <a:pt x="4769" y="36"/>
                  </a:lnTo>
                  <a:lnTo>
                    <a:pt x="4773" y="36"/>
                  </a:lnTo>
                  <a:lnTo>
                    <a:pt x="4776" y="34"/>
                  </a:lnTo>
                  <a:lnTo>
                    <a:pt x="4788" y="26"/>
                  </a:lnTo>
                  <a:lnTo>
                    <a:pt x="4799" y="19"/>
                  </a:lnTo>
                  <a:lnTo>
                    <a:pt x="4803" y="19"/>
                  </a:lnTo>
                  <a:lnTo>
                    <a:pt x="4805" y="19"/>
                  </a:lnTo>
                  <a:lnTo>
                    <a:pt x="4805" y="19"/>
                  </a:lnTo>
                  <a:lnTo>
                    <a:pt x="4805" y="19"/>
                  </a:lnTo>
                  <a:lnTo>
                    <a:pt x="4806" y="19"/>
                  </a:lnTo>
                  <a:lnTo>
                    <a:pt x="4808" y="19"/>
                  </a:lnTo>
                  <a:lnTo>
                    <a:pt x="4808" y="19"/>
                  </a:lnTo>
                  <a:lnTo>
                    <a:pt x="4803" y="24"/>
                  </a:lnTo>
                  <a:lnTo>
                    <a:pt x="4803" y="24"/>
                  </a:lnTo>
                  <a:lnTo>
                    <a:pt x="4818" y="15"/>
                  </a:lnTo>
                  <a:lnTo>
                    <a:pt x="4823" y="9"/>
                  </a:lnTo>
                  <a:lnTo>
                    <a:pt x="4825" y="7"/>
                  </a:lnTo>
                  <a:lnTo>
                    <a:pt x="4825" y="6"/>
                  </a:lnTo>
                  <a:lnTo>
                    <a:pt x="4825" y="6"/>
                  </a:lnTo>
                  <a:lnTo>
                    <a:pt x="4827" y="0"/>
                  </a:lnTo>
                  <a:lnTo>
                    <a:pt x="4827" y="0"/>
                  </a:lnTo>
                  <a:lnTo>
                    <a:pt x="4825" y="0"/>
                  </a:lnTo>
                  <a:lnTo>
                    <a:pt x="4820" y="2"/>
                  </a:lnTo>
                  <a:lnTo>
                    <a:pt x="4818" y="6"/>
                  </a:lnTo>
                  <a:lnTo>
                    <a:pt x="4818" y="6"/>
                  </a:lnTo>
                  <a:lnTo>
                    <a:pt x="4810" y="7"/>
                  </a:lnTo>
                  <a:lnTo>
                    <a:pt x="4810" y="7"/>
                  </a:lnTo>
                  <a:lnTo>
                    <a:pt x="4799" y="13"/>
                  </a:lnTo>
                  <a:lnTo>
                    <a:pt x="4791" y="17"/>
                  </a:lnTo>
                  <a:lnTo>
                    <a:pt x="4776" y="24"/>
                  </a:lnTo>
                  <a:lnTo>
                    <a:pt x="4776" y="24"/>
                  </a:lnTo>
                  <a:lnTo>
                    <a:pt x="4776" y="24"/>
                  </a:lnTo>
                  <a:lnTo>
                    <a:pt x="4769" y="30"/>
                  </a:lnTo>
                  <a:lnTo>
                    <a:pt x="4763" y="36"/>
                  </a:lnTo>
                  <a:lnTo>
                    <a:pt x="4748" y="43"/>
                  </a:lnTo>
                  <a:lnTo>
                    <a:pt x="4746" y="43"/>
                  </a:lnTo>
                  <a:lnTo>
                    <a:pt x="4746" y="43"/>
                  </a:lnTo>
                  <a:lnTo>
                    <a:pt x="4741" y="45"/>
                  </a:lnTo>
                  <a:lnTo>
                    <a:pt x="4735" y="51"/>
                  </a:lnTo>
                  <a:lnTo>
                    <a:pt x="4731" y="54"/>
                  </a:lnTo>
                  <a:lnTo>
                    <a:pt x="4731" y="54"/>
                  </a:lnTo>
                  <a:lnTo>
                    <a:pt x="4731" y="52"/>
                  </a:lnTo>
                  <a:lnTo>
                    <a:pt x="4731" y="52"/>
                  </a:lnTo>
                  <a:lnTo>
                    <a:pt x="4673" y="88"/>
                  </a:lnTo>
                  <a:lnTo>
                    <a:pt x="4613" y="124"/>
                  </a:lnTo>
                  <a:lnTo>
                    <a:pt x="4613" y="124"/>
                  </a:lnTo>
                  <a:lnTo>
                    <a:pt x="4596" y="135"/>
                  </a:lnTo>
                  <a:lnTo>
                    <a:pt x="4591" y="139"/>
                  </a:lnTo>
                  <a:lnTo>
                    <a:pt x="4589" y="141"/>
                  </a:lnTo>
                  <a:lnTo>
                    <a:pt x="4593" y="139"/>
                  </a:lnTo>
                  <a:lnTo>
                    <a:pt x="4593" y="139"/>
                  </a:lnTo>
                  <a:lnTo>
                    <a:pt x="4580" y="144"/>
                  </a:lnTo>
                  <a:lnTo>
                    <a:pt x="4564" y="152"/>
                  </a:lnTo>
                  <a:lnTo>
                    <a:pt x="4536" y="165"/>
                  </a:lnTo>
                  <a:lnTo>
                    <a:pt x="4536" y="165"/>
                  </a:lnTo>
                  <a:lnTo>
                    <a:pt x="4540" y="163"/>
                  </a:lnTo>
                  <a:lnTo>
                    <a:pt x="4540" y="163"/>
                  </a:lnTo>
                  <a:lnTo>
                    <a:pt x="4525" y="171"/>
                  </a:lnTo>
                  <a:lnTo>
                    <a:pt x="4516" y="176"/>
                  </a:lnTo>
                  <a:lnTo>
                    <a:pt x="4506" y="182"/>
                  </a:lnTo>
                  <a:lnTo>
                    <a:pt x="4491" y="188"/>
                  </a:lnTo>
                  <a:lnTo>
                    <a:pt x="4491" y="188"/>
                  </a:lnTo>
                  <a:lnTo>
                    <a:pt x="4489" y="191"/>
                  </a:lnTo>
                  <a:lnTo>
                    <a:pt x="4486" y="193"/>
                  </a:lnTo>
                  <a:lnTo>
                    <a:pt x="4471" y="201"/>
                  </a:lnTo>
                  <a:lnTo>
                    <a:pt x="4456" y="210"/>
                  </a:lnTo>
                  <a:lnTo>
                    <a:pt x="4443" y="218"/>
                  </a:lnTo>
                  <a:lnTo>
                    <a:pt x="4443" y="218"/>
                  </a:lnTo>
                  <a:lnTo>
                    <a:pt x="4441" y="218"/>
                  </a:lnTo>
                  <a:lnTo>
                    <a:pt x="4439" y="218"/>
                  </a:lnTo>
                  <a:lnTo>
                    <a:pt x="4439" y="218"/>
                  </a:lnTo>
                  <a:lnTo>
                    <a:pt x="4381" y="248"/>
                  </a:lnTo>
                  <a:lnTo>
                    <a:pt x="4381" y="248"/>
                  </a:lnTo>
                  <a:lnTo>
                    <a:pt x="4326" y="274"/>
                  </a:lnTo>
                  <a:lnTo>
                    <a:pt x="4326" y="274"/>
                  </a:lnTo>
                  <a:lnTo>
                    <a:pt x="4304" y="285"/>
                  </a:lnTo>
                  <a:lnTo>
                    <a:pt x="4279" y="298"/>
                  </a:lnTo>
                  <a:lnTo>
                    <a:pt x="4257" y="309"/>
                  </a:lnTo>
                  <a:lnTo>
                    <a:pt x="4236" y="321"/>
                  </a:lnTo>
                  <a:lnTo>
                    <a:pt x="4236" y="321"/>
                  </a:lnTo>
                  <a:lnTo>
                    <a:pt x="4199" y="338"/>
                  </a:lnTo>
                  <a:lnTo>
                    <a:pt x="4156" y="358"/>
                  </a:lnTo>
                  <a:lnTo>
                    <a:pt x="4159" y="356"/>
                  </a:lnTo>
                  <a:lnTo>
                    <a:pt x="4159" y="356"/>
                  </a:lnTo>
                  <a:lnTo>
                    <a:pt x="4109" y="379"/>
                  </a:lnTo>
                  <a:lnTo>
                    <a:pt x="4067" y="401"/>
                  </a:lnTo>
                  <a:lnTo>
                    <a:pt x="4067" y="401"/>
                  </a:lnTo>
                  <a:lnTo>
                    <a:pt x="4058" y="403"/>
                  </a:lnTo>
                  <a:lnTo>
                    <a:pt x="4049" y="405"/>
                  </a:lnTo>
                  <a:lnTo>
                    <a:pt x="4028" y="413"/>
                  </a:lnTo>
                  <a:lnTo>
                    <a:pt x="4028" y="413"/>
                  </a:lnTo>
                  <a:lnTo>
                    <a:pt x="4009" y="422"/>
                  </a:lnTo>
                  <a:lnTo>
                    <a:pt x="3985" y="433"/>
                  </a:lnTo>
                  <a:lnTo>
                    <a:pt x="3932" y="458"/>
                  </a:lnTo>
                  <a:lnTo>
                    <a:pt x="3932" y="458"/>
                  </a:lnTo>
                  <a:lnTo>
                    <a:pt x="3925" y="459"/>
                  </a:lnTo>
                  <a:lnTo>
                    <a:pt x="3915" y="463"/>
                  </a:lnTo>
                  <a:lnTo>
                    <a:pt x="3908" y="467"/>
                  </a:lnTo>
                  <a:lnTo>
                    <a:pt x="3902" y="467"/>
                  </a:lnTo>
                  <a:lnTo>
                    <a:pt x="3902" y="467"/>
                  </a:lnTo>
                  <a:lnTo>
                    <a:pt x="3831" y="499"/>
                  </a:lnTo>
                  <a:lnTo>
                    <a:pt x="3754" y="529"/>
                  </a:lnTo>
                  <a:lnTo>
                    <a:pt x="3673" y="557"/>
                  </a:lnTo>
                  <a:lnTo>
                    <a:pt x="3597" y="583"/>
                  </a:lnTo>
                  <a:lnTo>
                    <a:pt x="3597" y="581"/>
                  </a:lnTo>
                  <a:lnTo>
                    <a:pt x="3597" y="581"/>
                  </a:lnTo>
                  <a:lnTo>
                    <a:pt x="3559" y="602"/>
                  </a:lnTo>
                  <a:lnTo>
                    <a:pt x="3559" y="602"/>
                  </a:lnTo>
                  <a:lnTo>
                    <a:pt x="3557" y="602"/>
                  </a:lnTo>
                  <a:lnTo>
                    <a:pt x="3559" y="602"/>
                  </a:lnTo>
                  <a:lnTo>
                    <a:pt x="3559" y="602"/>
                  </a:lnTo>
                  <a:lnTo>
                    <a:pt x="3533" y="610"/>
                  </a:lnTo>
                  <a:lnTo>
                    <a:pt x="3505" y="617"/>
                  </a:lnTo>
                  <a:lnTo>
                    <a:pt x="3505" y="617"/>
                  </a:lnTo>
                  <a:lnTo>
                    <a:pt x="3508" y="615"/>
                  </a:lnTo>
                  <a:lnTo>
                    <a:pt x="3508" y="615"/>
                  </a:lnTo>
                  <a:lnTo>
                    <a:pt x="3495" y="621"/>
                  </a:lnTo>
                  <a:lnTo>
                    <a:pt x="3480" y="625"/>
                  </a:lnTo>
                  <a:lnTo>
                    <a:pt x="3480" y="625"/>
                  </a:lnTo>
                  <a:lnTo>
                    <a:pt x="3467" y="628"/>
                  </a:lnTo>
                  <a:lnTo>
                    <a:pt x="3452" y="634"/>
                  </a:lnTo>
                  <a:lnTo>
                    <a:pt x="3450" y="634"/>
                  </a:lnTo>
                  <a:lnTo>
                    <a:pt x="3437" y="640"/>
                  </a:lnTo>
                  <a:lnTo>
                    <a:pt x="3437" y="640"/>
                  </a:lnTo>
                  <a:lnTo>
                    <a:pt x="3439" y="636"/>
                  </a:lnTo>
                  <a:lnTo>
                    <a:pt x="3445" y="634"/>
                  </a:lnTo>
                  <a:lnTo>
                    <a:pt x="3445" y="634"/>
                  </a:lnTo>
                  <a:lnTo>
                    <a:pt x="3325" y="671"/>
                  </a:lnTo>
                  <a:lnTo>
                    <a:pt x="3203" y="707"/>
                  </a:lnTo>
                  <a:lnTo>
                    <a:pt x="3079" y="739"/>
                  </a:lnTo>
                  <a:lnTo>
                    <a:pt x="3017" y="754"/>
                  </a:lnTo>
                  <a:lnTo>
                    <a:pt x="2955" y="769"/>
                  </a:lnTo>
                  <a:lnTo>
                    <a:pt x="2961" y="767"/>
                  </a:lnTo>
                  <a:lnTo>
                    <a:pt x="2929" y="775"/>
                  </a:lnTo>
                  <a:lnTo>
                    <a:pt x="2929" y="775"/>
                  </a:lnTo>
                  <a:lnTo>
                    <a:pt x="2932" y="773"/>
                  </a:lnTo>
                  <a:lnTo>
                    <a:pt x="2932" y="773"/>
                  </a:lnTo>
                  <a:lnTo>
                    <a:pt x="2901" y="778"/>
                  </a:lnTo>
                  <a:lnTo>
                    <a:pt x="2869" y="786"/>
                  </a:lnTo>
                  <a:lnTo>
                    <a:pt x="2869" y="786"/>
                  </a:lnTo>
                  <a:lnTo>
                    <a:pt x="2807" y="799"/>
                  </a:lnTo>
                  <a:lnTo>
                    <a:pt x="2807" y="799"/>
                  </a:lnTo>
                  <a:lnTo>
                    <a:pt x="2811" y="797"/>
                  </a:lnTo>
                  <a:lnTo>
                    <a:pt x="2811" y="797"/>
                  </a:lnTo>
                  <a:lnTo>
                    <a:pt x="2807" y="797"/>
                  </a:lnTo>
                  <a:lnTo>
                    <a:pt x="2807" y="797"/>
                  </a:lnTo>
                  <a:lnTo>
                    <a:pt x="2788" y="801"/>
                  </a:lnTo>
                  <a:lnTo>
                    <a:pt x="2771" y="803"/>
                  </a:lnTo>
                  <a:lnTo>
                    <a:pt x="2756" y="807"/>
                  </a:lnTo>
                  <a:lnTo>
                    <a:pt x="2745" y="810"/>
                  </a:lnTo>
                  <a:lnTo>
                    <a:pt x="2745" y="810"/>
                  </a:lnTo>
                  <a:lnTo>
                    <a:pt x="2743" y="810"/>
                  </a:lnTo>
                  <a:lnTo>
                    <a:pt x="2745" y="808"/>
                  </a:lnTo>
                  <a:lnTo>
                    <a:pt x="2745" y="808"/>
                  </a:lnTo>
                  <a:lnTo>
                    <a:pt x="2683" y="820"/>
                  </a:lnTo>
                  <a:lnTo>
                    <a:pt x="2619" y="829"/>
                  </a:lnTo>
                  <a:lnTo>
                    <a:pt x="2619" y="829"/>
                  </a:lnTo>
                  <a:lnTo>
                    <a:pt x="2555" y="838"/>
                  </a:lnTo>
                  <a:lnTo>
                    <a:pt x="2555" y="838"/>
                  </a:lnTo>
                  <a:lnTo>
                    <a:pt x="2492" y="846"/>
                  </a:lnTo>
                  <a:lnTo>
                    <a:pt x="2492" y="846"/>
                  </a:lnTo>
                  <a:lnTo>
                    <a:pt x="2465" y="852"/>
                  </a:lnTo>
                  <a:lnTo>
                    <a:pt x="2437" y="855"/>
                  </a:lnTo>
                  <a:lnTo>
                    <a:pt x="2381" y="861"/>
                  </a:lnTo>
                  <a:lnTo>
                    <a:pt x="2381" y="861"/>
                  </a:lnTo>
                  <a:lnTo>
                    <a:pt x="2325" y="867"/>
                  </a:lnTo>
                  <a:lnTo>
                    <a:pt x="2325" y="867"/>
                  </a:lnTo>
                  <a:lnTo>
                    <a:pt x="2268" y="872"/>
                  </a:lnTo>
                  <a:lnTo>
                    <a:pt x="2268" y="870"/>
                  </a:lnTo>
                  <a:lnTo>
                    <a:pt x="2268" y="870"/>
                  </a:lnTo>
                  <a:lnTo>
                    <a:pt x="2197" y="876"/>
                  </a:lnTo>
                  <a:lnTo>
                    <a:pt x="2122" y="880"/>
                  </a:lnTo>
                  <a:lnTo>
                    <a:pt x="2122" y="880"/>
                  </a:lnTo>
                  <a:lnTo>
                    <a:pt x="2047" y="882"/>
                  </a:lnTo>
                  <a:lnTo>
                    <a:pt x="2047" y="882"/>
                  </a:lnTo>
                  <a:lnTo>
                    <a:pt x="1974" y="882"/>
                  </a:lnTo>
                  <a:lnTo>
                    <a:pt x="1974" y="882"/>
                  </a:lnTo>
                  <a:lnTo>
                    <a:pt x="1863" y="883"/>
                  </a:lnTo>
                  <a:lnTo>
                    <a:pt x="1861" y="883"/>
                  </a:lnTo>
                  <a:lnTo>
                    <a:pt x="1861" y="883"/>
                  </a:lnTo>
                  <a:lnTo>
                    <a:pt x="1809" y="885"/>
                  </a:lnTo>
                  <a:lnTo>
                    <a:pt x="1754" y="883"/>
                  </a:lnTo>
                  <a:lnTo>
                    <a:pt x="1754" y="883"/>
                  </a:lnTo>
                  <a:lnTo>
                    <a:pt x="1698" y="882"/>
                  </a:lnTo>
                  <a:lnTo>
                    <a:pt x="1644" y="883"/>
                  </a:lnTo>
                  <a:lnTo>
                    <a:pt x="1647" y="882"/>
                  </a:lnTo>
                  <a:lnTo>
                    <a:pt x="1647" y="882"/>
                  </a:lnTo>
                  <a:lnTo>
                    <a:pt x="1636" y="883"/>
                  </a:lnTo>
                  <a:lnTo>
                    <a:pt x="1623" y="883"/>
                  </a:lnTo>
                  <a:lnTo>
                    <a:pt x="1612" y="883"/>
                  </a:lnTo>
                  <a:lnTo>
                    <a:pt x="1608" y="883"/>
                  </a:lnTo>
                  <a:lnTo>
                    <a:pt x="1608" y="885"/>
                  </a:lnTo>
                  <a:lnTo>
                    <a:pt x="1595" y="883"/>
                  </a:lnTo>
                  <a:lnTo>
                    <a:pt x="1595" y="883"/>
                  </a:lnTo>
                  <a:lnTo>
                    <a:pt x="1559" y="885"/>
                  </a:lnTo>
                  <a:lnTo>
                    <a:pt x="1526" y="883"/>
                  </a:lnTo>
                  <a:lnTo>
                    <a:pt x="1488" y="883"/>
                  </a:lnTo>
                  <a:lnTo>
                    <a:pt x="1445" y="882"/>
                  </a:lnTo>
                  <a:lnTo>
                    <a:pt x="1450" y="882"/>
                  </a:lnTo>
                  <a:lnTo>
                    <a:pt x="1450" y="882"/>
                  </a:lnTo>
                  <a:lnTo>
                    <a:pt x="1424" y="882"/>
                  </a:lnTo>
                  <a:lnTo>
                    <a:pt x="1404" y="882"/>
                  </a:lnTo>
                  <a:lnTo>
                    <a:pt x="1404" y="882"/>
                  </a:lnTo>
                  <a:lnTo>
                    <a:pt x="1407" y="880"/>
                  </a:lnTo>
                  <a:lnTo>
                    <a:pt x="1407" y="880"/>
                  </a:lnTo>
                  <a:lnTo>
                    <a:pt x="1370" y="878"/>
                  </a:lnTo>
                  <a:lnTo>
                    <a:pt x="1329" y="876"/>
                  </a:lnTo>
                  <a:lnTo>
                    <a:pt x="1289" y="876"/>
                  </a:lnTo>
                  <a:lnTo>
                    <a:pt x="1248" y="876"/>
                  </a:lnTo>
                  <a:lnTo>
                    <a:pt x="1254" y="874"/>
                  </a:lnTo>
                  <a:lnTo>
                    <a:pt x="1254" y="874"/>
                  </a:lnTo>
                  <a:lnTo>
                    <a:pt x="1231" y="874"/>
                  </a:lnTo>
                  <a:lnTo>
                    <a:pt x="1205" y="874"/>
                  </a:lnTo>
                  <a:lnTo>
                    <a:pt x="1148" y="870"/>
                  </a:lnTo>
                  <a:lnTo>
                    <a:pt x="1150" y="870"/>
                  </a:lnTo>
                  <a:lnTo>
                    <a:pt x="1133" y="870"/>
                  </a:lnTo>
                  <a:lnTo>
                    <a:pt x="1133" y="868"/>
                  </a:lnTo>
                  <a:lnTo>
                    <a:pt x="1133" y="868"/>
                  </a:lnTo>
                  <a:lnTo>
                    <a:pt x="1068" y="867"/>
                  </a:lnTo>
                  <a:lnTo>
                    <a:pt x="1004" y="865"/>
                  </a:lnTo>
                  <a:lnTo>
                    <a:pt x="1004" y="865"/>
                  </a:lnTo>
                  <a:close/>
                </a:path>
              </a:pathLst>
            </a:custGeom>
            <a:solidFill>
              <a:srgbClr val="5A4A3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25" name="Rectangle 112"/>
            <p:cNvSpPr>
              <a:spLocks noChangeArrowheads="1"/>
            </p:cNvSpPr>
            <p:nvPr/>
          </p:nvSpPr>
          <p:spPr bwMode="auto">
            <a:xfrm>
              <a:off x="961736" y="3983038"/>
              <a:ext cx="1588" cy="1587"/>
            </a:xfrm>
            <a:prstGeom prst="rect">
              <a:avLst/>
            </a:prstGeom>
            <a:solidFill>
              <a:srgbClr val="5A4A3F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26" name="Freeform 113"/>
            <p:cNvSpPr>
              <a:spLocks/>
            </p:cNvSpPr>
            <p:nvPr/>
          </p:nvSpPr>
          <p:spPr bwMode="auto">
            <a:xfrm>
              <a:off x="7641936" y="2701925"/>
              <a:ext cx="7938" cy="3175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0" y="2"/>
                </a:cxn>
                <a:cxn ang="0">
                  <a:pos x="5" y="0"/>
                </a:cxn>
                <a:cxn ang="0">
                  <a:pos x="5" y="0"/>
                </a:cxn>
                <a:cxn ang="0">
                  <a:pos x="0" y="2"/>
                </a:cxn>
                <a:cxn ang="0">
                  <a:pos x="0" y="2"/>
                </a:cxn>
              </a:cxnLst>
              <a:rect l="0" t="0" r="r" b="b"/>
              <a:pathLst>
                <a:path w="5" h="2">
                  <a:moveTo>
                    <a:pt x="0" y="2"/>
                  </a:moveTo>
                  <a:lnTo>
                    <a:pt x="0" y="2"/>
                  </a:lnTo>
                  <a:lnTo>
                    <a:pt x="5" y="0"/>
                  </a:lnTo>
                  <a:lnTo>
                    <a:pt x="5" y="0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5A4A3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pic>
          <p:nvPicPr>
            <p:cNvPr id="27" name="Picture 114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1164936" y="3992563"/>
              <a:ext cx="776288" cy="9366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" name="Picture 115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2144424" y="4048125"/>
              <a:ext cx="777875" cy="9207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9" name="Picture 116"/>
            <p:cNvPicPr>
              <a:picLocks noChangeAspect="1"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3157249" y="4013200"/>
              <a:ext cx="776288" cy="938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0" name="Picture 117"/>
            <p:cNvPicPr>
              <a:picLocks noChangeAspect="1" noChangeArrowheads="1"/>
            </p:cNvPicPr>
            <p:nvPr/>
          </p:nvPicPr>
          <p:blipFill>
            <a:blip r:embed="rId11" cstate="print"/>
            <a:srcRect/>
            <a:stretch>
              <a:fillRect/>
            </a:stretch>
          </p:blipFill>
          <p:spPr bwMode="auto">
            <a:xfrm>
              <a:off x="4076411" y="3867150"/>
              <a:ext cx="768350" cy="9636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  <p:extLst>
      <p:ext uri="{BB962C8B-B14F-4D97-AF65-F5344CB8AC3E}">
        <p14:creationId xmlns:p14="http://schemas.microsoft.com/office/powerpoint/2010/main" val="39654402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</p:sldLayoutIdLst>
  <p:txStyles>
    <p:titleStyle>
      <a:lvl1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2pPr>
      <a:lvl3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3pPr>
      <a:lvl4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4pPr>
      <a:lvl5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5pPr>
      <a:lvl6pPr marL="4572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6pPr>
      <a:lvl7pPr marL="9144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7pPr>
      <a:lvl8pPr marL="13716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8pPr>
      <a:lvl9pPr marL="18288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9pPr>
    </p:titleStyle>
    <p:bodyStyle>
      <a:lvl1pPr marL="193675" indent="-193675" algn="l" defTabSz="776288" rtl="0" fontAlgn="base">
        <a:lnSpc>
          <a:spcPct val="90000"/>
        </a:lnSpc>
        <a:spcBef>
          <a:spcPts val="850"/>
        </a:spcBef>
        <a:spcAft>
          <a:spcPct val="0"/>
        </a:spcAft>
        <a:buFont typeface="Arial" pitchFamily="34" charset="0"/>
        <a:buChar char="•"/>
        <a:defRPr kumimoji="1" sz="2300" kern="1200">
          <a:solidFill>
            <a:schemeClr val="tx1"/>
          </a:solidFill>
          <a:latin typeface="+mn-lt"/>
          <a:ea typeface="+mn-ea"/>
          <a:cs typeface="+mn-cs"/>
        </a:defRPr>
      </a:lvl1pPr>
      <a:lvl2pPr marL="582613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71550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60488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747838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2138164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526922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915679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304436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1pPr>
      <a:lvl2pPr marL="388757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2pPr>
      <a:lvl3pPr marL="777514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3pPr>
      <a:lvl4pPr marL="1166271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4pPr>
      <a:lvl5pPr marL="1555029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5pPr>
      <a:lvl6pPr marL="1943786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332543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721300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110057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4988" y="581025"/>
            <a:ext cx="6705600" cy="21082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4988" y="2903538"/>
            <a:ext cx="6705600" cy="69215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defTabSz="1019007" fontAlgn="auto">
              <a:spcBef>
                <a:spcPts val="0"/>
              </a:spcBef>
              <a:spcAft>
                <a:spcPts val="0"/>
              </a:spcAft>
              <a:defRPr sz="102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F884F0B2-B493-4BF7-8ECE-6909FFB28D80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6/25/2014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defTabSz="1019007" fontAlgn="auto">
              <a:spcBef>
                <a:spcPts val="0"/>
              </a:spcBef>
              <a:spcAft>
                <a:spcPts val="0"/>
              </a:spcAft>
              <a:defRPr sz="1020" dirty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defTabSz="1019007" fontAlgn="auto">
              <a:spcBef>
                <a:spcPts val="0"/>
              </a:spcBef>
              <a:spcAft>
                <a:spcPts val="0"/>
              </a:spcAft>
              <a:defRPr sz="102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E74A00B5-3BCE-4728-91D6-CDCA4B0AE929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85263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  <p:sldLayoutId id="2147483701" r:id="rId12"/>
  </p:sldLayoutIdLst>
  <p:txStyles>
    <p:titleStyle>
      <a:lvl1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2pPr>
      <a:lvl3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3pPr>
      <a:lvl4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4pPr>
      <a:lvl5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5pPr>
      <a:lvl6pPr marL="4572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6pPr>
      <a:lvl7pPr marL="9144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7pPr>
      <a:lvl8pPr marL="13716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8pPr>
      <a:lvl9pPr marL="18288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9pPr>
    </p:titleStyle>
    <p:bodyStyle>
      <a:lvl1pPr marL="193675" indent="-193675" algn="l" defTabSz="776288" rtl="0" fontAlgn="base">
        <a:lnSpc>
          <a:spcPct val="90000"/>
        </a:lnSpc>
        <a:spcBef>
          <a:spcPts val="850"/>
        </a:spcBef>
        <a:spcAft>
          <a:spcPct val="0"/>
        </a:spcAft>
        <a:buFont typeface="Arial" pitchFamily="34" charset="0"/>
        <a:buChar char="•"/>
        <a:defRPr kumimoji="1" sz="2300" kern="1200">
          <a:solidFill>
            <a:schemeClr val="tx1"/>
          </a:solidFill>
          <a:latin typeface="+mn-lt"/>
          <a:ea typeface="+mn-ea"/>
          <a:cs typeface="+mn-cs"/>
        </a:defRPr>
      </a:lvl1pPr>
      <a:lvl2pPr marL="582613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71550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60488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747838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2138164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526922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915679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304436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1pPr>
      <a:lvl2pPr marL="388757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2pPr>
      <a:lvl3pPr marL="777514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3pPr>
      <a:lvl4pPr marL="1166271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4pPr>
      <a:lvl5pPr marL="1555029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5pPr>
      <a:lvl6pPr marL="1943786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332543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721300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110057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13" Type="http://schemas.openxmlformats.org/officeDocument/2006/relationships/image" Target="../media/image21.png"/><Relationship Id="rId18" Type="http://schemas.openxmlformats.org/officeDocument/2006/relationships/image" Target="../media/image26.png"/><Relationship Id="rId26" Type="http://schemas.openxmlformats.org/officeDocument/2006/relationships/image" Target="../media/image34.png"/><Relationship Id="rId3" Type="http://schemas.openxmlformats.org/officeDocument/2006/relationships/image" Target="../media/image11.png"/><Relationship Id="rId21" Type="http://schemas.openxmlformats.org/officeDocument/2006/relationships/image" Target="../media/image29.png"/><Relationship Id="rId34" Type="http://schemas.openxmlformats.org/officeDocument/2006/relationships/image" Target="../media/image42.png"/><Relationship Id="rId7" Type="http://schemas.openxmlformats.org/officeDocument/2006/relationships/image" Target="../media/image15.png"/><Relationship Id="rId12" Type="http://schemas.openxmlformats.org/officeDocument/2006/relationships/image" Target="../media/image20.png"/><Relationship Id="rId17" Type="http://schemas.openxmlformats.org/officeDocument/2006/relationships/image" Target="../media/image25.png"/><Relationship Id="rId25" Type="http://schemas.openxmlformats.org/officeDocument/2006/relationships/image" Target="../media/image33.png"/><Relationship Id="rId33" Type="http://schemas.openxmlformats.org/officeDocument/2006/relationships/image" Target="../media/image41.png"/><Relationship Id="rId2" Type="http://schemas.openxmlformats.org/officeDocument/2006/relationships/image" Target="../media/image10.png"/><Relationship Id="rId16" Type="http://schemas.openxmlformats.org/officeDocument/2006/relationships/image" Target="../media/image24.png"/><Relationship Id="rId20" Type="http://schemas.openxmlformats.org/officeDocument/2006/relationships/image" Target="../media/image28.png"/><Relationship Id="rId29" Type="http://schemas.openxmlformats.org/officeDocument/2006/relationships/image" Target="../media/image3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11" Type="http://schemas.openxmlformats.org/officeDocument/2006/relationships/image" Target="../media/image19.png"/><Relationship Id="rId24" Type="http://schemas.openxmlformats.org/officeDocument/2006/relationships/image" Target="../media/image32.png"/><Relationship Id="rId32" Type="http://schemas.openxmlformats.org/officeDocument/2006/relationships/image" Target="../media/image40.png"/><Relationship Id="rId5" Type="http://schemas.openxmlformats.org/officeDocument/2006/relationships/image" Target="../media/image13.png"/><Relationship Id="rId15" Type="http://schemas.openxmlformats.org/officeDocument/2006/relationships/image" Target="../media/image23.png"/><Relationship Id="rId23" Type="http://schemas.openxmlformats.org/officeDocument/2006/relationships/image" Target="../media/image31.png"/><Relationship Id="rId28" Type="http://schemas.openxmlformats.org/officeDocument/2006/relationships/image" Target="../media/image36.png"/><Relationship Id="rId36" Type="http://schemas.openxmlformats.org/officeDocument/2006/relationships/image" Target="../media/image44.png"/><Relationship Id="rId10" Type="http://schemas.openxmlformats.org/officeDocument/2006/relationships/image" Target="../media/image18.png"/><Relationship Id="rId19" Type="http://schemas.openxmlformats.org/officeDocument/2006/relationships/image" Target="../media/image27.png"/><Relationship Id="rId31" Type="http://schemas.openxmlformats.org/officeDocument/2006/relationships/image" Target="../media/image39.png"/><Relationship Id="rId4" Type="http://schemas.openxmlformats.org/officeDocument/2006/relationships/image" Target="../media/image12.png"/><Relationship Id="rId9" Type="http://schemas.openxmlformats.org/officeDocument/2006/relationships/image" Target="../media/image17.png"/><Relationship Id="rId14" Type="http://schemas.openxmlformats.org/officeDocument/2006/relationships/image" Target="../media/image22.png"/><Relationship Id="rId22" Type="http://schemas.openxmlformats.org/officeDocument/2006/relationships/image" Target="../media/image30.png"/><Relationship Id="rId27" Type="http://schemas.openxmlformats.org/officeDocument/2006/relationships/image" Target="../media/image35.png"/><Relationship Id="rId30" Type="http://schemas.openxmlformats.org/officeDocument/2006/relationships/image" Target="../media/image38.png"/><Relationship Id="rId35" Type="http://schemas.openxmlformats.org/officeDocument/2006/relationships/image" Target="../media/image4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1"/>
          <p:cNvSpPr/>
          <p:nvPr/>
        </p:nvSpPr>
        <p:spPr>
          <a:xfrm>
            <a:off x="0" y="0"/>
            <a:ext cx="7775575" cy="10907713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prstClr val="white"/>
              </a:solidFill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107950" y="107950"/>
            <a:ext cx="7559675" cy="10691813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prstClr val="white"/>
              </a:solidFill>
            </a:endParaRPr>
          </a:p>
        </p:txBody>
      </p:sp>
      <p:sp>
        <p:nvSpPr>
          <p:cNvPr id="4" name="正方形/長方形 3"/>
          <p:cNvSpPr/>
          <p:nvPr/>
        </p:nvSpPr>
        <p:spPr>
          <a:xfrm>
            <a:off x="179388" y="179388"/>
            <a:ext cx="7416800" cy="10548937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prstClr val="white"/>
              </a:solidFill>
            </a:endParaRPr>
          </a:p>
        </p:txBody>
      </p:sp>
      <p:cxnSp>
        <p:nvCxnSpPr>
          <p:cNvPr id="8" name="直線矢印コネクタ 7"/>
          <p:cNvCxnSpPr/>
          <p:nvPr/>
        </p:nvCxnSpPr>
        <p:spPr>
          <a:xfrm flipV="1">
            <a:off x="125413" y="7237413"/>
            <a:ext cx="7542212" cy="22225"/>
          </a:xfrm>
          <a:prstGeom prst="straightConnector1">
            <a:avLst/>
          </a:prstGeom>
          <a:ln w="381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線矢印コネクタ 12"/>
          <p:cNvCxnSpPr/>
          <p:nvPr/>
        </p:nvCxnSpPr>
        <p:spPr>
          <a:xfrm flipV="1">
            <a:off x="193675" y="10188575"/>
            <a:ext cx="7345363" cy="33338"/>
          </a:xfrm>
          <a:prstGeom prst="straightConnector1">
            <a:avLst/>
          </a:prstGeom>
          <a:ln w="38100">
            <a:solidFill>
              <a:srgbClr val="0070C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線矢印コネクタ 13"/>
          <p:cNvCxnSpPr/>
          <p:nvPr/>
        </p:nvCxnSpPr>
        <p:spPr>
          <a:xfrm>
            <a:off x="-22225" y="4989513"/>
            <a:ext cx="7777163" cy="0"/>
          </a:xfrm>
          <a:prstGeom prst="straightConnector1">
            <a:avLst/>
          </a:prstGeom>
          <a:ln w="381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PubRRectCallout"/>
          <p:cNvSpPr>
            <a:spLocks noEditPoints="1" noChangeArrowheads="1"/>
          </p:cNvSpPr>
          <p:nvPr/>
        </p:nvSpPr>
        <p:spPr bwMode="auto">
          <a:xfrm>
            <a:off x="1895475" y="2957513"/>
            <a:ext cx="3983038" cy="1903412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b="1" smtClean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POINT1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en-US" altLang="ja-JP" sz="1400" smtClean="0">
              <a:solidFill>
                <a:prstClr val="black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smtClean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テンプレートのサイズは黒の枠</a:t>
            </a:r>
            <a:endParaRPr lang="en-US" altLang="ja-JP" sz="1800" b="1" smtClean="0">
              <a:solidFill>
                <a:prstClr val="black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1800" b="1" smtClean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(303</a:t>
            </a:r>
            <a:r>
              <a:rPr lang="ja-JP" altLang="en-US" sz="1800" b="1" smtClean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 smtClean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×216</a:t>
            </a:r>
            <a:r>
              <a:rPr lang="ja-JP" altLang="en-US" sz="1800" b="1" smtClean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㎜）で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smtClean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作成しています。</a:t>
            </a:r>
          </a:p>
        </p:txBody>
      </p:sp>
      <p:sp>
        <p:nvSpPr>
          <p:cNvPr id="23" name="PubRRectCallout"/>
          <p:cNvSpPr>
            <a:spLocks noEditPoints="1" noChangeArrowheads="1"/>
          </p:cNvSpPr>
          <p:nvPr/>
        </p:nvSpPr>
        <p:spPr bwMode="auto">
          <a:xfrm>
            <a:off x="1895475" y="5210175"/>
            <a:ext cx="3983038" cy="1901825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rgbClr val="FF0000"/>
            </a:solidFill>
            <a:miter lim="800000"/>
            <a:headEnd/>
            <a:tailEnd/>
          </a:ln>
          <a:effectLst>
            <a:outerShdw dist="107763" dir="2700000" algn="ctr" rotWithShape="0">
              <a:srgbClr val="FF000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b="1" smtClean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POINT2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en-US" altLang="ja-JP" sz="1400" b="1" smtClean="0">
              <a:solidFill>
                <a:srgbClr val="FF000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smtClean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印刷物の仕上がりサイズは赤の枠</a:t>
            </a:r>
            <a:r>
              <a:rPr lang="en-US" altLang="ja-JP" sz="1800" b="1" smtClean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(297</a:t>
            </a:r>
            <a:r>
              <a:rPr lang="ja-JP" altLang="en-US" sz="1800" b="1" smtClean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 smtClean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×210</a:t>
            </a:r>
            <a:r>
              <a:rPr lang="ja-JP" altLang="en-US" sz="1800" b="1" smtClean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㎜）で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smtClean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作成しています。</a:t>
            </a:r>
          </a:p>
        </p:txBody>
      </p:sp>
      <p:sp>
        <p:nvSpPr>
          <p:cNvPr id="24" name="PubRRectCallout"/>
          <p:cNvSpPr>
            <a:spLocks noEditPoints="1" noChangeArrowheads="1"/>
          </p:cNvSpPr>
          <p:nvPr/>
        </p:nvSpPr>
        <p:spPr bwMode="auto">
          <a:xfrm>
            <a:off x="1895475" y="7597775"/>
            <a:ext cx="3983038" cy="2392363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rgbClr val="0070C0"/>
            </a:solidFill>
            <a:miter lim="800000"/>
            <a:headEnd/>
            <a:tailEnd/>
          </a:ln>
          <a:effectLst>
            <a:outerShdw dist="107763" dir="2700000" algn="ctr" rotWithShape="0">
              <a:srgbClr val="0070C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b="1" smtClean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POINT</a:t>
            </a:r>
            <a:r>
              <a:rPr lang="ja-JP" altLang="en-US" sz="2000" b="1" smtClean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３</a:t>
            </a:r>
            <a:endParaRPr lang="en-US" altLang="ja-JP" sz="2000" b="1" smtClean="0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en-US" altLang="ja-JP" sz="1400" b="1" smtClean="0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smtClean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文字・イラスト・写真の絵柄等、</a:t>
            </a:r>
            <a:endParaRPr lang="en-US" altLang="ja-JP" sz="1800" b="1" smtClean="0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smtClean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仕上がりで切れてはいけない部分は</a:t>
            </a:r>
            <a:endParaRPr lang="en-US" altLang="ja-JP" sz="1800" b="1" smtClean="0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smtClean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青の枠（</a:t>
            </a:r>
            <a:r>
              <a:rPr lang="en-US" altLang="ja-JP" sz="1800" b="1" smtClean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293</a:t>
            </a:r>
            <a:r>
              <a:rPr lang="ja-JP" altLang="en-US" sz="1800" b="1" smtClean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 smtClean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×206</a:t>
            </a:r>
            <a:r>
              <a:rPr lang="ja-JP" altLang="en-US" sz="1800" b="1" smtClean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㎜）の中に収めてください。</a:t>
            </a:r>
          </a:p>
        </p:txBody>
      </p:sp>
      <p:sp>
        <p:nvSpPr>
          <p:cNvPr id="5" name="正方形/長方形 4"/>
          <p:cNvSpPr/>
          <p:nvPr/>
        </p:nvSpPr>
        <p:spPr>
          <a:xfrm>
            <a:off x="857250" y="1004888"/>
            <a:ext cx="6096000" cy="1173162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smtClean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このテンプレートは</a:t>
            </a:r>
            <a:r>
              <a:rPr lang="en-US" altLang="ja-JP" sz="1800" b="1" smtClean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A4</a:t>
            </a:r>
            <a:r>
              <a:rPr lang="ja-JP" altLang="en-US" sz="1800" b="1" smtClean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サイズ</a:t>
            </a:r>
            <a:r>
              <a:rPr lang="en-US" altLang="ja-JP" sz="1800" b="1" smtClean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(297</a:t>
            </a:r>
            <a:r>
              <a:rPr lang="ja-JP" altLang="en-US" sz="1800" b="1" smtClean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 smtClean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×210</a:t>
            </a:r>
            <a:r>
              <a:rPr lang="ja-JP" altLang="en-US" sz="1800" b="1" smtClean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㎜）の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smtClean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印刷物を作る為のテンプレートです。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smtClean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ご利用にあたっては「ご利用ガイド」をお読みください。</a:t>
            </a:r>
          </a:p>
        </p:txBody>
      </p:sp>
    </p:spTree>
    <p:extLst>
      <p:ext uri="{BB962C8B-B14F-4D97-AF65-F5344CB8AC3E}">
        <p14:creationId xmlns:p14="http://schemas.microsoft.com/office/powerpoint/2010/main" val="14515955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63" name="Group 39"/>
          <p:cNvGrpSpPr>
            <a:grpSpLocks noChangeAspect="1"/>
          </p:cNvGrpSpPr>
          <p:nvPr/>
        </p:nvGrpSpPr>
        <p:grpSpPr bwMode="auto">
          <a:xfrm>
            <a:off x="-428047" y="1939925"/>
            <a:ext cx="8286750" cy="8210550"/>
            <a:chOff x="-3238" y="2896"/>
            <a:chExt cx="5220" cy="5172"/>
          </a:xfrm>
        </p:grpSpPr>
        <p:sp>
          <p:nvSpPr>
            <p:cNvPr id="1062" name="AutoShape 38"/>
            <p:cNvSpPr>
              <a:spLocks noChangeAspect="1" noChangeArrowheads="1" noTextEdit="1"/>
            </p:cNvSpPr>
            <p:nvPr/>
          </p:nvSpPr>
          <p:spPr bwMode="auto">
            <a:xfrm>
              <a:off x="-3238" y="2896"/>
              <a:ext cx="5220" cy="51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064" name="Freeform 40"/>
            <p:cNvSpPr>
              <a:spLocks noEditPoints="1"/>
            </p:cNvSpPr>
            <p:nvPr/>
          </p:nvSpPr>
          <p:spPr bwMode="auto">
            <a:xfrm>
              <a:off x="-988" y="6430"/>
              <a:ext cx="1046" cy="1046"/>
            </a:xfrm>
            <a:custGeom>
              <a:avLst/>
              <a:gdLst/>
              <a:ahLst/>
              <a:cxnLst>
                <a:cxn ang="0">
                  <a:pos x="602" y="1034"/>
                </a:cxn>
                <a:cxn ang="0">
                  <a:pos x="646" y="1026"/>
                </a:cxn>
                <a:cxn ang="0">
                  <a:pos x="668" y="1020"/>
                </a:cxn>
                <a:cxn ang="0">
                  <a:pos x="714" y="1010"/>
                </a:cxn>
                <a:cxn ang="0">
                  <a:pos x="754" y="992"/>
                </a:cxn>
                <a:cxn ang="0">
                  <a:pos x="814" y="958"/>
                </a:cxn>
                <a:cxn ang="0">
                  <a:pos x="846" y="926"/>
                </a:cxn>
                <a:cxn ang="0">
                  <a:pos x="912" y="864"/>
                </a:cxn>
                <a:cxn ang="0">
                  <a:pos x="940" y="828"/>
                </a:cxn>
                <a:cxn ang="0">
                  <a:pos x="954" y="810"/>
                </a:cxn>
                <a:cxn ang="0">
                  <a:pos x="982" y="774"/>
                </a:cxn>
                <a:cxn ang="0">
                  <a:pos x="1002" y="734"/>
                </a:cxn>
                <a:cxn ang="0">
                  <a:pos x="1026" y="670"/>
                </a:cxn>
                <a:cxn ang="0">
                  <a:pos x="1030" y="624"/>
                </a:cxn>
                <a:cxn ang="0">
                  <a:pos x="1040" y="534"/>
                </a:cxn>
                <a:cxn ang="0">
                  <a:pos x="1040" y="490"/>
                </a:cxn>
                <a:cxn ang="0">
                  <a:pos x="1038" y="466"/>
                </a:cxn>
                <a:cxn ang="0">
                  <a:pos x="1036" y="420"/>
                </a:cxn>
                <a:cxn ang="0">
                  <a:pos x="1026" y="376"/>
                </a:cxn>
                <a:cxn ang="0">
                  <a:pos x="1002" y="312"/>
                </a:cxn>
                <a:cxn ang="0">
                  <a:pos x="976" y="274"/>
                </a:cxn>
                <a:cxn ang="0">
                  <a:pos x="926" y="200"/>
                </a:cxn>
                <a:cxn ang="0">
                  <a:pos x="896" y="166"/>
                </a:cxn>
                <a:cxn ang="0">
                  <a:pos x="882" y="150"/>
                </a:cxn>
                <a:cxn ang="0">
                  <a:pos x="850" y="116"/>
                </a:cxn>
                <a:cxn ang="0">
                  <a:pos x="814" y="88"/>
                </a:cxn>
                <a:cxn ang="0">
                  <a:pos x="756" y="54"/>
                </a:cxn>
                <a:cxn ang="0">
                  <a:pos x="712" y="42"/>
                </a:cxn>
                <a:cxn ang="0">
                  <a:pos x="624" y="16"/>
                </a:cxn>
                <a:cxn ang="0">
                  <a:pos x="580" y="8"/>
                </a:cxn>
                <a:cxn ang="0">
                  <a:pos x="558" y="8"/>
                </a:cxn>
                <a:cxn ang="0">
                  <a:pos x="512" y="0"/>
                </a:cxn>
                <a:cxn ang="0">
                  <a:pos x="466" y="2"/>
                </a:cxn>
                <a:cxn ang="0">
                  <a:pos x="400" y="14"/>
                </a:cxn>
                <a:cxn ang="0">
                  <a:pos x="358" y="32"/>
                </a:cxn>
                <a:cxn ang="0">
                  <a:pos x="316" y="50"/>
                </a:cxn>
                <a:cxn ang="0">
                  <a:pos x="236" y="92"/>
                </a:cxn>
                <a:cxn ang="0">
                  <a:pos x="200" y="118"/>
                </a:cxn>
                <a:cxn ang="0">
                  <a:pos x="184" y="134"/>
                </a:cxn>
                <a:cxn ang="0">
                  <a:pos x="146" y="160"/>
                </a:cxn>
                <a:cxn ang="0">
                  <a:pos x="116" y="194"/>
                </a:cxn>
                <a:cxn ang="0">
                  <a:pos x="76" y="250"/>
                </a:cxn>
                <a:cxn ang="0">
                  <a:pos x="60" y="292"/>
                </a:cxn>
                <a:cxn ang="0">
                  <a:pos x="26" y="376"/>
                </a:cxn>
                <a:cxn ang="0">
                  <a:pos x="16" y="420"/>
                </a:cxn>
                <a:cxn ang="0">
                  <a:pos x="12" y="442"/>
                </a:cxn>
                <a:cxn ang="0">
                  <a:pos x="2" y="488"/>
                </a:cxn>
                <a:cxn ang="0">
                  <a:pos x="0" y="532"/>
                </a:cxn>
                <a:cxn ang="0">
                  <a:pos x="6" y="600"/>
                </a:cxn>
                <a:cxn ang="0">
                  <a:pos x="20" y="644"/>
                </a:cxn>
                <a:cxn ang="0">
                  <a:pos x="50" y="730"/>
                </a:cxn>
                <a:cxn ang="0">
                  <a:pos x="68" y="770"/>
                </a:cxn>
                <a:cxn ang="0">
                  <a:pos x="80" y="790"/>
                </a:cxn>
                <a:cxn ang="0">
                  <a:pos x="100" y="830"/>
                </a:cxn>
                <a:cxn ang="0">
                  <a:pos x="128" y="866"/>
                </a:cxn>
                <a:cxn ang="0">
                  <a:pos x="176" y="914"/>
                </a:cxn>
                <a:cxn ang="0">
                  <a:pos x="216" y="938"/>
                </a:cxn>
                <a:cxn ang="0">
                  <a:pos x="292" y="986"/>
                </a:cxn>
              </a:cxnLst>
              <a:rect l="0" t="0" r="r" b="b"/>
              <a:pathLst>
                <a:path w="1046" h="1046">
                  <a:moveTo>
                    <a:pt x="558" y="1038"/>
                  </a:moveTo>
                  <a:lnTo>
                    <a:pt x="558" y="1038"/>
                  </a:lnTo>
                  <a:lnTo>
                    <a:pt x="536" y="1040"/>
                  </a:lnTo>
                  <a:lnTo>
                    <a:pt x="536" y="1046"/>
                  </a:lnTo>
                  <a:lnTo>
                    <a:pt x="536" y="1046"/>
                  </a:lnTo>
                  <a:lnTo>
                    <a:pt x="558" y="1044"/>
                  </a:lnTo>
                  <a:lnTo>
                    <a:pt x="558" y="1038"/>
                  </a:lnTo>
                  <a:close/>
                  <a:moveTo>
                    <a:pt x="602" y="1034"/>
                  </a:moveTo>
                  <a:lnTo>
                    <a:pt x="602" y="1034"/>
                  </a:lnTo>
                  <a:lnTo>
                    <a:pt x="580" y="1036"/>
                  </a:lnTo>
                  <a:lnTo>
                    <a:pt x="580" y="1042"/>
                  </a:lnTo>
                  <a:lnTo>
                    <a:pt x="580" y="1042"/>
                  </a:lnTo>
                  <a:lnTo>
                    <a:pt x="604" y="1040"/>
                  </a:lnTo>
                  <a:lnTo>
                    <a:pt x="602" y="1034"/>
                  </a:lnTo>
                  <a:close/>
                  <a:moveTo>
                    <a:pt x="646" y="1026"/>
                  </a:moveTo>
                  <a:lnTo>
                    <a:pt x="646" y="1026"/>
                  </a:lnTo>
                  <a:lnTo>
                    <a:pt x="624" y="1030"/>
                  </a:lnTo>
                  <a:lnTo>
                    <a:pt x="626" y="1036"/>
                  </a:lnTo>
                  <a:lnTo>
                    <a:pt x="626" y="1036"/>
                  </a:lnTo>
                  <a:lnTo>
                    <a:pt x="648" y="1030"/>
                  </a:lnTo>
                  <a:lnTo>
                    <a:pt x="646" y="1026"/>
                  </a:lnTo>
                  <a:close/>
                  <a:moveTo>
                    <a:pt x="690" y="1012"/>
                  </a:moveTo>
                  <a:lnTo>
                    <a:pt x="690" y="1012"/>
                  </a:lnTo>
                  <a:lnTo>
                    <a:pt x="668" y="1020"/>
                  </a:lnTo>
                  <a:lnTo>
                    <a:pt x="670" y="1024"/>
                  </a:lnTo>
                  <a:lnTo>
                    <a:pt x="670" y="1024"/>
                  </a:lnTo>
                  <a:lnTo>
                    <a:pt x="692" y="1018"/>
                  </a:lnTo>
                  <a:lnTo>
                    <a:pt x="690" y="1012"/>
                  </a:lnTo>
                  <a:close/>
                  <a:moveTo>
                    <a:pt x="732" y="996"/>
                  </a:moveTo>
                  <a:lnTo>
                    <a:pt x="732" y="996"/>
                  </a:lnTo>
                  <a:lnTo>
                    <a:pt x="712" y="1004"/>
                  </a:lnTo>
                  <a:lnTo>
                    <a:pt x="714" y="1010"/>
                  </a:lnTo>
                  <a:lnTo>
                    <a:pt x="714" y="1010"/>
                  </a:lnTo>
                  <a:lnTo>
                    <a:pt x="734" y="1002"/>
                  </a:lnTo>
                  <a:lnTo>
                    <a:pt x="732" y="996"/>
                  </a:lnTo>
                  <a:close/>
                  <a:moveTo>
                    <a:pt x="772" y="976"/>
                  </a:moveTo>
                  <a:lnTo>
                    <a:pt x="772" y="976"/>
                  </a:lnTo>
                  <a:lnTo>
                    <a:pt x="752" y="986"/>
                  </a:lnTo>
                  <a:lnTo>
                    <a:pt x="754" y="992"/>
                  </a:lnTo>
                  <a:lnTo>
                    <a:pt x="754" y="992"/>
                  </a:lnTo>
                  <a:lnTo>
                    <a:pt x="776" y="982"/>
                  </a:lnTo>
                  <a:lnTo>
                    <a:pt x="772" y="976"/>
                  </a:lnTo>
                  <a:close/>
                  <a:moveTo>
                    <a:pt x="810" y="952"/>
                  </a:moveTo>
                  <a:lnTo>
                    <a:pt x="810" y="952"/>
                  </a:lnTo>
                  <a:lnTo>
                    <a:pt x="792" y="964"/>
                  </a:lnTo>
                  <a:lnTo>
                    <a:pt x="794" y="970"/>
                  </a:lnTo>
                  <a:lnTo>
                    <a:pt x="794" y="970"/>
                  </a:lnTo>
                  <a:lnTo>
                    <a:pt x="814" y="958"/>
                  </a:lnTo>
                  <a:lnTo>
                    <a:pt x="810" y="952"/>
                  </a:lnTo>
                  <a:close/>
                  <a:moveTo>
                    <a:pt x="846" y="926"/>
                  </a:moveTo>
                  <a:lnTo>
                    <a:pt x="846" y="926"/>
                  </a:lnTo>
                  <a:lnTo>
                    <a:pt x="830" y="940"/>
                  </a:lnTo>
                  <a:lnTo>
                    <a:pt x="832" y="944"/>
                  </a:lnTo>
                  <a:lnTo>
                    <a:pt x="832" y="944"/>
                  </a:lnTo>
                  <a:lnTo>
                    <a:pt x="850" y="930"/>
                  </a:lnTo>
                  <a:lnTo>
                    <a:pt x="846" y="926"/>
                  </a:lnTo>
                  <a:close/>
                  <a:moveTo>
                    <a:pt x="880" y="896"/>
                  </a:moveTo>
                  <a:lnTo>
                    <a:pt x="880" y="896"/>
                  </a:lnTo>
                  <a:lnTo>
                    <a:pt x="864" y="912"/>
                  </a:lnTo>
                  <a:lnTo>
                    <a:pt x="868" y="916"/>
                  </a:lnTo>
                  <a:lnTo>
                    <a:pt x="868" y="916"/>
                  </a:lnTo>
                  <a:lnTo>
                    <a:pt x="884" y="900"/>
                  </a:lnTo>
                  <a:lnTo>
                    <a:pt x="880" y="896"/>
                  </a:lnTo>
                  <a:close/>
                  <a:moveTo>
                    <a:pt x="912" y="864"/>
                  </a:moveTo>
                  <a:lnTo>
                    <a:pt x="912" y="864"/>
                  </a:lnTo>
                  <a:lnTo>
                    <a:pt x="896" y="880"/>
                  </a:lnTo>
                  <a:lnTo>
                    <a:pt x="902" y="884"/>
                  </a:lnTo>
                  <a:lnTo>
                    <a:pt x="902" y="884"/>
                  </a:lnTo>
                  <a:lnTo>
                    <a:pt x="916" y="868"/>
                  </a:lnTo>
                  <a:lnTo>
                    <a:pt x="912" y="864"/>
                  </a:lnTo>
                  <a:close/>
                  <a:moveTo>
                    <a:pt x="940" y="828"/>
                  </a:moveTo>
                  <a:lnTo>
                    <a:pt x="940" y="828"/>
                  </a:lnTo>
                  <a:lnTo>
                    <a:pt x="926" y="846"/>
                  </a:lnTo>
                  <a:lnTo>
                    <a:pt x="932" y="850"/>
                  </a:lnTo>
                  <a:lnTo>
                    <a:pt x="932" y="850"/>
                  </a:lnTo>
                  <a:lnTo>
                    <a:pt x="944" y="832"/>
                  </a:lnTo>
                  <a:lnTo>
                    <a:pt x="940" y="828"/>
                  </a:lnTo>
                  <a:close/>
                  <a:moveTo>
                    <a:pt x="966" y="792"/>
                  </a:moveTo>
                  <a:lnTo>
                    <a:pt x="966" y="792"/>
                  </a:lnTo>
                  <a:lnTo>
                    <a:pt x="954" y="810"/>
                  </a:lnTo>
                  <a:lnTo>
                    <a:pt x="958" y="814"/>
                  </a:lnTo>
                  <a:lnTo>
                    <a:pt x="958" y="814"/>
                  </a:lnTo>
                  <a:lnTo>
                    <a:pt x="970" y="794"/>
                  </a:lnTo>
                  <a:lnTo>
                    <a:pt x="966" y="792"/>
                  </a:lnTo>
                  <a:close/>
                  <a:moveTo>
                    <a:pt x="986" y="752"/>
                  </a:moveTo>
                  <a:lnTo>
                    <a:pt x="986" y="752"/>
                  </a:lnTo>
                  <a:lnTo>
                    <a:pt x="976" y="772"/>
                  </a:lnTo>
                  <a:lnTo>
                    <a:pt x="982" y="774"/>
                  </a:lnTo>
                  <a:lnTo>
                    <a:pt x="982" y="774"/>
                  </a:lnTo>
                  <a:lnTo>
                    <a:pt x="992" y="754"/>
                  </a:lnTo>
                  <a:lnTo>
                    <a:pt x="986" y="752"/>
                  </a:lnTo>
                  <a:close/>
                  <a:moveTo>
                    <a:pt x="1006" y="710"/>
                  </a:moveTo>
                  <a:lnTo>
                    <a:pt x="1006" y="710"/>
                  </a:lnTo>
                  <a:lnTo>
                    <a:pt x="996" y="730"/>
                  </a:lnTo>
                  <a:lnTo>
                    <a:pt x="1002" y="734"/>
                  </a:lnTo>
                  <a:lnTo>
                    <a:pt x="1002" y="734"/>
                  </a:lnTo>
                  <a:lnTo>
                    <a:pt x="1010" y="712"/>
                  </a:lnTo>
                  <a:lnTo>
                    <a:pt x="1006" y="710"/>
                  </a:lnTo>
                  <a:close/>
                  <a:moveTo>
                    <a:pt x="1020" y="668"/>
                  </a:moveTo>
                  <a:lnTo>
                    <a:pt x="1020" y="668"/>
                  </a:lnTo>
                  <a:lnTo>
                    <a:pt x="1012" y="688"/>
                  </a:lnTo>
                  <a:lnTo>
                    <a:pt x="1018" y="690"/>
                  </a:lnTo>
                  <a:lnTo>
                    <a:pt x="1018" y="690"/>
                  </a:lnTo>
                  <a:lnTo>
                    <a:pt x="1026" y="670"/>
                  </a:lnTo>
                  <a:lnTo>
                    <a:pt x="1020" y="668"/>
                  </a:lnTo>
                  <a:close/>
                  <a:moveTo>
                    <a:pt x="1030" y="624"/>
                  </a:moveTo>
                  <a:lnTo>
                    <a:pt x="1030" y="624"/>
                  </a:lnTo>
                  <a:lnTo>
                    <a:pt x="1026" y="646"/>
                  </a:lnTo>
                  <a:lnTo>
                    <a:pt x="1032" y="648"/>
                  </a:lnTo>
                  <a:lnTo>
                    <a:pt x="1032" y="648"/>
                  </a:lnTo>
                  <a:lnTo>
                    <a:pt x="1036" y="624"/>
                  </a:lnTo>
                  <a:lnTo>
                    <a:pt x="1030" y="624"/>
                  </a:lnTo>
                  <a:close/>
                  <a:moveTo>
                    <a:pt x="1038" y="580"/>
                  </a:moveTo>
                  <a:lnTo>
                    <a:pt x="1038" y="580"/>
                  </a:lnTo>
                  <a:lnTo>
                    <a:pt x="1034" y="602"/>
                  </a:lnTo>
                  <a:lnTo>
                    <a:pt x="1040" y="602"/>
                  </a:lnTo>
                  <a:lnTo>
                    <a:pt x="1040" y="602"/>
                  </a:lnTo>
                  <a:lnTo>
                    <a:pt x="1044" y="580"/>
                  </a:lnTo>
                  <a:lnTo>
                    <a:pt x="1038" y="580"/>
                  </a:lnTo>
                  <a:close/>
                  <a:moveTo>
                    <a:pt x="1040" y="534"/>
                  </a:moveTo>
                  <a:lnTo>
                    <a:pt x="1040" y="534"/>
                  </a:lnTo>
                  <a:lnTo>
                    <a:pt x="1040" y="556"/>
                  </a:lnTo>
                  <a:lnTo>
                    <a:pt x="1046" y="556"/>
                  </a:lnTo>
                  <a:lnTo>
                    <a:pt x="1046" y="556"/>
                  </a:lnTo>
                  <a:lnTo>
                    <a:pt x="1046" y="534"/>
                  </a:lnTo>
                  <a:lnTo>
                    <a:pt x="1040" y="534"/>
                  </a:lnTo>
                  <a:close/>
                  <a:moveTo>
                    <a:pt x="1040" y="490"/>
                  </a:moveTo>
                  <a:lnTo>
                    <a:pt x="1040" y="490"/>
                  </a:lnTo>
                  <a:lnTo>
                    <a:pt x="1040" y="512"/>
                  </a:lnTo>
                  <a:lnTo>
                    <a:pt x="1046" y="512"/>
                  </a:lnTo>
                  <a:lnTo>
                    <a:pt x="1046" y="512"/>
                  </a:lnTo>
                  <a:lnTo>
                    <a:pt x="1046" y="488"/>
                  </a:lnTo>
                  <a:lnTo>
                    <a:pt x="1040" y="490"/>
                  </a:lnTo>
                  <a:close/>
                  <a:moveTo>
                    <a:pt x="1034" y="444"/>
                  </a:moveTo>
                  <a:lnTo>
                    <a:pt x="1034" y="444"/>
                  </a:lnTo>
                  <a:lnTo>
                    <a:pt x="1038" y="466"/>
                  </a:lnTo>
                  <a:lnTo>
                    <a:pt x="1044" y="466"/>
                  </a:lnTo>
                  <a:lnTo>
                    <a:pt x="1044" y="466"/>
                  </a:lnTo>
                  <a:lnTo>
                    <a:pt x="1040" y="444"/>
                  </a:lnTo>
                  <a:lnTo>
                    <a:pt x="1034" y="444"/>
                  </a:lnTo>
                  <a:close/>
                  <a:moveTo>
                    <a:pt x="1026" y="400"/>
                  </a:moveTo>
                  <a:lnTo>
                    <a:pt x="1026" y="400"/>
                  </a:lnTo>
                  <a:lnTo>
                    <a:pt x="1030" y="422"/>
                  </a:lnTo>
                  <a:lnTo>
                    <a:pt x="1036" y="420"/>
                  </a:lnTo>
                  <a:lnTo>
                    <a:pt x="1036" y="420"/>
                  </a:lnTo>
                  <a:lnTo>
                    <a:pt x="1032" y="398"/>
                  </a:lnTo>
                  <a:lnTo>
                    <a:pt x="1026" y="400"/>
                  </a:lnTo>
                  <a:close/>
                  <a:moveTo>
                    <a:pt x="1012" y="356"/>
                  </a:moveTo>
                  <a:lnTo>
                    <a:pt x="1012" y="356"/>
                  </a:lnTo>
                  <a:lnTo>
                    <a:pt x="1020" y="378"/>
                  </a:lnTo>
                  <a:lnTo>
                    <a:pt x="1026" y="376"/>
                  </a:lnTo>
                  <a:lnTo>
                    <a:pt x="1026" y="376"/>
                  </a:lnTo>
                  <a:lnTo>
                    <a:pt x="1018" y="354"/>
                  </a:lnTo>
                  <a:lnTo>
                    <a:pt x="1012" y="356"/>
                  </a:lnTo>
                  <a:close/>
                  <a:moveTo>
                    <a:pt x="996" y="314"/>
                  </a:moveTo>
                  <a:lnTo>
                    <a:pt x="996" y="314"/>
                  </a:lnTo>
                  <a:lnTo>
                    <a:pt x="1006" y="336"/>
                  </a:lnTo>
                  <a:lnTo>
                    <a:pt x="1010" y="334"/>
                  </a:lnTo>
                  <a:lnTo>
                    <a:pt x="1010" y="334"/>
                  </a:lnTo>
                  <a:lnTo>
                    <a:pt x="1002" y="312"/>
                  </a:lnTo>
                  <a:lnTo>
                    <a:pt x="996" y="314"/>
                  </a:lnTo>
                  <a:close/>
                  <a:moveTo>
                    <a:pt x="976" y="274"/>
                  </a:moveTo>
                  <a:lnTo>
                    <a:pt x="976" y="274"/>
                  </a:lnTo>
                  <a:lnTo>
                    <a:pt x="988" y="294"/>
                  </a:lnTo>
                  <a:lnTo>
                    <a:pt x="992" y="292"/>
                  </a:lnTo>
                  <a:lnTo>
                    <a:pt x="992" y="292"/>
                  </a:lnTo>
                  <a:lnTo>
                    <a:pt x="982" y="272"/>
                  </a:lnTo>
                  <a:lnTo>
                    <a:pt x="976" y="274"/>
                  </a:lnTo>
                  <a:close/>
                  <a:moveTo>
                    <a:pt x="954" y="236"/>
                  </a:moveTo>
                  <a:lnTo>
                    <a:pt x="954" y="236"/>
                  </a:lnTo>
                  <a:lnTo>
                    <a:pt x="966" y="254"/>
                  </a:lnTo>
                  <a:lnTo>
                    <a:pt x="970" y="252"/>
                  </a:lnTo>
                  <a:lnTo>
                    <a:pt x="970" y="252"/>
                  </a:lnTo>
                  <a:lnTo>
                    <a:pt x="958" y="232"/>
                  </a:lnTo>
                  <a:lnTo>
                    <a:pt x="954" y="236"/>
                  </a:lnTo>
                  <a:close/>
                  <a:moveTo>
                    <a:pt x="926" y="200"/>
                  </a:moveTo>
                  <a:lnTo>
                    <a:pt x="926" y="200"/>
                  </a:lnTo>
                  <a:lnTo>
                    <a:pt x="940" y="218"/>
                  </a:lnTo>
                  <a:lnTo>
                    <a:pt x="946" y="214"/>
                  </a:lnTo>
                  <a:lnTo>
                    <a:pt x="946" y="214"/>
                  </a:lnTo>
                  <a:lnTo>
                    <a:pt x="932" y="196"/>
                  </a:lnTo>
                  <a:lnTo>
                    <a:pt x="926" y="200"/>
                  </a:lnTo>
                  <a:close/>
                  <a:moveTo>
                    <a:pt x="896" y="166"/>
                  </a:moveTo>
                  <a:lnTo>
                    <a:pt x="896" y="166"/>
                  </a:lnTo>
                  <a:lnTo>
                    <a:pt x="912" y="182"/>
                  </a:lnTo>
                  <a:lnTo>
                    <a:pt x="916" y="178"/>
                  </a:lnTo>
                  <a:lnTo>
                    <a:pt x="916" y="178"/>
                  </a:lnTo>
                  <a:lnTo>
                    <a:pt x="902" y="162"/>
                  </a:lnTo>
                  <a:lnTo>
                    <a:pt x="896" y="166"/>
                  </a:lnTo>
                  <a:close/>
                  <a:moveTo>
                    <a:pt x="864" y="134"/>
                  </a:moveTo>
                  <a:lnTo>
                    <a:pt x="864" y="134"/>
                  </a:lnTo>
                  <a:lnTo>
                    <a:pt x="882" y="150"/>
                  </a:lnTo>
                  <a:lnTo>
                    <a:pt x="886" y="146"/>
                  </a:lnTo>
                  <a:lnTo>
                    <a:pt x="886" y="146"/>
                  </a:lnTo>
                  <a:lnTo>
                    <a:pt x="868" y="130"/>
                  </a:lnTo>
                  <a:lnTo>
                    <a:pt x="864" y="134"/>
                  </a:lnTo>
                  <a:close/>
                  <a:moveTo>
                    <a:pt x="830" y="106"/>
                  </a:moveTo>
                  <a:lnTo>
                    <a:pt x="830" y="106"/>
                  </a:lnTo>
                  <a:lnTo>
                    <a:pt x="848" y="120"/>
                  </a:lnTo>
                  <a:lnTo>
                    <a:pt x="850" y="116"/>
                  </a:lnTo>
                  <a:lnTo>
                    <a:pt x="850" y="116"/>
                  </a:lnTo>
                  <a:lnTo>
                    <a:pt x="832" y="102"/>
                  </a:lnTo>
                  <a:lnTo>
                    <a:pt x="830" y="106"/>
                  </a:lnTo>
                  <a:close/>
                  <a:moveTo>
                    <a:pt x="792" y="82"/>
                  </a:moveTo>
                  <a:lnTo>
                    <a:pt x="792" y="82"/>
                  </a:lnTo>
                  <a:lnTo>
                    <a:pt x="810" y="94"/>
                  </a:lnTo>
                  <a:lnTo>
                    <a:pt x="814" y="88"/>
                  </a:lnTo>
                  <a:lnTo>
                    <a:pt x="814" y="88"/>
                  </a:lnTo>
                  <a:lnTo>
                    <a:pt x="796" y="76"/>
                  </a:lnTo>
                  <a:lnTo>
                    <a:pt x="792" y="82"/>
                  </a:lnTo>
                  <a:close/>
                  <a:moveTo>
                    <a:pt x="752" y="60"/>
                  </a:moveTo>
                  <a:lnTo>
                    <a:pt x="752" y="60"/>
                  </a:lnTo>
                  <a:lnTo>
                    <a:pt x="772" y="70"/>
                  </a:lnTo>
                  <a:lnTo>
                    <a:pt x="776" y="64"/>
                  </a:lnTo>
                  <a:lnTo>
                    <a:pt x="776" y="64"/>
                  </a:lnTo>
                  <a:lnTo>
                    <a:pt x="756" y="54"/>
                  </a:lnTo>
                  <a:lnTo>
                    <a:pt x="752" y="60"/>
                  </a:lnTo>
                  <a:close/>
                  <a:moveTo>
                    <a:pt x="712" y="42"/>
                  </a:moveTo>
                  <a:lnTo>
                    <a:pt x="712" y="42"/>
                  </a:lnTo>
                  <a:lnTo>
                    <a:pt x="732" y="50"/>
                  </a:lnTo>
                  <a:lnTo>
                    <a:pt x="734" y="44"/>
                  </a:lnTo>
                  <a:lnTo>
                    <a:pt x="734" y="44"/>
                  </a:lnTo>
                  <a:lnTo>
                    <a:pt x="714" y="36"/>
                  </a:lnTo>
                  <a:lnTo>
                    <a:pt x="712" y="42"/>
                  </a:lnTo>
                  <a:close/>
                  <a:moveTo>
                    <a:pt x="668" y="26"/>
                  </a:moveTo>
                  <a:lnTo>
                    <a:pt x="668" y="26"/>
                  </a:lnTo>
                  <a:lnTo>
                    <a:pt x="690" y="34"/>
                  </a:lnTo>
                  <a:lnTo>
                    <a:pt x="692" y="28"/>
                  </a:lnTo>
                  <a:lnTo>
                    <a:pt x="692" y="28"/>
                  </a:lnTo>
                  <a:lnTo>
                    <a:pt x="670" y="20"/>
                  </a:lnTo>
                  <a:lnTo>
                    <a:pt x="668" y="26"/>
                  </a:lnTo>
                  <a:close/>
                  <a:moveTo>
                    <a:pt x="624" y="16"/>
                  </a:moveTo>
                  <a:lnTo>
                    <a:pt x="624" y="16"/>
                  </a:lnTo>
                  <a:lnTo>
                    <a:pt x="646" y="20"/>
                  </a:lnTo>
                  <a:lnTo>
                    <a:pt x="648" y="14"/>
                  </a:lnTo>
                  <a:lnTo>
                    <a:pt x="648" y="14"/>
                  </a:lnTo>
                  <a:lnTo>
                    <a:pt x="626" y="10"/>
                  </a:lnTo>
                  <a:lnTo>
                    <a:pt x="624" y="16"/>
                  </a:lnTo>
                  <a:close/>
                  <a:moveTo>
                    <a:pt x="580" y="8"/>
                  </a:moveTo>
                  <a:lnTo>
                    <a:pt x="580" y="8"/>
                  </a:lnTo>
                  <a:lnTo>
                    <a:pt x="602" y="12"/>
                  </a:lnTo>
                  <a:lnTo>
                    <a:pt x="604" y="6"/>
                  </a:lnTo>
                  <a:lnTo>
                    <a:pt x="604" y="6"/>
                  </a:lnTo>
                  <a:lnTo>
                    <a:pt x="580" y="4"/>
                  </a:lnTo>
                  <a:lnTo>
                    <a:pt x="580" y="8"/>
                  </a:lnTo>
                  <a:close/>
                  <a:moveTo>
                    <a:pt x="536" y="6"/>
                  </a:moveTo>
                  <a:lnTo>
                    <a:pt x="536" y="6"/>
                  </a:lnTo>
                  <a:lnTo>
                    <a:pt x="558" y="8"/>
                  </a:lnTo>
                  <a:lnTo>
                    <a:pt x="558" y="2"/>
                  </a:lnTo>
                  <a:lnTo>
                    <a:pt x="558" y="2"/>
                  </a:lnTo>
                  <a:lnTo>
                    <a:pt x="536" y="0"/>
                  </a:lnTo>
                  <a:lnTo>
                    <a:pt x="536" y="6"/>
                  </a:lnTo>
                  <a:close/>
                  <a:moveTo>
                    <a:pt x="490" y="6"/>
                  </a:moveTo>
                  <a:lnTo>
                    <a:pt x="490" y="6"/>
                  </a:lnTo>
                  <a:lnTo>
                    <a:pt x="512" y="6"/>
                  </a:lnTo>
                  <a:lnTo>
                    <a:pt x="512" y="0"/>
                  </a:lnTo>
                  <a:lnTo>
                    <a:pt x="512" y="0"/>
                  </a:lnTo>
                  <a:lnTo>
                    <a:pt x="490" y="0"/>
                  </a:lnTo>
                  <a:lnTo>
                    <a:pt x="490" y="6"/>
                  </a:lnTo>
                  <a:close/>
                  <a:moveTo>
                    <a:pt x="446" y="12"/>
                  </a:moveTo>
                  <a:lnTo>
                    <a:pt x="446" y="12"/>
                  </a:lnTo>
                  <a:lnTo>
                    <a:pt x="468" y="8"/>
                  </a:lnTo>
                  <a:lnTo>
                    <a:pt x="466" y="2"/>
                  </a:lnTo>
                  <a:lnTo>
                    <a:pt x="466" y="2"/>
                  </a:lnTo>
                  <a:lnTo>
                    <a:pt x="444" y="6"/>
                  </a:lnTo>
                  <a:lnTo>
                    <a:pt x="446" y="12"/>
                  </a:lnTo>
                  <a:close/>
                  <a:moveTo>
                    <a:pt x="400" y="20"/>
                  </a:moveTo>
                  <a:lnTo>
                    <a:pt x="400" y="20"/>
                  </a:lnTo>
                  <a:lnTo>
                    <a:pt x="422" y="16"/>
                  </a:lnTo>
                  <a:lnTo>
                    <a:pt x="422" y="10"/>
                  </a:lnTo>
                  <a:lnTo>
                    <a:pt x="422" y="10"/>
                  </a:lnTo>
                  <a:lnTo>
                    <a:pt x="400" y="14"/>
                  </a:lnTo>
                  <a:lnTo>
                    <a:pt x="400" y="20"/>
                  </a:lnTo>
                  <a:close/>
                  <a:moveTo>
                    <a:pt x="358" y="32"/>
                  </a:moveTo>
                  <a:lnTo>
                    <a:pt x="358" y="32"/>
                  </a:lnTo>
                  <a:lnTo>
                    <a:pt x="380" y="26"/>
                  </a:lnTo>
                  <a:lnTo>
                    <a:pt x="378" y="20"/>
                  </a:lnTo>
                  <a:lnTo>
                    <a:pt x="378" y="20"/>
                  </a:lnTo>
                  <a:lnTo>
                    <a:pt x="356" y="28"/>
                  </a:lnTo>
                  <a:lnTo>
                    <a:pt x="358" y="32"/>
                  </a:lnTo>
                  <a:close/>
                  <a:moveTo>
                    <a:pt x="316" y="50"/>
                  </a:moveTo>
                  <a:lnTo>
                    <a:pt x="316" y="50"/>
                  </a:lnTo>
                  <a:lnTo>
                    <a:pt x="336" y="40"/>
                  </a:lnTo>
                  <a:lnTo>
                    <a:pt x="334" y="34"/>
                  </a:lnTo>
                  <a:lnTo>
                    <a:pt x="334" y="34"/>
                  </a:lnTo>
                  <a:lnTo>
                    <a:pt x="314" y="44"/>
                  </a:lnTo>
                  <a:lnTo>
                    <a:pt x="316" y="50"/>
                  </a:lnTo>
                  <a:lnTo>
                    <a:pt x="316" y="50"/>
                  </a:lnTo>
                  <a:close/>
                  <a:moveTo>
                    <a:pt x="276" y="68"/>
                  </a:moveTo>
                  <a:lnTo>
                    <a:pt x="276" y="68"/>
                  </a:lnTo>
                  <a:lnTo>
                    <a:pt x="296" y="58"/>
                  </a:lnTo>
                  <a:lnTo>
                    <a:pt x="292" y="54"/>
                  </a:lnTo>
                  <a:lnTo>
                    <a:pt x="292" y="54"/>
                  </a:lnTo>
                  <a:lnTo>
                    <a:pt x="272" y="64"/>
                  </a:lnTo>
                  <a:lnTo>
                    <a:pt x="276" y="68"/>
                  </a:lnTo>
                  <a:close/>
                  <a:moveTo>
                    <a:pt x="236" y="92"/>
                  </a:moveTo>
                  <a:lnTo>
                    <a:pt x="236" y="92"/>
                  </a:lnTo>
                  <a:lnTo>
                    <a:pt x="256" y="80"/>
                  </a:lnTo>
                  <a:lnTo>
                    <a:pt x="252" y="76"/>
                  </a:lnTo>
                  <a:lnTo>
                    <a:pt x="252" y="76"/>
                  </a:lnTo>
                  <a:lnTo>
                    <a:pt x="234" y="88"/>
                  </a:lnTo>
                  <a:lnTo>
                    <a:pt x="236" y="92"/>
                  </a:lnTo>
                  <a:close/>
                  <a:moveTo>
                    <a:pt x="200" y="118"/>
                  </a:moveTo>
                  <a:lnTo>
                    <a:pt x="200" y="118"/>
                  </a:lnTo>
                  <a:lnTo>
                    <a:pt x="218" y="106"/>
                  </a:lnTo>
                  <a:lnTo>
                    <a:pt x="214" y="100"/>
                  </a:lnTo>
                  <a:lnTo>
                    <a:pt x="214" y="100"/>
                  </a:lnTo>
                  <a:lnTo>
                    <a:pt x="196" y="114"/>
                  </a:lnTo>
                  <a:lnTo>
                    <a:pt x="200" y="118"/>
                  </a:lnTo>
                  <a:close/>
                  <a:moveTo>
                    <a:pt x="166" y="148"/>
                  </a:moveTo>
                  <a:lnTo>
                    <a:pt x="166" y="148"/>
                  </a:lnTo>
                  <a:lnTo>
                    <a:pt x="184" y="134"/>
                  </a:lnTo>
                  <a:lnTo>
                    <a:pt x="180" y="128"/>
                  </a:lnTo>
                  <a:lnTo>
                    <a:pt x="180" y="128"/>
                  </a:lnTo>
                  <a:lnTo>
                    <a:pt x="162" y="144"/>
                  </a:lnTo>
                  <a:lnTo>
                    <a:pt x="166" y="148"/>
                  </a:lnTo>
                  <a:close/>
                  <a:moveTo>
                    <a:pt x="136" y="180"/>
                  </a:moveTo>
                  <a:lnTo>
                    <a:pt x="136" y="180"/>
                  </a:lnTo>
                  <a:lnTo>
                    <a:pt x="150" y="164"/>
                  </a:lnTo>
                  <a:lnTo>
                    <a:pt x="146" y="160"/>
                  </a:lnTo>
                  <a:lnTo>
                    <a:pt x="146" y="160"/>
                  </a:lnTo>
                  <a:lnTo>
                    <a:pt x="130" y="178"/>
                  </a:lnTo>
                  <a:lnTo>
                    <a:pt x="136" y="180"/>
                  </a:lnTo>
                  <a:close/>
                  <a:moveTo>
                    <a:pt x="106" y="216"/>
                  </a:moveTo>
                  <a:lnTo>
                    <a:pt x="106" y="216"/>
                  </a:lnTo>
                  <a:lnTo>
                    <a:pt x="120" y="198"/>
                  </a:lnTo>
                  <a:lnTo>
                    <a:pt x="116" y="194"/>
                  </a:lnTo>
                  <a:lnTo>
                    <a:pt x="116" y="194"/>
                  </a:lnTo>
                  <a:lnTo>
                    <a:pt x="102" y="212"/>
                  </a:lnTo>
                  <a:lnTo>
                    <a:pt x="106" y="216"/>
                  </a:lnTo>
                  <a:close/>
                  <a:moveTo>
                    <a:pt x="82" y="254"/>
                  </a:moveTo>
                  <a:lnTo>
                    <a:pt x="82" y="254"/>
                  </a:lnTo>
                  <a:lnTo>
                    <a:pt x="94" y="234"/>
                  </a:lnTo>
                  <a:lnTo>
                    <a:pt x="88" y="232"/>
                  </a:lnTo>
                  <a:lnTo>
                    <a:pt x="88" y="232"/>
                  </a:lnTo>
                  <a:lnTo>
                    <a:pt x="76" y="250"/>
                  </a:lnTo>
                  <a:lnTo>
                    <a:pt x="82" y="254"/>
                  </a:lnTo>
                  <a:close/>
                  <a:moveTo>
                    <a:pt x="60" y="292"/>
                  </a:moveTo>
                  <a:lnTo>
                    <a:pt x="60" y="292"/>
                  </a:lnTo>
                  <a:lnTo>
                    <a:pt x="70" y="272"/>
                  </a:lnTo>
                  <a:lnTo>
                    <a:pt x="66" y="270"/>
                  </a:lnTo>
                  <a:lnTo>
                    <a:pt x="66" y="270"/>
                  </a:lnTo>
                  <a:lnTo>
                    <a:pt x="54" y="290"/>
                  </a:lnTo>
                  <a:lnTo>
                    <a:pt x="60" y="292"/>
                  </a:lnTo>
                  <a:close/>
                  <a:moveTo>
                    <a:pt x="42" y="334"/>
                  </a:moveTo>
                  <a:lnTo>
                    <a:pt x="42" y="334"/>
                  </a:lnTo>
                  <a:lnTo>
                    <a:pt x="50" y="314"/>
                  </a:lnTo>
                  <a:lnTo>
                    <a:pt x="44" y="310"/>
                  </a:lnTo>
                  <a:lnTo>
                    <a:pt x="44" y="310"/>
                  </a:lnTo>
                  <a:lnTo>
                    <a:pt x="36" y="332"/>
                  </a:lnTo>
                  <a:lnTo>
                    <a:pt x="42" y="334"/>
                  </a:lnTo>
                  <a:close/>
                  <a:moveTo>
                    <a:pt x="26" y="376"/>
                  </a:moveTo>
                  <a:lnTo>
                    <a:pt x="26" y="376"/>
                  </a:lnTo>
                  <a:lnTo>
                    <a:pt x="34" y="356"/>
                  </a:lnTo>
                  <a:lnTo>
                    <a:pt x="28" y="354"/>
                  </a:lnTo>
                  <a:lnTo>
                    <a:pt x="28" y="354"/>
                  </a:lnTo>
                  <a:lnTo>
                    <a:pt x="22" y="376"/>
                  </a:lnTo>
                  <a:lnTo>
                    <a:pt x="26" y="376"/>
                  </a:lnTo>
                  <a:close/>
                  <a:moveTo>
                    <a:pt x="16" y="420"/>
                  </a:moveTo>
                  <a:lnTo>
                    <a:pt x="16" y="420"/>
                  </a:lnTo>
                  <a:lnTo>
                    <a:pt x="22" y="398"/>
                  </a:lnTo>
                  <a:lnTo>
                    <a:pt x="16" y="398"/>
                  </a:lnTo>
                  <a:lnTo>
                    <a:pt x="16" y="398"/>
                  </a:lnTo>
                  <a:lnTo>
                    <a:pt x="10" y="420"/>
                  </a:lnTo>
                  <a:lnTo>
                    <a:pt x="16" y="420"/>
                  </a:lnTo>
                  <a:close/>
                  <a:moveTo>
                    <a:pt x="10" y="466"/>
                  </a:moveTo>
                  <a:lnTo>
                    <a:pt x="10" y="466"/>
                  </a:lnTo>
                  <a:lnTo>
                    <a:pt x="12" y="442"/>
                  </a:lnTo>
                  <a:lnTo>
                    <a:pt x="6" y="442"/>
                  </a:lnTo>
                  <a:lnTo>
                    <a:pt x="6" y="442"/>
                  </a:lnTo>
                  <a:lnTo>
                    <a:pt x="4" y="464"/>
                  </a:lnTo>
                  <a:lnTo>
                    <a:pt x="10" y="466"/>
                  </a:lnTo>
                  <a:close/>
                  <a:moveTo>
                    <a:pt x="6" y="510"/>
                  </a:moveTo>
                  <a:lnTo>
                    <a:pt x="6" y="510"/>
                  </a:lnTo>
                  <a:lnTo>
                    <a:pt x="8" y="488"/>
                  </a:lnTo>
                  <a:lnTo>
                    <a:pt x="2" y="488"/>
                  </a:lnTo>
                  <a:lnTo>
                    <a:pt x="2" y="488"/>
                  </a:lnTo>
                  <a:lnTo>
                    <a:pt x="0" y="510"/>
                  </a:lnTo>
                  <a:lnTo>
                    <a:pt x="6" y="510"/>
                  </a:lnTo>
                  <a:close/>
                  <a:moveTo>
                    <a:pt x="8" y="556"/>
                  </a:moveTo>
                  <a:lnTo>
                    <a:pt x="8" y="556"/>
                  </a:lnTo>
                  <a:lnTo>
                    <a:pt x="6" y="532"/>
                  </a:lnTo>
                  <a:lnTo>
                    <a:pt x="0" y="532"/>
                  </a:lnTo>
                  <a:lnTo>
                    <a:pt x="0" y="532"/>
                  </a:lnTo>
                  <a:lnTo>
                    <a:pt x="2" y="556"/>
                  </a:lnTo>
                  <a:lnTo>
                    <a:pt x="8" y="556"/>
                  </a:lnTo>
                  <a:close/>
                  <a:moveTo>
                    <a:pt x="12" y="600"/>
                  </a:moveTo>
                  <a:lnTo>
                    <a:pt x="12" y="600"/>
                  </a:lnTo>
                  <a:lnTo>
                    <a:pt x="8" y="578"/>
                  </a:lnTo>
                  <a:lnTo>
                    <a:pt x="4" y="578"/>
                  </a:lnTo>
                  <a:lnTo>
                    <a:pt x="4" y="578"/>
                  </a:lnTo>
                  <a:lnTo>
                    <a:pt x="6" y="600"/>
                  </a:lnTo>
                  <a:lnTo>
                    <a:pt x="12" y="600"/>
                  </a:lnTo>
                  <a:close/>
                  <a:moveTo>
                    <a:pt x="20" y="644"/>
                  </a:moveTo>
                  <a:lnTo>
                    <a:pt x="20" y="644"/>
                  </a:lnTo>
                  <a:lnTo>
                    <a:pt x="16" y="622"/>
                  </a:lnTo>
                  <a:lnTo>
                    <a:pt x="10" y="624"/>
                  </a:lnTo>
                  <a:lnTo>
                    <a:pt x="10" y="624"/>
                  </a:lnTo>
                  <a:lnTo>
                    <a:pt x="14" y="646"/>
                  </a:lnTo>
                  <a:lnTo>
                    <a:pt x="20" y="644"/>
                  </a:lnTo>
                  <a:close/>
                  <a:moveTo>
                    <a:pt x="32" y="688"/>
                  </a:moveTo>
                  <a:lnTo>
                    <a:pt x="32" y="688"/>
                  </a:lnTo>
                  <a:lnTo>
                    <a:pt x="26" y="666"/>
                  </a:lnTo>
                  <a:lnTo>
                    <a:pt x="20" y="668"/>
                  </a:lnTo>
                  <a:lnTo>
                    <a:pt x="20" y="668"/>
                  </a:lnTo>
                  <a:lnTo>
                    <a:pt x="28" y="690"/>
                  </a:lnTo>
                  <a:lnTo>
                    <a:pt x="32" y="688"/>
                  </a:lnTo>
                  <a:close/>
                  <a:moveTo>
                    <a:pt x="50" y="730"/>
                  </a:moveTo>
                  <a:lnTo>
                    <a:pt x="50" y="730"/>
                  </a:lnTo>
                  <a:lnTo>
                    <a:pt x="40" y="708"/>
                  </a:lnTo>
                  <a:lnTo>
                    <a:pt x="34" y="710"/>
                  </a:lnTo>
                  <a:lnTo>
                    <a:pt x="34" y="710"/>
                  </a:lnTo>
                  <a:lnTo>
                    <a:pt x="44" y="732"/>
                  </a:lnTo>
                  <a:lnTo>
                    <a:pt x="50" y="730"/>
                  </a:lnTo>
                  <a:close/>
                  <a:moveTo>
                    <a:pt x="68" y="770"/>
                  </a:moveTo>
                  <a:lnTo>
                    <a:pt x="68" y="770"/>
                  </a:lnTo>
                  <a:lnTo>
                    <a:pt x="58" y="750"/>
                  </a:lnTo>
                  <a:lnTo>
                    <a:pt x="54" y="752"/>
                  </a:lnTo>
                  <a:lnTo>
                    <a:pt x="54" y="752"/>
                  </a:lnTo>
                  <a:lnTo>
                    <a:pt x="64" y="772"/>
                  </a:lnTo>
                  <a:lnTo>
                    <a:pt x="68" y="770"/>
                  </a:lnTo>
                  <a:close/>
                  <a:moveTo>
                    <a:pt x="92" y="808"/>
                  </a:moveTo>
                  <a:lnTo>
                    <a:pt x="92" y="808"/>
                  </a:lnTo>
                  <a:lnTo>
                    <a:pt x="80" y="790"/>
                  </a:lnTo>
                  <a:lnTo>
                    <a:pt x="74" y="792"/>
                  </a:lnTo>
                  <a:lnTo>
                    <a:pt x="74" y="792"/>
                  </a:lnTo>
                  <a:lnTo>
                    <a:pt x="88" y="812"/>
                  </a:lnTo>
                  <a:lnTo>
                    <a:pt x="92" y="808"/>
                  </a:lnTo>
                  <a:close/>
                  <a:moveTo>
                    <a:pt x="118" y="844"/>
                  </a:moveTo>
                  <a:lnTo>
                    <a:pt x="118" y="844"/>
                  </a:lnTo>
                  <a:lnTo>
                    <a:pt x="104" y="828"/>
                  </a:lnTo>
                  <a:lnTo>
                    <a:pt x="100" y="830"/>
                  </a:lnTo>
                  <a:lnTo>
                    <a:pt x="100" y="830"/>
                  </a:lnTo>
                  <a:lnTo>
                    <a:pt x="114" y="848"/>
                  </a:lnTo>
                  <a:lnTo>
                    <a:pt x="118" y="844"/>
                  </a:lnTo>
                  <a:close/>
                  <a:moveTo>
                    <a:pt x="148" y="878"/>
                  </a:moveTo>
                  <a:lnTo>
                    <a:pt x="148" y="878"/>
                  </a:lnTo>
                  <a:lnTo>
                    <a:pt x="134" y="862"/>
                  </a:lnTo>
                  <a:lnTo>
                    <a:pt x="128" y="866"/>
                  </a:lnTo>
                  <a:lnTo>
                    <a:pt x="128" y="866"/>
                  </a:lnTo>
                  <a:lnTo>
                    <a:pt x="144" y="884"/>
                  </a:lnTo>
                  <a:lnTo>
                    <a:pt x="148" y="878"/>
                  </a:lnTo>
                  <a:close/>
                  <a:moveTo>
                    <a:pt x="180" y="910"/>
                  </a:moveTo>
                  <a:lnTo>
                    <a:pt x="180" y="910"/>
                  </a:lnTo>
                  <a:lnTo>
                    <a:pt x="164" y="894"/>
                  </a:lnTo>
                  <a:lnTo>
                    <a:pt x="160" y="900"/>
                  </a:lnTo>
                  <a:lnTo>
                    <a:pt x="160" y="900"/>
                  </a:lnTo>
                  <a:lnTo>
                    <a:pt x="176" y="914"/>
                  </a:lnTo>
                  <a:lnTo>
                    <a:pt x="180" y="910"/>
                  </a:lnTo>
                  <a:close/>
                  <a:moveTo>
                    <a:pt x="216" y="938"/>
                  </a:moveTo>
                  <a:lnTo>
                    <a:pt x="216" y="938"/>
                  </a:lnTo>
                  <a:lnTo>
                    <a:pt x="198" y="924"/>
                  </a:lnTo>
                  <a:lnTo>
                    <a:pt x="194" y="930"/>
                  </a:lnTo>
                  <a:lnTo>
                    <a:pt x="194" y="930"/>
                  </a:lnTo>
                  <a:lnTo>
                    <a:pt x="212" y="944"/>
                  </a:lnTo>
                  <a:lnTo>
                    <a:pt x="216" y="938"/>
                  </a:lnTo>
                  <a:close/>
                  <a:moveTo>
                    <a:pt x="254" y="964"/>
                  </a:moveTo>
                  <a:lnTo>
                    <a:pt x="254" y="964"/>
                  </a:lnTo>
                  <a:lnTo>
                    <a:pt x="234" y="952"/>
                  </a:lnTo>
                  <a:lnTo>
                    <a:pt x="230" y="956"/>
                  </a:lnTo>
                  <a:lnTo>
                    <a:pt x="230" y="956"/>
                  </a:lnTo>
                  <a:lnTo>
                    <a:pt x="250" y="968"/>
                  </a:lnTo>
                  <a:lnTo>
                    <a:pt x="254" y="964"/>
                  </a:lnTo>
                  <a:close/>
                  <a:moveTo>
                    <a:pt x="292" y="986"/>
                  </a:moveTo>
                  <a:lnTo>
                    <a:pt x="292" y="986"/>
                  </a:lnTo>
                  <a:lnTo>
                    <a:pt x="272" y="976"/>
                  </a:lnTo>
                  <a:lnTo>
                    <a:pt x="270" y="980"/>
                  </a:lnTo>
                  <a:lnTo>
                    <a:pt x="270" y="980"/>
                  </a:lnTo>
                  <a:lnTo>
                    <a:pt x="290" y="992"/>
                  </a:lnTo>
                  <a:lnTo>
                    <a:pt x="292" y="986"/>
                  </a:lnTo>
                  <a:close/>
                </a:path>
              </a:pathLst>
            </a:custGeom>
            <a:solidFill>
              <a:srgbClr val="C61A2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065" name="Freeform 41"/>
            <p:cNvSpPr>
              <a:spLocks/>
            </p:cNvSpPr>
            <p:nvPr/>
          </p:nvSpPr>
          <p:spPr bwMode="auto">
            <a:xfrm>
              <a:off x="-690" y="7406"/>
              <a:ext cx="32" cy="32"/>
            </a:xfrm>
            <a:custGeom>
              <a:avLst/>
              <a:gdLst/>
              <a:ahLst/>
              <a:cxnLst>
                <a:cxn ang="0">
                  <a:pos x="0" y="16"/>
                </a:cxn>
                <a:cxn ang="0">
                  <a:pos x="0" y="16"/>
                </a:cxn>
                <a:cxn ang="0">
                  <a:pos x="2" y="22"/>
                </a:cxn>
                <a:cxn ang="0">
                  <a:pos x="4" y="28"/>
                </a:cxn>
                <a:cxn ang="0">
                  <a:pos x="10" y="32"/>
                </a:cxn>
                <a:cxn ang="0">
                  <a:pos x="16" y="32"/>
                </a:cxn>
                <a:cxn ang="0">
                  <a:pos x="16" y="32"/>
                </a:cxn>
                <a:cxn ang="0">
                  <a:pos x="22" y="32"/>
                </a:cxn>
                <a:cxn ang="0">
                  <a:pos x="28" y="28"/>
                </a:cxn>
                <a:cxn ang="0">
                  <a:pos x="30" y="22"/>
                </a:cxn>
                <a:cxn ang="0">
                  <a:pos x="32" y="16"/>
                </a:cxn>
                <a:cxn ang="0">
                  <a:pos x="32" y="16"/>
                </a:cxn>
                <a:cxn ang="0">
                  <a:pos x="30" y="10"/>
                </a:cxn>
                <a:cxn ang="0">
                  <a:pos x="28" y="6"/>
                </a:cxn>
                <a:cxn ang="0">
                  <a:pos x="22" y="2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10" y="2"/>
                </a:cxn>
                <a:cxn ang="0">
                  <a:pos x="4" y="6"/>
                </a:cxn>
                <a:cxn ang="0">
                  <a:pos x="2" y="10"/>
                </a:cxn>
                <a:cxn ang="0">
                  <a:pos x="0" y="16"/>
                </a:cxn>
                <a:cxn ang="0">
                  <a:pos x="0" y="16"/>
                </a:cxn>
              </a:cxnLst>
              <a:rect l="0" t="0" r="r" b="b"/>
              <a:pathLst>
                <a:path w="32" h="32">
                  <a:moveTo>
                    <a:pt x="0" y="16"/>
                  </a:moveTo>
                  <a:lnTo>
                    <a:pt x="0" y="16"/>
                  </a:lnTo>
                  <a:lnTo>
                    <a:pt x="2" y="22"/>
                  </a:lnTo>
                  <a:lnTo>
                    <a:pt x="4" y="28"/>
                  </a:lnTo>
                  <a:lnTo>
                    <a:pt x="10" y="32"/>
                  </a:lnTo>
                  <a:lnTo>
                    <a:pt x="16" y="32"/>
                  </a:lnTo>
                  <a:lnTo>
                    <a:pt x="16" y="32"/>
                  </a:lnTo>
                  <a:lnTo>
                    <a:pt x="22" y="32"/>
                  </a:lnTo>
                  <a:lnTo>
                    <a:pt x="28" y="28"/>
                  </a:lnTo>
                  <a:lnTo>
                    <a:pt x="30" y="22"/>
                  </a:lnTo>
                  <a:lnTo>
                    <a:pt x="32" y="16"/>
                  </a:lnTo>
                  <a:lnTo>
                    <a:pt x="32" y="16"/>
                  </a:lnTo>
                  <a:lnTo>
                    <a:pt x="30" y="10"/>
                  </a:lnTo>
                  <a:lnTo>
                    <a:pt x="28" y="6"/>
                  </a:lnTo>
                  <a:lnTo>
                    <a:pt x="22" y="2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0" y="2"/>
                  </a:lnTo>
                  <a:lnTo>
                    <a:pt x="4" y="6"/>
                  </a:lnTo>
                  <a:lnTo>
                    <a:pt x="2" y="10"/>
                  </a:lnTo>
                  <a:lnTo>
                    <a:pt x="0" y="16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C61A2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066" name="Rectangle 42"/>
            <p:cNvSpPr>
              <a:spLocks noChangeArrowheads="1"/>
            </p:cNvSpPr>
            <p:nvPr/>
          </p:nvSpPr>
          <p:spPr bwMode="auto">
            <a:xfrm>
              <a:off x="-666" y="7422"/>
              <a:ext cx="22" cy="8"/>
            </a:xfrm>
            <a:prstGeom prst="rect">
              <a:avLst/>
            </a:prstGeom>
            <a:solidFill>
              <a:srgbClr val="C61A22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067" name="Freeform 43"/>
            <p:cNvSpPr>
              <a:spLocks/>
            </p:cNvSpPr>
            <p:nvPr/>
          </p:nvSpPr>
          <p:spPr bwMode="auto">
            <a:xfrm>
              <a:off x="-670" y="7428"/>
              <a:ext cx="24" cy="18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20" y="18"/>
                </a:cxn>
                <a:cxn ang="0">
                  <a:pos x="24" y="12"/>
                </a:cxn>
                <a:cxn ang="0">
                  <a:pos x="4" y="0"/>
                </a:cxn>
                <a:cxn ang="0">
                  <a:pos x="0" y="8"/>
                </a:cxn>
              </a:cxnLst>
              <a:rect l="0" t="0" r="r" b="b"/>
              <a:pathLst>
                <a:path w="24" h="18">
                  <a:moveTo>
                    <a:pt x="0" y="8"/>
                  </a:moveTo>
                  <a:lnTo>
                    <a:pt x="20" y="18"/>
                  </a:lnTo>
                  <a:lnTo>
                    <a:pt x="24" y="12"/>
                  </a:lnTo>
                  <a:lnTo>
                    <a:pt x="4" y="0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C61A2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068" name="Freeform 44"/>
            <p:cNvSpPr>
              <a:spLocks/>
            </p:cNvSpPr>
            <p:nvPr/>
          </p:nvSpPr>
          <p:spPr bwMode="auto">
            <a:xfrm>
              <a:off x="-1930" y="7464"/>
              <a:ext cx="1472" cy="428"/>
            </a:xfrm>
            <a:custGeom>
              <a:avLst/>
              <a:gdLst/>
              <a:ahLst/>
              <a:cxnLst>
                <a:cxn ang="0">
                  <a:pos x="1458" y="10"/>
                </a:cxn>
                <a:cxn ang="0">
                  <a:pos x="1402" y="18"/>
                </a:cxn>
                <a:cxn ang="0">
                  <a:pos x="1314" y="22"/>
                </a:cxn>
                <a:cxn ang="0">
                  <a:pos x="1240" y="18"/>
                </a:cxn>
                <a:cxn ang="0">
                  <a:pos x="974" y="0"/>
                </a:cxn>
                <a:cxn ang="0">
                  <a:pos x="842" y="6"/>
                </a:cxn>
                <a:cxn ang="0">
                  <a:pos x="680" y="24"/>
                </a:cxn>
                <a:cxn ang="0">
                  <a:pos x="498" y="70"/>
                </a:cxn>
                <a:cxn ang="0">
                  <a:pos x="358" y="98"/>
                </a:cxn>
                <a:cxn ang="0">
                  <a:pos x="312" y="102"/>
                </a:cxn>
                <a:cxn ang="0">
                  <a:pos x="234" y="92"/>
                </a:cxn>
                <a:cxn ang="0">
                  <a:pos x="180" y="70"/>
                </a:cxn>
                <a:cxn ang="0">
                  <a:pos x="162" y="60"/>
                </a:cxn>
                <a:cxn ang="0">
                  <a:pos x="154" y="60"/>
                </a:cxn>
                <a:cxn ang="0">
                  <a:pos x="148" y="64"/>
                </a:cxn>
                <a:cxn ang="0">
                  <a:pos x="148" y="78"/>
                </a:cxn>
                <a:cxn ang="0">
                  <a:pos x="156" y="88"/>
                </a:cxn>
                <a:cxn ang="0">
                  <a:pos x="204" y="148"/>
                </a:cxn>
                <a:cxn ang="0">
                  <a:pos x="244" y="206"/>
                </a:cxn>
                <a:cxn ang="0">
                  <a:pos x="270" y="268"/>
                </a:cxn>
                <a:cxn ang="0">
                  <a:pos x="274" y="298"/>
                </a:cxn>
                <a:cxn ang="0">
                  <a:pos x="266" y="340"/>
                </a:cxn>
                <a:cxn ang="0">
                  <a:pos x="252" y="362"/>
                </a:cxn>
                <a:cxn ang="0">
                  <a:pos x="194" y="408"/>
                </a:cxn>
                <a:cxn ang="0">
                  <a:pos x="148" y="420"/>
                </a:cxn>
                <a:cxn ang="0">
                  <a:pos x="98" y="424"/>
                </a:cxn>
                <a:cxn ang="0">
                  <a:pos x="2" y="414"/>
                </a:cxn>
                <a:cxn ang="0">
                  <a:pos x="0" y="416"/>
                </a:cxn>
                <a:cxn ang="0">
                  <a:pos x="48" y="426"/>
                </a:cxn>
                <a:cxn ang="0">
                  <a:pos x="98" y="428"/>
                </a:cxn>
                <a:cxn ang="0">
                  <a:pos x="174" y="420"/>
                </a:cxn>
                <a:cxn ang="0">
                  <a:pos x="218" y="400"/>
                </a:cxn>
                <a:cxn ang="0">
                  <a:pos x="254" y="364"/>
                </a:cxn>
                <a:cxn ang="0">
                  <a:pos x="270" y="342"/>
                </a:cxn>
                <a:cxn ang="0">
                  <a:pos x="278" y="298"/>
                </a:cxn>
                <a:cxn ang="0">
                  <a:pos x="274" y="262"/>
                </a:cxn>
                <a:cxn ang="0">
                  <a:pos x="250" y="208"/>
                </a:cxn>
                <a:cxn ang="0">
                  <a:pos x="216" y="158"/>
                </a:cxn>
                <a:cxn ang="0">
                  <a:pos x="174" y="104"/>
                </a:cxn>
                <a:cxn ang="0">
                  <a:pos x="152" y="76"/>
                </a:cxn>
                <a:cxn ang="0">
                  <a:pos x="150" y="70"/>
                </a:cxn>
                <a:cxn ang="0">
                  <a:pos x="152" y="64"/>
                </a:cxn>
                <a:cxn ang="0">
                  <a:pos x="160" y="64"/>
                </a:cxn>
                <a:cxn ang="0">
                  <a:pos x="162" y="62"/>
                </a:cxn>
                <a:cxn ang="0">
                  <a:pos x="178" y="74"/>
                </a:cxn>
                <a:cxn ang="0">
                  <a:pos x="234" y="96"/>
                </a:cxn>
                <a:cxn ang="0">
                  <a:pos x="312" y="106"/>
                </a:cxn>
                <a:cxn ang="0">
                  <a:pos x="358" y="102"/>
                </a:cxn>
                <a:cxn ang="0">
                  <a:pos x="500" y="74"/>
                </a:cxn>
                <a:cxn ang="0">
                  <a:pos x="682" y="28"/>
                </a:cxn>
                <a:cxn ang="0">
                  <a:pos x="842" y="10"/>
                </a:cxn>
                <a:cxn ang="0">
                  <a:pos x="974" y="4"/>
                </a:cxn>
                <a:cxn ang="0">
                  <a:pos x="1240" y="22"/>
                </a:cxn>
                <a:cxn ang="0">
                  <a:pos x="1314" y="26"/>
                </a:cxn>
                <a:cxn ang="0">
                  <a:pos x="1426" y="18"/>
                </a:cxn>
                <a:cxn ang="0">
                  <a:pos x="1470" y="12"/>
                </a:cxn>
                <a:cxn ang="0">
                  <a:pos x="1470" y="8"/>
                </a:cxn>
              </a:cxnLst>
              <a:rect l="0" t="0" r="r" b="b"/>
              <a:pathLst>
                <a:path w="1472" h="428">
                  <a:moveTo>
                    <a:pt x="1470" y="8"/>
                  </a:moveTo>
                  <a:lnTo>
                    <a:pt x="1470" y="8"/>
                  </a:lnTo>
                  <a:lnTo>
                    <a:pt x="1458" y="10"/>
                  </a:lnTo>
                  <a:lnTo>
                    <a:pt x="1458" y="10"/>
                  </a:lnTo>
                  <a:lnTo>
                    <a:pt x="1436" y="14"/>
                  </a:lnTo>
                  <a:lnTo>
                    <a:pt x="1402" y="18"/>
                  </a:lnTo>
                  <a:lnTo>
                    <a:pt x="1362" y="20"/>
                  </a:lnTo>
                  <a:lnTo>
                    <a:pt x="1314" y="22"/>
                  </a:lnTo>
                  <a:lnTo>
                    <a:pt x="1314" y="22"/>
                  </a:lnTo>
                  <a:lnTo>
                    <a:pt x="1278" y="22"/>
                  </a:lnTo>
                  <a:lnTo>
                    <a:pt x="1240" y="18"/>
                  </a:lnTo>
                  <a:lnTo>
                    <a:pt x="1240" y="18"/>
                  </a:lnTo>
                  <a:lnTo>
                    <a:pt x="1128" y="8"/>
                  </a:lnTo>
                  <a:lnTo>
                    <a:pt x="1058" y="2"/>
                  </a:lnTo>
                  <a:lnTo>
                    <a:pt x="974" y="0"/>
                  </a:lnTo>
                  <a:lnTo>
                    <a:pt x="974" y="0"/>
                  </a:lnTo>
                  <a:lnTo>
                    <a:pt x="912" y="2"/>
                  </a:lnTo>
                  <a:lnTo>
                    <a:pt x="842" y="6"/>
                  </a:lnTo>
                  <a:lnTo>
                    <a:pt x="764" y="12"/>
                  </a:lnTo>
                  <a:lnTo>
                    <a:pt x="680" y="24"/>
                  </a:lnTo>
                  <a:lnTo>
                    <a:pt x="680" y="24"/>
                  </a:lnTo>
                  <a:lnTo>
                    <a:pt x="636" y="32"/>
                  </a:lnTo>
                  <a:lnTo>
                    <a:pt x="592" y="44"/>
                  </a:lnTo>
                  <a:lnTo>
                    <a:pt x="498" y="70"/>
                  </a:lnTo>
                  <a:lnTo>
                    <a:pt x="452" y="82"/>
                  </a:lnTo>
                  <a:lnTo>
                    <a:pt x="404" y="92"/>
                  </a:lnTo>
                  <a:lnTo>
                    <a:pt x="358" y="98"/>
                  </a:lnTo>
                  <a:lnTo>
                    <a:pt x="334" y="100"/>
                  </a:lnTo>
                  <a:lnTo>
                    <a:pt x="312" y="102"/>
                  </a:lnTo>
                  <a:lnTo>
                    <a:pt x="312" y="102"/>
                  </a:lnTo>
                  <a:lnTo>
                    <a:pt x="272" y="100"/>
                  </a:lnTo>
                  <a:lnTo>
                    <a:pt x="254" y="96"/>
                  </a:lnTo>
                  <a:lnTo>
                    <a:pt x="234" y="92"/>
                  </a:lnTo>
                  <a:lnTo>
                    <a:pt x="216" y="86"/>
                  </a:lnTo>
                  <a:lnTo>
                    <a:pt x="198" y="80"/>
                  </a:lnTo>
                  <a:lnTo>
                    <a:pt x="180" y="70"/>
                  </a:lnTo>
                  <a:lnTo>
                    <a:pt x="162" y="60"/>
                  </a:lnTo>
                  <a:lnTo>
                    <a:pt x="162" y="60"/>
                  </a:lnTo>
                  <a:lnTo>
                    <a:pt x="162" y="60"/>
                  </a:lnTo>
                  <a:lnTo>
                    <a:pt x="156" y="60"/>
                  </a:lnTo>
                  <a:lnTo>
                    <a:pt x="156" y="60"/>
                  </a:lnTo>
                  <a:lnTo>
                    <a:pt x="154" y="60"/>
                  </a:lnTo>
                  <a:lnTo>
                    <a:pt x="150" y="62"/>
                  </a:lnTo>
                  <a:lnTo>
                    <a:pt x="150" y="62"/>
                  </a:lnTo>
                  <a:lnTo>
                    <a:pt x="148" y="64"/>
                  </a:lnTo>
                  <a:lnTo>
                    <a:pt x="146" y="70"/>
                  </a:lnTo>
                  <a:lnTo>
                    <a:pt x="146" y="70"/>
                  </a:lnTo>
                  <a:lnTo>
                    <a:pt x="148" y="78"/>
                  </a:lnTo>
                  <a:lnTo>
                    <a:pt x="148" y="78"/>
                  </a:lnTo>
                  <a:lnTo>
                    <a:pt x="150" y="82"/>
                  </a:lnTo>
                  <a:lnTo>
                    <a:pt x="156" y="88"/>
                  </a:lnTo>
                  <a:lnTo>
                    <a:pt x="156" y="88"/>
                  </a:lnTo>
                  <a:lnTo>
                    <a:pt x="184" y="124"/>
                  </a:lnTo>
                  <a:lnTo>
                    <a:pt x="204" y="148"/>
                  </a:lnTo>
                  <a:lnTo>
                    <a:pt x="224" y="176"/>
                  </a:lnTo>
                  <a:lnTo>
                    <a:pt x="224" y="176"/>
                  </a:lnTo>
                  <a:lnTo>
                    <a:pt x="244" y="206"/>
                  </a:lnTo>
                  <a:lnTo>
                    <a:pt x="260" y="236"/>
                  </a:lnTo>
                  <a:lnTo>
                    <a:pt x="266" y="252"/>
                  </a:lnTo>
                  <a:lnTo>
                    <a:pt x="270" y="268"/>
                  </a:lnTo>
                  <a:lnTo>
                    <a:pt x="274" y="284"/>
                  </a:lnTo>
                  <a:lnTo>
                    <a:pt x="274" y="298"/>
                  </a:lnTo>
                  <a:lnTo>
                    <a:pt x="274" y="298"/>
                  </a:lnTo>
                  <a:lnTo>
                    <a:pt x="272" y="320"/>
                  </a:lnTo>
                  <a:lnTo>
                    <a:pt x="270" y="330"/>
                  </a:lnTo>
                  <a:lnTo>
                    <a:pt x="266" y="340"/>
                  </a:lnTo>
                  <a:lnTo>
                    <a:pt x="266" y="340"/>
                  </a:lnTo>
                  <a:lnTo>
                    <a:pt x="258" y="352"/>
                  </a:lnTo>
                  <a:lnTo>
                    <a:pt x="252" y="362"/>
                  </a:lnTo>
                  <a:lnTo>
                    <a:pt x="236" y="380"/>
                  </a:lnTo>
                  <a:lnTo>
                    <a:pt x="216" y="396"/>
                  </a:lnTo>
                  <a:lnTo>
                    <a:pt x="194" y="408"/>
                  </a:lnTo>
                  <a:lnTo>
                    <a:pt x="194" y="408"/>
                  </a:lnTo>
                  <a:lnTo>
                    <a:pt x="172" y="416"/>
                  </a:lnTo>
                  <a:lnTo>
                    <a:pt x="148" y="420"/>
                  </a:lnTo>
                  <a:lnTo>
                    <a:pt x="122" y="424"/>
                  </a:lnTo>
                  <a:lnTo>
                    <a:pt x="98" y="424"/>
                  </a:lnTo>
                  <a:lnTo>
                    <a:pt x="98" y="424"/>
                  </a:lnTo>
                  <a:lnTo>
                    <a:pt x="72" y="424"/>
                  </a:lnTo>
                  <a:lnTo>
                    <a:pt x="48" y="422"/>
                  </a:lnTo>
                  <a:lnTo>
                    <a:pt x="2" y="414"/>
                  </a:lnTo>
                  <a:lnTo>
                    <a:pt x="2" y="414"/>
                  </a:lnTo>
                  <a:lnTo>
                    <a:pt x="0" y="416"/>
                  </a:lnTo>
                  <a:lnTo>
                    <a:pt x="0" y="416"/>
                  </a:lnTo>
                  <a:lnTo>
                    <a:pt x="2" y="418"/>
                  </a:lnTo>
                  <a:lnTo>
                    <a:pt x="2" y="418"/>
                  </a:lnTo>
                  <a:lnTo>
                    <a:pt x="48" y="426"/>
                  </a:lnTo>
                  <a:lnTo>
                    <a:pt x="72" y="428"/>
                  </a:lnTo>
                  <a:lnTo>
                    <a:pt x="98" y="428"/>
                  </a:lnTo>
                  <a:lnTo>
                    <a:pt x="98" y="428"/>
                  </a:lnTo>
                  <a:lnTo>
                    <a:pt x="124" y="428"/>
                  </a:lnTo>
                  <a:lnTo>
                    <a:pt x="148" y="424"/>
                  </a:lnTo>
                  <a:lnTo>
                    <a:pt x="174" y="420"/>
                  </a:lnTo>
                  <a:lnTo>
                    <a:pt x="196" y="410"/>
                  </a:lnTo>
                  <a:lnTo>
                    <a:pt x="196" y="410"/>
                  </a:lnTo>
                  <a:lnTo>
                    <a:pt x="218" y="400"/>
                  </a:lnTo>
                  <a:lnTo>
                    <a:pt x="238" y="384"/>
                  </a:lnTo>
                  <a:lnTo>
                    <a:pt x="246" y="374"/>
                  </a:lnTo>
                  <a:lnTo>
                    <a:pt x="254" y="364"/>
                  </a:lnTo>
                  <a:lnTo>
                    <a:pt x="262" y="354"/>
                  </a:lnTo>
                  <a:lnTo>
                    <a:pt x="270" y="342"/>
                  </a:lnTo>
                  <a:lnTo>
                    <a:pt x="270" y="342"/>
                  </a:lnTo>
                  <a:lnTo>
                    <a:pt x="274" y="330"/>
                  </a:lnTo>
                  <a:lnTo>
                    <a:pt x="276" y="320"/>
                  </a:lnTo>
                  <a:lnTo>
                    <a:pt x="278" y="298"/>
                  </a:lnTo>
                  <a:lnTo>
                    <a:pt x="278" y="298"/>
                  </a:lnTo>
                  <a:lnTo>
                    <a:pt x="278" y="280"/>
                  </a:lnTo>
                  <a:lnTo>
                    <a:pt x="274" y="262"/>
                  </a:lnTo>
                  <a:lnTo>
                    <a:pt x="266" y="244"/>
                  </a:lnTo>
                  <a:lnTo>
                    <a:pt x="260" y="226"/>
                  </a:lnTo>
                  <a:lnTo>
                    <a:pt x="250" y="208"/>
                  </a:lnTo>
                  <a:lnTo>
                    <a:pt x="240" y="190"/>
                  </a:lnTo>
                  <a:lnTo>
                    <a:pt x="216" y="158"/>
                  </a:lnTo>
                  <a:lnTo>
                    <a:pt x="216" y="158"/>
                  </a:lnTo>
                  <a:lnTo>
                    <a:pt x="194" y="128"/>
                  </a:lnTo>
                  <a:lnTo>
                    <a:pt x="174" y="104"/>
                  </a:lnTo>
                  <a:lnTo>
                    <a:pt x="174" y="104"/>
                  </a:lnTo>
                  <a:lnTo>
                    <a:pt x="158" y="86"/>
                  </a:lnTo>
                  <a:lnTo>
                    <a:pt x="158" y="86"/>
                  </a:lnTo>
                  <a:lnTo>
                    <a:pt x="152" y="76"/>
                  </a:lnTo>
                  <a:lnTo>
                    <a:pt x="152" y="76"/>
                  </a:lnTo>
                  <a:lnTo>
                    <a:pt x="150" y="70"/>
                  </a:lnTo>
                  <a:lnTo>
                    <a:pt x="150" y="70"/>
                  </a:lnTo>
                  <a:lnTo>
                    <a:pt x="152" y="66"/>
                  </a:lnTo>
                  <a:lnTo>
                    <a:pt x="152" y="64"/>
                  </a:lnTo>
                  <a:lnTo>
                    <a:pt x="152" y="64"/>
                  </a:lnTo>
                  <a:lnTo>
                    <a:pt x="156" y="64"/>
                  </a:lnTo>
                  <a:lnTo>
                    <a:pt x="156" y="64"/>
                  </a:lnTo>
                  <a:lnTo>
                    <a:pt x="160" y="64"/>
                  </a:lnTo>
                  <a:lnTo>
                    <a:pt x="160" y="64"/>
                  </a:lnTo>
                  <a:lnTo>
                    <a:pt x="160" y="64"/>
                  </a:lnTo>
                  <a:lnTo>
                    <a:pt x="162" y="62"/>
                  </a:lnTo>
                  <a:lnTo>
                    <a:pt x="160" y="64"/>
                  </a:lnTo>
                  <a:lnTo>
                    <a:pt x="160" y="64"/>
                  </a:lnTo>
                  <a:lnTo>
                    <a:pt x="178" y="74"/>
                  </a:lnTo>
                  <a:lnTo>
                    <a:pt x="196" y="84"/>
                  </a:lnTo>
                  <a:lnTo>
                    <a:pt x="216" y="90"/>
                  </a:lnTo>
                  <a:lnTo>
                    <a:pt x="234" y="96"/>
                  </a:lnTo>
                  <a:lnTo>
                    <a:pt x="254" y="100"/>
                  </a:lnTo>
                  <a:lnTo>
                    <a:pt x="272" y="104"/>
                  </a:lnTo>
                  <a:lnTo>
                    <a:pt x="312" y="106"/>
                  </a:lnTo>
                  <a:lnTo>
                    <a:pt x="312" y="106"/>
                  </a:lnTo>
                  <a:lnTo>
                    <a:pt x="334" y="104"/>
                  </a:lnTo>
                  <a:lnTo>
                    <a:pt x="358" y="102"/>
                  </a:lnTo>
                  <a:lnTo>
                    <a:pt x="404" y="96"/>
                  </a:lnTo>
                  <a:lnTo>
                    <a:pt x="452" y="86"/>
                  </a:lnTo>
                  <a:lnTo>
                    <a:pt x="500" y="74"/>
                  </a:lnTo>
                  <a:lnTo>
                    <a:pt x="592" y="48"/>
                  </a:lnTo>
                  <a:lnTo>
                    <a:pt x="638" y="36"/>
                  </a:lnTo>
                  <a:lnTo>
                    <a:pt x="682" y="28"/>
                  </a:lnTo>
                  <a:lnTo>
                    <a:pt x="682" y="28"/>
                  </a:lnTo>
                  <a:lnTo>
                    <a:pt x="766" y="16"/>
                  </a:lnTo>
                  <a:lnTo>
                    <a:pt x="842" y="10"/>
                  </a:lnTo>
                  <a:lnTo>
                    <a:pt x="912" y="6"/>
                  </a:lnTo>
                  <a:lnTo>
                    <a:pt x="974" y="4"/>
                  </a:lnTo>
                  <a:lnTo>
                    <a:pt x="974" y="4"/>
                  </a:lnTo>
                  <a:lnTo>
                    <a:pt x="1058" y="6"/>
                  </a:lnTo>
                  <a:lnTo>
                    <a:pt x="1128" y="12"/>
                  </a:lnTo>
                  <a:lnTo>
                    <a:pt x="1240" y="22"/>
                  </a:lnTo>
                  <a:lnTo>
                    <a:pt x="1240" y="22"/>
                  </a:lnTo>
                  <a:lnTo>
                    <a:pt x="1278" y="26"/>
                  </a:lnTo>
                  <a:lnTo>
                    <a:pt x="1314" y="26"/>
                  </a:lnTo>
                  <a:lnTo>
                    <a:pt x="1314" y="26"/>
                  </a:lnTo>
                  <a:lnTo>
                    <a:pt x="1376" y="24"/>
                  </a:lnTo>
                  <a:lnTo>
                    <a:pt x="1426" y="18"/>
                  </a:lnTo>
                  <a:lnTo>
                    <a:pt x="1458" y="14"/>
                  </a:lnTo>
                  <a:lnTo>
                    <a:pt x="1470" y="12"/>
                  </a:lnTo>
                  <a:lnTo>
                    <a:pt x="1470" y="12"/>
                  </a:lnTo>
                  <a:lnTo>
                    <a:pt x="1472" y="10"/>
                  </a:lnTo>
                  <a:lnTo>
                    <a:pt x="1472" y="10"/>
                  </a:lnTo>
                  <a:lnTo>
                    <a:pt x="1470" y="8"/>
                  </a:lnTo>
                  <a:lnTo>
                    <a:pt x="1470" y="8"/>
                  </a:lnTo>
                  <a:close/>
                </a:path>
              </a:pathLst>
            </a:custGeom>
            <a:solidFill>
              <a:srgbClr val="C61A2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pic>
          <p:nvPicPr>
            <p:cNvPr id="1207" name="Picture 45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198" y="7486"/>
              <a:ext cx="378" cy="3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08" name="Freeform 46"/>
            <p:cNvSpPr>
              <a:spLocks noEditPoints="1"/>
            </p:cNvSpPr>
            <p:nvPr/>
          </p:nvSpPr>
          <p:spPr bwMode="auto">
            <a:xfrm>
              <a:off x="1216" y="7502"/>
              <a:ext cx="320" cy="320"/>
            </a:xfrm>
            <a:custGeom>
              <a:avLst/>
              <a:gdLst/>
              <a:ahLst/>
              <a:cxnLst>
                <a:cxn ang="0">
                  <a:pos x="160" y="0"/>
                </a:cxn>
                <a:cxn ang="0">
                  <a:pos x="128" y="4"/>
                </a:cxn>
                <a:cxn ang="0">
                  <a:pos x="98" y="12"/>
                </a:cxn>
                <a:cxn ang="0">
                  <a:pos x="70" y="28"/>
                </a:cxn>
                <a:cxn ang="0">
                  <a:pos x="46" y="48"/>
                </a:cxn>
                <a:cxn ang="0">
                  <a:pos x="26" y="70"/>
                </a:cxn>
                <a:cxn ang="0">
                  <a:pos x="12" y="98"/>
                </a:cxn>
                <a:cxn ang="0">
                  <a:pos x="2" y="128"/>
                </a:cxn>
                <a:cxn ang="0">
                  <a:pos x="0" y="160"/>
                </a:cxn>
                <a:cxn ang="0">
                  <a:pos x="0" y="176"/>
                </a:cxn>
                <a:cxn ang="0">
                  <a:pos x="6" y="208"/>
                </a:cxn>
                <a:cxn ang="0">
                  <a:pos x="18" y="236"/>
                </a:cxn>
                <a:cxn ang="0">
                  <a:pos x="36" y="262"/>
                </a:cxn>
                <a:cxn ang="0">
                  <a:pos x="58" y="284"/>
                </a:cxn>
                <a:cxn ang="0">
                  <a:pos x="84" y="300"/>
                </a:cxn>
                <a:cxn ang="0">
                  <a:pos x="112" y="314"/>
                </a:cxn>
                <a:cxn ang="0">
                  <a:pos x="142" y="320"/>
                </a:cxn>
                <a:cxn ang="0">
                  <a:pos x="160" y="320"/>
                </a:cxn>
                <a:cxn ang="0">
                  <a:pos x="192" y="316"/>
                </a:cxn>
                <a:cxn ang="0">
                  <a:pos x="222" y="308"/>
                </a:cxn>
                <a:cxn ang="0">
                  <a:pos x="248" y="292"/>
                </a:cxn>
                <a:cxn ang="0">
                  <a:pos x="272" y="274"/>
                </a:cxn>
                <a:cxn ang="0">
                  <a:pos x="292" y="250"/>
                </a:cxn>
                <a:cxn ang="0">
                  <a:pos x="306" y="222"/>
                </a:cxn>
                <a:cxn ang="0">
                  <a:pos x="316" y="192"/>
                </a:cxn>
                <a:cxn ang="0">
                  <a:pos x="320" y="160"/>
                </a:cxn>
                <a:cxn ang="0">
                  <a:pos x="318" y="144"/>
                </a:cxn>
                <a:cxn ang="0">
                  <a:pos x="312" y="112"/>
                </a:cxn>
                <a:cxn ang="0">
                  <a:pos x="300" y="84"/>
                </a:cxn>
                <a:cxn ang="0">
                  <a:pos x="282" y="58"/>
                </a:cxn>
                <a:cxn ang="0">
                  <a:pos x="262" y="36"/>
                </a:cxn>
                <a:cxn ang="0">
                  <a:pos x="236" y="20"/>
                </a:cxn>
                <a:cxn ang="0">
                  <a:pos x="206" y="8"/>
                </a:cxn>
                <a:cxn ang="0">
                  <a:pos x="176" y="2"/>
                </a:cxn>
                <a:cxn ang="0">
                  <a:pos x="118" y="182"/>
                </a:cxn>
                <a:cxn ang="0">
                  <a:pos x="108" y="180"/>
                </a:cxn>
                <a:cxn ang="0">
                  <a:pos x="98" y="168"/>
                </a:cxn>
                <a:cxn ang="0">
                  <a:pos x="96" y="160"/>
                </a:cxn>
                <a:cxn ang="0">
                  <a:pos x="102" y="146"/>
                </a:cxn>
                <a:cxn ang="0">
                  <a:pos x="118" y="138"/>
                </a:cxn>
                <a:cxn ang="0">
                  <a:pos x="126" y="140"/>
                </a:cxn>
                <a:cxn ang="0">
                  <a:pos x="136" y="152"/>
                </a:cxn>
                <a:cxn ang="0">
                  <a:pos x="138" y="160"/>
                </a:cxn>
                <a:cxn ang="0">
                  <a:pos x="132" y="176"/>
                </a:cxn>
                <a:cxn ang="0">
                  <a:pos x="118" y="182"/>
                </a:cxn>
                <a:cxn ang="0">
                  <a:pos x="202" y="182"/>
                </a:cxn>
                <a:cxn ang="0">
                  <a:pos x="186" y="176"/>
                </a:cxn>
                <a:cxn ang="0">
                  <a:pos x="180" y="160"/>
                </a:cxn>
                <a:cxn ang="0">
                  <a:pos x="182" y="152"/>
                </a:cxn>
                <a:cxn ang="0">
                  <a:pos x="194" y="140"/>
                </a:cxn>
                <a:cxn ang="0">
                  <a:pos x="202" y="138"/>
                </a:cxn>
                <a:cxn ang="0">
                  <a:pos x="218" y="146"/>
                </a:cxn>
                <a:cxn ang="0">
                  <a:pos x="224" y="160"/>
                </a:cxn>
                <a:cxn ang="0">
                  <a:pos x="222" y="168"/>
                </a:cxn>
                <a:cxn ang="0">
                  <a:pos x="210" y="180"/>
                </a:cxn>
              </a:cxnLst>
              <a:rect l="0" t="0" r="r" b="b"/>
              <a:pathLst>
                <a:path w="320" h="320">
                  <a:moveTo>
                    <a:pt x="160" y="0"/>
                  </a:moveTo>
                  <a:lnTo>
                    <a:pt x="160" y="0"/>
                  </a:lnTo>
                  <a:lnTo>
                    <a:pt x="142" y="2"/>
                  </a:lnTo>
                  <a:lnTo>
                    <a:pt x="128" y="4"/>
                  </a:lnTo>
                  <a:lnTo>
                    <a:pt x="112" y="8"/>
                  </a:lnTo>
                  <a:lnTo>
                    <a:pt x="98" y="12"/>
                  </a:lnTo>
                  <a:lnTo>
                    <a:pt x="84" y="20"/>
                  </a:lnTo>
                  <a:lnTo>
                    <a:pt x="70" y="28"/>
                  </a:lnTo>
                  <a:lnTo>
                    <a:pt x="58" y="36"/>
                  </a:lnTo>
                  <a:lnTo>
                    <a:pt x="46" y="48"/>
                  </a:lnTo>
                  <a:lnTo>
                    <a:pt x="36" y="58"/>
                  </a:lnTo>
                  <a:lnTo>
                    <a:pt x="26" y="70"/>
                  </a:lnTo>
                  <a:lnTo>
                    <a:pt x="18" y="84"/>
                  </a:lnTo>
                  <a:lnTo>
                    <a:pt x="12" y="98"/>
                  </a:lnTo>
                  <a:lnTo>
                    <a:pt x="6" y="112"/>
                  </a:lnTo>
                  <a:lnTo>
                    <a:pt x="2" y="128"/>
                  </a:lnTo>
                  <a:lnTo>
                    <a:pt x="0" y="144"/>
                  </a:lnTo>
                  <a:lnTo>
                    <a:pt x="0" y="160"/>
                  </a:lnTo>
                  <a:lnTo>
                    <a:pt x="0" y="160"/>
                  </a:lnTo>
                  <a:lnTo>
                    <a:pt x="0" y="176"/>
                  </a:lnTo>
                  <a:lnTo>
                    <a:pt x="2" y="192"/>
                  </a:lnTo>
                  <a:lnTo>
                    <a:pt x="6" y="208"/>
                  </a:lnTo>
                  <a:lnTo>
                    <a:pt x="12" y="222"/>
                  </a:lnTo>
                  <a:lnTo>
                    <a:pt x="18" y="236"/>
                  </a:lnTo>
                  <a:lnTo>
                    <a:pt x="26" y="250"/>
                  </a:lnTo>
                  <a:lnTo>
                    <a:pt x="36" y="262"/>
                  </a:lnTo>
                  <a:lnTo>
                    <a:pt x="46" y="274"/>
                  </a:lnTo>
                  <a:lnTo>
                    <a:pt x="58" y="284"/>
                  </a:lnTo>
                  <a:lnTo>
                    <a:pt x="70" y="292"/>
                  </a:lnTo>
                  <a:lnTo>
                    <a:pt x="84" y="300"/>
                  </a:lnTo>
                  <a:lnTo>
                    <a:pt x="98" y="308"/>
                  </a:lnTo>
                  <a:lnTo>
                    <a:pt x="112" y="314"/>
                  </a:lnTo>
                  <a:lnTo>
                    <a:pt x="128" y="316"/>
                  </a:lnTo>
                  <a:lnTo>
                    <a:pt x="142" y="320"/>
                  </a:lnTo>
                  <a:lnTo>
                    <a:pt x="160" y="320"/>
                  </a:lnTo>
                  <a:lnTo>
                    <a:pt x="160" y="320"/>
                  </a:lnTo>
                  <a:lnTo>
                    <a:pt x="176" y="320"/>
                  </a:lnTo>
                  <a:lnTo>
                    <a:pt x="192" y="316"/>
                  </a:lnTo>
                  <a:lnTo>
                    <a:pt x="206" y="314"/>
                  </a:lnTo>
                  <a:lnTo>
                    <a:pt x="222" y="308"/>
                  </a:lnTo>
                  <a:lnTo>
                    <a:pt x="236" y="300"/>
                  </a:lnTo>
                  <a:lnTo>
                    <a:pt x="248" y="292"/>
                  </a:lnTo>
                  <a:lnTo>
                    <a:pt x="262" y="284"/>
                  </a:lnTo>
                  <a:lnTo>
                    <a:pt x="272" y="274"/>
                  </a:lnTo>
                  <a:lnTo>
                    <a:pt x="282" y="262"/>
                  </a:lnTo>
                  <a:lnTo>
                    <a:pt x="292" y="250"/>
                  </a:lnTo>
                  <a:lnTo>
                    <a:pt x="300" y="236"/>
                  </a:lnTo>
                  <a:lnTo>
                    <a:pt x="306" y="222"/>
                  </a:lnTo>
                  <a:lnTo>
                    <a:pt x="312" y="208"/>
                  </a:lnTo>
                  <a:lnTo>
                    <a:pt x="316" y="192"/>
                  </a:lnTo>
                  <a:lnTo>
                    <a:pt x="318" y="176"/>
                  </a:lnTo>
                  <a:lnTo>
                    <a:pt x="320" y="160"/>
                  </a:lnTo>
                  <a:lnTo>
                    <a:pt x="320" y="160"/>
                  </a:lnTo>
                  <a:lnTo>
                    <a:pt x="318" y="144"/>
                  </a:lnTo>
                  <a:lnTo>
                    <a:pt x="316" y="128"/>
                  </a:lnTo>
                  <a:lnTo>
                    <a:pt x="312" y="112"/>
                  </a:lnTo>
                  <a:lnTo>
                    <a:pt x="306" y="98"/>
                  </a:lnTo>
                  <a:lnTo>
                    <a:pt x="300" y="84"/>
                  </a:lnTo>
                  <a:lnTo>
                    <a:pt x="292" y="70"/>
                  </a:lnTo>
                  <a:lnTo>
                    <a:pt x="282" y="58"/>
                  </a:lnTo>
                  <a:lnTo>
                    <a:pt x="272" y="48"/>
                  </a:lnTo>
                  <a:lnTo>
                    <a:pt x="262" y="36"/>
                  </a:lnTo>
                  <a:lnTo>
                    <a:pt x="248" y="28"/>
                  </a:lnTo>
                  <a:lnTo>
                    <a:pt x="236" y="20"/>
                  </a:lnTo>
                  <a:lnTo>
                    <a:pt x="222" y="12"/>
                  </a:lnTo>
                  <a:lnTo>
                    <a:pt x="206" y="8"/>
                  </a:lnTo>
                  <a:lnTo>
                    <a:pt x="192" y="4"/>
                  </a:lnTo>
                  <a:lnTo>
                    <a:pt x="176" y="2"/>
                  </a:lnTo>
                  <a:lnTo>
                    <a:pt x="160" y="0"/>
                  </a:lnTo>
                  <a:close/>
                  <a:moveTo>
                    <a:pt x="118" y="182"/>
                  </a:moveTo>
                  <a:lnTo>
                    <a:pt x="118" y="182"/>
                  </a:lnTo>
                  <a:lnTo>
                    <a:pt x="108" y="180"/>
                  </a:lnTo>
                  <a:lnTo>
                    <a:pt x="102" y="176"/>
                  </a:lnTo>
                  <a:lnTo>
                    <a:pt x="98" y="168"/>
                  </a:lnTo>
                  <a:lnTo>
                    <a:pt x="96" y="160"/>
                  </a:lnTo>
                  <a:lnTo>
                    <a:pt x="96" y="160"/>
                  </a:lnTo>
                  <a:lnTo>
                    <a:pt x="98" y="152"/>
                  </a:lnTo>
                  <a:lnTo>
                    <a:pt x="102" y="146"/>
                  </a:lnTo>
                  <a:lnTo>
                    <a:pt x="108" y="140"/>
                  </a:lnTo>
                  <a:lnTo>
                    <a:pt x="118" y="138"/>
                  </a:lnTo>
                  <a:lnTo>
                    <a:pt x="118" y="138"/>
                  </a:lnTo>
                  <a:lnTo>
                    <a:pt x="126" y="140"/>
                  </a:lnTo>
                  <a:lnTo>
                    <a:pt x="132" y="146"/>
                  </a:lnTo>
                  <a:lnTo>
                    <a:pt x="136" y="152"/>
                  </a:lnTo>
                  <a:lnTo>
                    <a:pt x="138" y="160"/>
                  </a:lnTo>
                  <a:lnTo>
                    <a:pt x="138" y="160"/>
                  </a:lnTo>
                  <a:lnTo>
                    <a:pt x="136" y="168"/>
                  </a:lnTo>
                  <a:lnTo>
                    <a:pt x="132" y="176"/>
                  </a:lnTo>
                  <a:lnTo>
                    <a:pt x="126" y="180"/>
                  </a:lnTo>
                  <a:lnTo>
                    <a:pt x="118" y="182"/>
                  </a:lnTo>
                  <a:close/>
                  <a:moveTo>
                    <a:pt x="202" y="182"/>
                  </a:moveTo>
                  <a:lnTo>
                    <a:pt x="202" y="182"/>
                  </a:lnTo>
                  <a:lnTo>
                    <a:pt x="194" y="180"/>
                  </a:lnTo>
                  <a:lnTo>
                    <a:pt x="186" y="176"/>
                  </a:lnTo>
                  <a:lnTo>
                    <a:pt x="182" y="168"/>
                  </a:lnTo>
                  <a:lnTo>
                    <a:pt x="180" y="160"/>
                  </a:lnTo>
                  <a:lnTo>
                    <a:pt x="180" y="160"/>
                  </a:lnTo>
                  <a:lnTo>
                    <a:pt x="182" y="152"/>
                  </a:lnTo>
                  <a:lnTo>
                    <a:pt x="186" y="146"/>
                  </a:lnTo>
                  <a:lnTo>
                    <a:pt x="194" y="140"/>
                  </a:lnTo>
                  <a:lnTo>
                    <a:pt x="202" y="138"/>
                  </a:lnTo>
                  <a:lnTo>
                    <a:pt x="202" y="138"/>
                  </a:lnTo>
                  <a:lnTo>
                    <a:pt x="210" y="140"/>
                  </a:lnTo>
                  <a:lnTo>
                    <a:pt x="218" y="146"/>
                  </a:lnTo>
                  <a:lnTo>
                    <a:pt x="222" y="152"/>
                  </a:lnTo>
                  <a:lnTo>
                    <a:pt x="224" y="160"/>
                  </a:lnTo>
                  <a:lnTo>
                    <a:pt x="224" y="160"/>
                  </a:lnTo>
                  <a:lnTo>
                    <a:pt x="222" y="168"/>
                  </a:lnTo>
                  <a:lnTo>
                    <a:pt x="218" y="176"/>
                  </a:lnTo>
                  <a:lnTo>
                    <a:pt x="210" y="180"/>
                  </a:lnTo>
                  <a:lnTo>
                    <a:pt x="202" y="182"/>
                  </a:lnTo>
                  <a:close/>
                </a:path>
              </a:pathLst>
            </a:custGeom>
            <a:solidFill>
              <a:srgbClr val="F398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209" name="Freeform 47"/>
            <p:cNvSpPr>
              <a:spLocks/>
            </p:cNvSpPr>
            <p:nvPr/>
          </p:nvSpPr>
          <p:spPr bwMode="auto">
            <a:xfrm>
              <a:off x="1216" y="7502"/>
              <a:ext cx="320" cy="320"/>
            </a:xfrm>
            <a:custGeom>
              <a:avLst/>
              <a:gdLst/>
              <a:ahLst/>
              <a:cxnLst>
                <a:cxn ang="0">
                  <a:pos x="160" y="0"/>
                </a:cxn>
                <a:cxn ang="0">
                  <a:pos x="128" y="4"/>
                </a:cxn>
                <a:cxn ang="0">
                  <a:pos x="98" y="12"/>
                </a:cxn>
                <a:cxn ang="0">
                  <a:pos x="70" y="28"/>
                </a:cxn>
                <a:cxn ang="0">
                  <a:pos x="46" y="48"/>
                </a:cxn>
                <a:cxn ang="0">
                  <a:pos x="26" y="70"/>
                </a:cxn>
                <a:cxn ang="0">
                  <a:pos x="12" y="98"/>
                </a:cxn>
                <a:cxn ang="0">
                  <a:pos x="2" y="128"/>
                </a:cxn>
                <a:cxn ang="0">
                  <a:pos x="0" y="160"/>
                </a:cxn>
                <a:cxn ang="0">
                  <a:pos x="0" y="176"/>
                </a:cxn>
                <a:cxn ang="0">
                  <a:pos x="6" y="208"/>
                </a:cxn>
                <a:cxn ang="0">
                  <a:pos x="18" y="236"/>
                </a:cxn>
                <a:cxn ang="0">
                  <a:pos x="36" y="262"/>
                </a:cxn>
                <a:cxn ang="0">
                  <a:pos x="58" y="284"/>
                </a:cxn>
                <a:cxn ang="0">
                  <a:pos x="84" y="300"/>
                </a:cxn>
                <a:cxn ang="0">
                  <a:pos x="112" y="314"/>
                </a:cxn>
                <a:cxn ang="0">
                  <a:pos x="142" y="320"/>
                </a:cxn>
                <a:cxn ang="0">
                  <a:pos x="160" y="320"/>
                </a:cxn>
                <a:cxn ang="0">
                  <a:pos x="192" y="316"/>
                </a:cxn>
                <a:cxn ang="0">
                  <a:pos x="222" y="308"/>
                </a:cxn>
                <a:cxn ang="0">
                  <a:pos x="248" y="292"/>
                </a:cxn>
                <a:cxn ang="0">
                  <a:pos x="272" y="274"/>
                </a:cxn>
                <a:cxn ang="0">
                  <a:pos x="292" y="250"/>
                </a:cxn>
                <a:cxn ang="0">
                  <a:pos x="306" y="222"/>
                </a:cxn>
                <a:cxn ang="0">
                  <a:pos x="316" y="192"/>
                </a:cxn>
                <a:cxn ang="0">
                  <a:pos x="320" y="160"/>
                </a:cxn>
                <a:cxn ang="0">
                  <a:pos x="318" y="144"/>
                </a:cxn>
                <a:cxn ang="0">
                  <a:pos x="312" y="112"/>
                </a:cxn>
                <a:cxn ang="0">
                  <a:pos x="300" y="84"/>
                </a:cxn>
                <a:cxn ang="0">
                  <a:pos x="282" y="58"/>
                </a:cxn>
                <a:cxn ang="0">
                  <a:pos x="262" y="36"/>
                </a:cxn>
                <a:cxn ang="0">
                  <a:pos x="236" y="20"/>
                </a:cxn>
                <a:cxn ang="0">
                  <a:pos x="206" y="8"/>
                </a:cxn>
                <a:cxn ang="0">
                  <a:pos x="176" y="2"/>
                </a:cxn>
              </a:cxnLst>
              <a:rect l="0" t="0" r="r" b="b"/>
              <a:pathLst>
                <a:path w="320" h="320">
                  <a:moveTo>
                    <a:pt x="160" y="0"/>
                  </a:moveTo>
                  <a:lnTo>
                    <a:pt x="160" y="0"/>
                  </a:lnTo>
                  <a:lnTo>
                    <a:pt x="142" y="2"/>
                  </a:lnTo>
                  <a:lnTo>
                    <a:pt x="128" y="4"/>
                  </a:lnTo>
                  <a:lnTo>
                    <a:pt x="112" y="8"/>
                  </a:lnTo>
                  <a:lnTo>
                    <a:pt x="98" y="12"/>
                  </a:lnTo>
                  <a:lnTo>
                    <a:pt x="84" y="20"/>
                  </a:lnTo>
                  <a:lnTo>
                    <a:pt x="70" y="28"/>
                  </a:lnTo>
                  <a:lnTo>
                    <a:pt x="58" y="36"/>
                  </a:lnTo>
                  <a:lnTo>
                    <a:pt x="46" y="48"/>
                  </a:lnTo>
                  <a:lnTo>
                    <a:pt x="36" y="58"/>
                  </a:lnTo>
                  <a:lnTo>
                    <a:pt x="26" y="70"/>
                  </a:lnTo>
                  <a:lnTo>
                    <a:pt x="18" y="84"/>
                  </a:lnTo>
                  <a:lnTo>
                    <a:pt x="12" y="98"/>
                  </a:lnTo>
                  <a:lnTo>
                    <a:pt x="6" y="112"/>
                  </a:lnTo>
                  <a:lnTo>
                    <a:pt x="2" y="128"/>
                  </a:lnTo>
                  <a:lnTo>
                    <a:pt x="0" y="144"/>
                  </a:lnTo>
                  <a:lnTo>
                    <a:pt x="0" y="160"/>
                  </a:lnTo>
                  <a:lnTo>
                    <a:pt x="0" y="160"/>
                  </a:lnTo>
                  <a:lnTo>
                    <a:pt x="0" y="176"/>
                  </a:lnTo>
                  <a:lnTo>
                    <a:pt x="2" y="192"/>
                  </a:lnTo>
                  <a:lnTo>
                    <a:pt x="6" y="208"/>
                  </a:lnTo>
                  <a:lnTo>
                    <a:pt x="12" y="222"/>
                  </a:lnTo>
                  <a:lnTo>
                    <a:pt x="18" y="236"/>
                  </a:lnTo>
                  <a:lnTo>
                    <a:pt x="26" y="250"/>
                  </a:lnTo>
                  <a:lnTo>
                    <a:pt x="36" y="262"/>
                  </a:lnTo>
                  <a:lnTo>
                    <a:pt x="46" y="274"/>
                  </a:lnTo>
                  <a:lnTo>
                    <a:pt x="58" y="284"/>
                  </a:lnTo>
                  <a:lnTo>
                    <a:pt x="70" y="292"/>
                  </a:lnTo>
                  <a:lnTo>
                    <a:pt x="84" y="300"/>
                  </a:lnTo>
                  <a:lnTo>
                    <a:pt x="98" y="308"/>
                  </a:lnTo>
                  <a:lnTo>
                    <a:pt x="112" y="314"/>
                  </a:lnTo>
                  <a:lnTo>
                    <a:pt x="128" y="316"/>
                  </a:lnTo>
                  <a:lnTo>
                    <a:pt x="142" y="320"/>
                  </a:lnTo>
                  <a:lnTo>
                    <a:pt x="160" y="320"/>
                  </a:lnTo>
                  <a:lnTo>
                    <a:pt x="160" y="320"/>
                  </a:lnTo>
                  <a:lnTo>
                    <a:pt x="176" y="320"/>
                  </a:lnTo>
                  <a:lnTo>
                    <a:pt x="192" y="316"/>
                  </a:lnTo>
                  <a:lnTo>
                    <a:pt x="206" y="314"/>
                  </a:lnTo>
                  <a:lnTo>
                    <a:pt x="222" y="308"/>
                  </a:lnTo>
                  <a:lnTo>
                    <a:pt x="236" y="300"/>
                  </a:lnTo>
                  <a:lnTo>
                    <a:pt x="248" y="292"/>
                  </a:lnTo>
                  <a:lnTo>
                    <a:pt x="262" y="284"/>
                  </a:lnTo>
                  <a:lnTo>
                    <a:pt x="272" y="274"/>
                  </a:lnTo>
                  <a:lnTo>
                    <a:pt x="282" y="262"/>
                  </a:lnTo>
                  <a:lnTo>
                    <a:pt x="292" y="250"/>
                  </a:lnTo>
                  <a:lnTo>
                    <a:pt x="300" y="236"/>
                  </a:lnTo>
                  <a:lnTo>
                    <a:pt x="306" y="222"/>
                  </a:lnTo>
                  <a:lnTo>
                    <a:pt x="312" y="208"/>
                  </a:lnTo>
                  <a:lnTo>
                    <a:pt x="316" y="192"/>
                  </a:lnTo>
                  <a:lnTo>
                    <a:pt x="318" y="176"/>
                  </a:lnTo>
                  <a:lnTo>
                    <a:pt x="320" y="160"/>
                  </a:lnTo>
                  <a:lnTo>
                    <a:pt x="320" y="160"/>
                  </a:lnTo>
                  <a:lnTo>
                    <a:pt x="318" y="144"/>
                  </a:lnTo>
                  <a:lnTo>
                    <a:pt x="316" y="128"/>
                  </a:lnTo>
                  <a:lnTo>
                    <a:pt x="312" y="112"/>
                  </a:lnTo>
                  <a:lnTo>
                    <a:pt x="306" y="98"/>
                  </a:lnTo>
                  <a:lnTo>
                    <a:pt x="300" y="84"/>
                  </a:lnTo>
                  <a:lnTo>
                    <a:pt x="292" y="70"/>
                  </a:lnTo>
                  <a:lnTo>
                    <a:pt x="282" y="58"/>
                  </a:lnTo>
                  <a:lnTo>
                    <a:pt x="272" y="48"/>
                  </a:lnTo>
                  <a:lnTo>
                    <a:pt x="262" y="36"/>
                  </a:lnTo>
                  <a:lnTo>
                    <a:pt x="248" y="28"/>
                  </a:lnTo>
                  <a:lnTo>
                    <a:pt x="236" y="20"/>
                  </a:lnTo>
                  <a:lnTo>
                    <a:pt x="222" y="12"/>
                  </a:lnTo>
                  <a:lnTo>
                    <a:pt x="206" y="8"/>
                  </a:lnTo>
                  <a:lnTo>
                    <a:pt x="192" y="4"/>
                  </a:lnTo>
                  <a:lnTo>
                    <a:pt x="176" y="2"/>
                  </a:lnTo>
                  <a:lnTo>
                    <a:pt x="160" y="0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210" name="Freeform 48"/>
            <p:cNvSpPr>
              <a:spLocks/>
            </p:cNvSpPr>
            <p:nvPr/>
          </p:nvSpPr>
          <p:spPr bwMode="auto">
            <a:xfrm>
              <a:off x="1312" y="7640"/>
              <a:ext cx="42" cy="44"/>
            </a:xfrm>
            <a:custGeom>
              <a:avLst/>
              <a:gdLst/>
              <a:ahLst/>
              <a:cxnLst>
                <a:cxn ang="0">
                  <a:pos x="22" y="44"/>
                </a:cxn>
                <a:cxn ang="0">
                  <a:pos x="22" y="44"/>
                </a:cxn>
                <a:cxn ang="0">
                  <a:pos x="12" y="42"/>
                </a:cxn>
                <a:cxn ang="0">
                  <a:pos x="6" y="38"/>
                </a:cxn>
                <a:cxn ang="0">
                  <a:pos x="2" y="30"/>
                </a:cxn>
                <a:cxn ang="0">
                  <a:pos x="0" y="22"/>
                </a:cxn>
                <a:cxn ang="0">
                  <a:pos x="0" y="22"/>
                </a:cxn>
                <a:cxn ang="0">
                  <a:pos x="2" y="14"/>
                </a:cxn>
                <a:cxn ang="0">
                  <a:pos x="6" y="8"/>
                </a:cxn>
                <a:cxn ang="0">
                  <a:pos x="12" y="2"/>
                </a:cxn>
                <a:cxn ang="0">
                  <a:pos x="22" y="0"/>
                </a:cxn>
                <a:cxn ang="0">
                  <a:pos x="22" y="0"/>
                </a:cxn>
                <a:cxn ang="0">
                  <a:pos x="30" y="2"/>
                </a:cxn>
                <a:cxn ang="0">
                  <a:pos x="36" y="8"/>
                </a:cxn>
                <a:cxn ang="0">
                  <a:pos x="40" y="14"/>
                </a:cxn>
                <a:cxn ang="0">
                  <a:pos x="42" y="22"/>
                </a:cxn>
                <a:cxn ang="0">
                  <a:pos x="42" y="22"/>
                </a:cxn>
                <a:cxn ang="0">
                  <a:pos x="40" y="30"/>
                </a:cxn>
                <a:cxn ang="0">
                  <a:pos x="36" y="38"/>
                </a:cxn>
                <a:cxn ang="0">
                  <a:pos x="30" y="42"/>
                </a:cxn>
                <a:cxn ang="0">
                  <a:pos x="22" y="44"/>
                </a:cxn>
              </a:cxnLst>
              <a:rect l="0" t="0" r="r" b="b"/>
              <a:pathLst>
                <a:path w="42" h="44">
                  <a:moveTo>
                    <a:pt x="22" y="44"/>
                  </a:moveTo>
                  <a:lnTo>
                    <a:pt x="22" y="44"/>
                  </a:lnTo>
                  <a:lnTo>
                    <a:pt x="12" y="42"/>
                  </a:lnTo>
                  <a:lnTo>
                    <a:pt x="6" y="38"/>
                  </a:lnTo>
                  <a:lnTo>
                    <a:pt x="2" y="30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2" y="14"/>
                  </a:lnTo>
                  <a:lnTo>
                    <a:pt x="6" y="8"/>
                  </a:lnTo>
                  <a:lnTo>
                    <a:pt x="12" y="2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30" y="2"/>
                  </a:lnTo>
                  <a:lnTo>
                    <a:pt x="36" y="8"/>
                  </a:lnTo>
                  <a:lnTo>
                    <a:pt x="40" y="14"/>
                  </a:lnTo>
                  <a:lnTo>
                    <a:pt x="42" y="22"/>
                  </a:lnTo>
                  <a:lnTo>
                    <a:pt x="42" y="22"/>
                  </a:lnTo>
                  <a:lnTo>
                    <a:pt x="40" y="30"/>
                  </a:lnTo>
                  <a:lnTo>
                    <a:pt x="36" y="38"/>
                  </a:lnTo>
                  <a:lnTo>
                    <a:pt x="30" y="42"/>
                  </a:lnTo>
                  <a:lnTo>
                    <a:pt x="22" y="44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211" name="Freeform 49"/>
            <p:cNvSpPr>
              <a:spLocks/>
            </p:cNvSpPr>
            <p:nvPr/>
          </p:nvSpPr>
          <p:spPr bwMode="auto">
            <a:xfrm>
              <a:off x="1396" y="7640"/>
              <a:ext cx="44" cy="44"/>
            </a:xfrm>
            <a:custGeom>
              <a:avLst/>
              <a:gdLst/>
              <a:ahLst/>
              <a:cxnLst>
                <a:cxn ang="0">
                  <a:pos x="22" y="44"/>
                </a:cxn>
                <a:cxn ang="0">
                  <a:pos x="22" y="44"/>
                </a:cxn>
                <a:cxn ang="0">
                  <a:pos x="14" y="42"/>
                </a:cxn>
                <a:cxn ang="0">
                  <a:pos x="6" y="38"/>
                </a:cxn>
                <a:cxn ang="0">
                  <a:pos x="2" y="30"/>
                </a:cxn>
                <a:cxn ang="0">
                  <a:pos x="0" y="22"/>
                </a:cxn>
                <a:cxn ang="0">
                  <a:pos x="0" y="22"/>
                </a:cxn>
                <a:cxn ang="0">
                  <a:pos x="2" y="14"/>
                </a:cxn>
                <a:cxn ang="0">
                  <a:pos x="6" y="8"/>
                </a:cxn>
                <a:cxn ang="0">
                  <a:pos x="14" y="2"/>
                </a:cxn>
                <a:cxn ang="0">
                  <a:pos x="22" y="0"/>
                </a:cxn>
                <a:cxn ang="0">
                  <a:pos x="22" y="0"/>
                </a:cxn>
                <a:cxn ang="0">
                  <a:pos x="30" y="2"/>
                </a:cxn>
                <a:cxn ang="0">
                  <a:pos x="38" y="8"/>
                </a:cxn>
                <a:cxn ang="0">
                  <a:pos x="42" y="14"/>
                </a:cxn>
                <a:cxn ang="0">
                  <a:pos x="44" y="22"/>
                </a:cxn>
                <a:cxn ang="0">
                  <a:pos x="44" y="22"/>
                </a:cxn>
                <a:cxn ang="0">
                  <a:pos x="42" y="30"/>
                </a:cxn>
                <a:cxn ang="0">
                  <a:pos x="38" y="38"/>
                </a:cxn>
                <a:cxn ang="0">
                  <a:pos x="30" y="42"/>
                </a:cxn>
                <a:cxn ang="0">
                  <a:pos x="22" y="44"/>
                </a:cxn>
              </a:cxnLst>
              <a:rect l="0" t="0" r="r" b="b"/>
              <a:pathLst>
                <a:path w="44" h="44">
                  <a:moveTo>
                    <a:pt x="22" y="44"/>
                  </a:moveTo>
                  <a:lnTo>
                    <a:pt x="22" y="44"/>
                  </a:lnTo>
                  <a:lnTo>
                    <a:pt x="14" y="42"/>
                  </a:lnTo>
                  <a:lnTo>
                    <a:pt x="6" y="38"/>
                  </a:lnTo>
                  <a:lnTo>
                    <a:pt x="2" y="30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2" y="14"/>
                  </a:lnTo>
                  <a:lnTo>
                    <a:pt x="6" y="8"/>
                  </a:lnTo>
                  <a:lnTo>
                    <a:pt x="14" y="2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30" y="2"/>
                  </a:lnTo>
                  <a:lnTo>
                    <a:pt x="38" y="8"/>
                  </a:lnTo>
                  <a:lnTo>
                    <a:pt x="42" y="14"/>
                  </a:lnTo>
                  <a:lnTo>
                    <a:pt x="44" y="22"/>
                  </a:lnTo>
                  <a:lnTo>
                    <a:pt x="44" y="22"/>
                  </a:lnTo>
                  <a:lnTo>
                    <a:pt x="42" y="30"/>
                  </a:lnTo>
                  <a:lnTo>
                    <a:pt x="38" y="38"/>
                  </a:lnTo>
                  <a:lnTo>
                    <a:pt x="30" y="42"/>
                  </a:lnTo>
                  <a:lnTo>
                    <a:pt x="22" y="44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pic>
          <p:nvPicPr>
            <p:cNvPr id="1212" name="Picture 50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230" y="7520"/>
              <a:ext cx="294" cy="2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213" name="Picture 51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230" y="7520"/>
              <a:ext cx="294" cy="2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214" name="Picture 52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1302" y="7632"/>
              <a:ext cx="144" cy="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215" name="Picture 53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1242" y="7532"/>
              <a:ext cx="264" cy="2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216" name="Picture 54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1234" y="7522"/>
              <a:ext cx="282" cy="2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217" name="Picture 55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-2632" y="7550"/>
              <a:ext cx="516" cy="5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80" name="Freeform 56"/>
            <p:cNvSpPr>
              <a:spLocks noEditPoints="1"/>
            </p:cNvSpPr>
            <p:nvPr/>
          </p:nvSpPr>
          <p:spPr bwMode="auto">
            <a:xfrm>
              <a:off x="-2536" y="7632"/>
              <a:ext cx="320" cy="320"/>
            </a:xfrm>
            <a:custGeom>
              <a:avLst/>
              <a:gdLst/>
              <a:ahLst/>
              <a:cxnLst>
                <a:cxn ang="0">
                  <a:pos x="246" y="24"/>
                </a:cxn>
                <a:cxn ang="0">
                  <a:pos x="218" y="10"/>
                </a:cxn>
                <a:cxn ang="0">
                  <a:pos x="188" y="2"/>
                </a:cxn>
                <a:cxn ang="0">
                  <a:pos x="156" y="0"/>
                </a:cxn>
                <a:cxn ang="0">
                  <a:pos x="126" y="2"/>
                </a:cxn>
                <a:cxn ang="0">
                  <a:pos x="96" y="12"/>
                </a:cxn>
                <a:cxn ang="0">
                  <a:pos x="70" y="26"/>
                </a:cxn>
                <a:cxn ang="0">
                  <a:pos x="46" y="46"/>
                </a:cxn>
                <a:cxn ang="0">
                  <a:pos x="26" y="72"/>
                </a:cxn>
                <a:cxn ang="0">
                  <a:pos x="16" y="86"/>
                </a:cxn>
                <a:cxn ang="0">
                  <a:pos x="6" y="116"/>
                </a:cxn>
                <a:cxn ang="0">
                  <a:pos x="0" y="146"/>
                </a:cxn>
                <a:cxn ang="0">
                  <a:pos x="0" y="178"/>
                </a:cxn>
                <a:cxn ang="0">
                  <a:pos x="6" y="208"/>
                </a:cxn>
                <a:cxn ang="0">
                  <a:pos x="18" y="236"/>
                </a:cxn>
                <a:cxn ang="0">
                  <a:pos x="36" y="262"/>
                </a:cxn>
                <a:cxn ang="0">
                  <a:pos x="60" y="284"/>
                </a:cxn>
                <a:cxn ang="0">
                  <a:pos x="72" y="294"/>
                </a:cxn>
                <a:cxn ang="0">
                  <a:pos x="102" y="308"/>
                </a:cxn>
                <a:cxn ang="0">
                  <a:pos x="132" y="316"/>
                </a:cxn>
                <a:cxn ang="0">
                  <a:pos x="162" y="320"/>
                </a:cxn>
                <a:cxn ang="0">
                  <a:pos x="192" y="316"/>
                </a:cxn>
                <a:cxn ang="0">
                  <a:pos x="222" y="306"/>
                </a:cxn>
                <a:cxn ang="0">
                  <a:pos x="250" y="292"/>
                </a:cxn>
                <a:cxn ang="0">
                  <a:pos x="274" y="272"/>
                </a:cxn>
                <a:cxn ang="0">
                  <a:pos x="294" y="246"/>
                </a:cxn>
                <a:cxn ang="0">
                  <a:pos x="302" y="232"/>
                </a:cxn>
                <a:cxn ang="0">
                  <a:pos x="314" y="202"/>
                </a:cxn>
                <a:cxn ang="0">
                  <a:pos x="318" y="172"/>
                </a:cxn>
                <a:cxn ang="0">
                  <a:pos x="318" y="140"/>
                </a:cxn>
                <a:cxn ang="0">
                  <a:pos x="312" y="110"/>
                </a:cxn>
                <a:cxn ang="0">
                  <a:pos x="300" y="82"/>
                </a:cxn>
                <a:cxn ang="0">
                  <a:pos x="282" y="56"/>
                </a:cxn>
                <a:cxn ang="0">
                  <a:pos x="260" y="34"/>
                </a:cxn>
                <a:cxn ang="0">
                  <a:pos x="112" y="154"/>
                </a:cxn>
                <a:cxn ang="0">
                  <a:pos x="106" y="148"/>
                </a:cxn>
                <a:cxn ang="0">
                  <a:pos x="102" y="132"/>
                </a:cxn>
                <a:cxn ang="0">
                  <a:pos x="106" y="124"/>
                </a:cxn>
                <a:cxn ang="0">
                  <a:pos x="120" y="116"/>
                </a:cxn>
                <a:cxn ang="0">
                  <a:pos x="136" y="118"/>
                </a:cxn>
                <a:cxn ang="0">
                  <a:pos x="142" y="124"/>
                </a:cxn>
                <a:cxn ang="0">
                  <a:pos x="144" y="140"/>
                </a:cxn>
                <a:cxn ang="0">
                  <a:pos x="142" y="148"/>
                </a:cxn>
                <a:cxn ang="0">
                  <a:pos x="128" y="158"/>
                </a:cxn>
                <a:cxn ang="0">
                  <a:pos x="112" y="154"/>
                </a:cxn>
                <a:cxn ang="0">
                  <a:pos x="184" y="200"/>
                </a:cxn>
                <a:cxn ang="0">
                  <a:pos x="174" y="186"/>
                </a:cxn>
                <a:cxn ang="0">
                  <a:pos x="178" y="170"/>
                </a:cxn>
                <a:cxn ang="0">
                  <a:pos x="184" y="164"/>
                </a:cxn>
                <a:cxn ang="0">
                  <a:pos x="198" y="162"/>
                </a:cxn>
                <a:cxn ang="0">
                  <a:pos x="206" y="164"/>
                </a:cxn>
                <a:cxn ang="0">
                  <a:pos x="216" y="178"/>
                </a:cxn>
                <a:cxn ang="0">
                  <a:pos x="214" y="194"/>
                </a:cxn>
                <a:cxn ang="0">
                  <a:pos x="208" y="200"/>
                </a:cxn>
                <a:cxn ang="0">
                  <a:pos x="192" y="204"/>
                </a:cxn>
              </a:cxnLst>
              <a:rect l="0" t="0" r="r" b="b"/>
              <a:pathLst>
                <a:path w="320" h="320">
                  <a:moveTo>
                    <a:pt x="246" y="24"/>
                  </a:moveTo>
                  <a:lnTo>
                    <a:pt x="246" y="24"/>
                  </a:lnTo>
                  <a:lnTo>
                    <a:pt x="232" y="16"/>
                  </a:lnTo>
                  <a:lnTo>
                    <a:pt x="218" y="10"/>
                  </a:lnTo>
                  <a:lnTo>
                    <a:pt x="202" y="6"/>
                  </a:lnTo>
                  <a:lnTo>
                    <a:pt x="188" y="2"/>
                  </a:lnTo>
                  <a:lnTo>
                    <a:pt x="172" y="0"/>
                  </a:lnTo>
                  <a:lnTo>
                    <a:pt x="156" y="0"/>
                  </a:lnTo>
                  <a:lnTo>
                    <a:pt x="142" y="0"/>
                  </a:lnTo>
                  <a:lnTo>
                    <a:pt x="126" y="2"/>
                  </a:lnTo>
                  <a:lnTo>
                    <a:pt x="112" y="6"/>
                  </a:lnTo>
                  <a:lnTo>
                    <a:pt x="96" y="12"/>
                  </a:lnTo>
                  <a:lnTo>
                    <a:pt x="82" y="18"/>
                  </a:lnTo>
                  <a:lnTo>
                    <a:pt x="70" y="26"/>
                  </a:lnTo>
                  <a:lnTo>
                    <a:pt x="58" y="36"/>
                  </a:lnTo>
                  <a:lnTo>
                    <a:pt x="46" y="46"/>
                  </a:lnTo>
                  <a:lnTo>
                    <a:pt x="34" y="58"/>
                  </a:lnTo>
                  <a:lnTo>
                    <a:pt x="26" y="72"/>
                  </a:lnTo>
                  <a:lnTo>
                    <a:pt x="26" y="72"/>
                  </a:lnTo>
                  <a:lnTo>
                    <a:pt x="16" y="86"/>
                  </a:lnTo>
                  <a:lnTo>
                    <a:pt x="10" y="100"/>
                  </a:lnTo>
                  <a:lnTo>
                    <a:pt x="6" y="116"/>
                  </a:lnTo>
                  <a:lnTo>
                    <a:pt x="2" y="132"/>
                  </a:lnTo>
                  <a:lnTo>
                    <a:pt x="0" y="146"/>
                  </a:lnTo>
                  <a:lnTo>
                    <a:pt x="0" y="162"/>
                  </a:lnTo>
                  <a:lnTo>
                    <a:pt x="0" y="178"/>
                  </a:lnTo>
                  <a:lnTo>
                    <a:pt x="2" y="192"/>
                  </a:lnTo>
                  <a:lnTo>
                    <a:pt x="6" y="208"/>
                  </a:lnTo>
                  <a:lnTo>
                    <a:pt x="12" y="222"/>
                  </a:lnTo>
                  <a:lnTo>
                    <a:pt x="18" y="236"/>
                  </a:lnTo>
                  <a:lnTo>
                    <a:pt x="26" y="250"/>
                  </a:lnTo>
                  <a:lnTo>
                    <a:pt x="36" y="262"/>
                  </a:lnTo>
                  <a:lnTo>
                    <a:pt x="48" y="274"/>
                  </a:lnTo>
                  <a:lnTo>
                    <a:pt x="60" y="284"/>
                  </a:lnTo>
                  <a:lnTo>
                    <a:pt x="72" y="294"/>
                  </a:lnTo>
                  <a:lnTo>
                    <a:pt x="72" y="294"/>
                  </a:lnTo>
                  <a:lnTo>
                    <a:pt x="86" y="302"/>
                  </a:lnTo>
                  <a:lnTo>
                    <a:pt x="102" y="308"/>
                  </a:lnTo>
                  <a:lnTo>
                    <a:pt x="116" y="314"/>
                  </a:lnTo>
                  <a:lnTo>
                    <a:pt x="132" y="316"/>
                  </a:lnTo>
                  <a:lnTo>
                    <a:pt x="146" y="318"/>
                  </a:lnTo>
                  <a:lnTo>
                    <a:pt x="162" y="320"/>
                  </a:lnTo>
                  <a:lnTo>
                    <a:pt x="178" y="318"/>
                  </a:lnTo>
                  <a:lnTo>
                    <a:pt x="192" y="316"/>
                  </a:lnTo>
                  <a:lnTo>
                    <a:pt x="208" y="312"/>
                  </a:lnTo>
                  <a:lnTo>
                    <a:pt x="222" y="306"/>
                  </a:lnTo>
                  <a:lnTo>
                    <a:pt x="236" y="300"/>
                  </a:lnTo>
                  <a:lnTo>
                    <a:pt x="250" y="292"/>
                  </a:lnTo>
                  <a:lnTo>
                    <a:pt x="262" y="282"/>
                  </a:lnTo>
                  <a:lnTo>
                    <a:pt x="274" y="272"/>
                  </a:lnTo>
                  <a:lnTo>
                    <a:pt x="284" y="260"/>
                  </a:lnTo>
                  <a:lnTo>
                    <a:pt x="294" y="246"/>
                  </a:lnTo>
                  <a:lnTo>
                    <a:pt x="294" y="246"/>
                  </a:lnTo>
                  <a:lnTo>
                    <a:pt x="302" y="232"/>
                  </a:lnTo>
                  <a:lnTo>
                    <a:pt x="308" y="218"/>
                  </a:lnTo>
                  <a:lnTo>
                    <a:pt x="314" y="202"/>
                  </a:lnTo>
                  <a:lnTo>
                    <a:pt x="316" y="188"/>
                  </a:lnTo>
                  <a:lnTo>
                    <a:pt x="318" y="172"/>
                  </a:lnTo>
                  <a:lnTo>
                    <a:pt x="320" y="156"/>
                  </a:lnTo>
                  <a:lnTo>
                    <a:pt x="318" y="140"/>
                  </a:lnTo>
                  <a:lnTo>
                    <a:pt x="316" y="126"/>
                  </a:lnTo>
                  <a:lnTo>
                    <a:pt x="312" y="110"/>
                  </a:lnTo>
                  <a:lnTo>
                    <a:pt x="306" y="96"/>
                  </a:lnTo>
                  <a:lnTo>
                    <a:pt x="300" y="82"/>
                  </a:lnTo>
                  <a:lnTo>
                    <a:pt x="292" y="70"/>
                  </a:lnTo>
                  <a:lnTo>
                    <a:pt x="282" y="56"/>
                  </a:lnTo>
                  <a:lnTo>
                    <a:pt x="272" y="46"/>
                  </a:lnTo>
                  <a:lnTo>
                    <a:pt x="260" y="34"/>
                  </a:lnTo>
                  <a:lnTo>
                    <a:pt x="246" y="24"/>
                  </a:lnTo>
                  <a:close/>
                  <a:moveTo>
                    <a:pt x="112" y="154"/>
                  </a:moveTo>
                  <a:lnTo>
                    <a:pt x="112" y="154"/>
                  </a:lnTo>
                  <a:lnTo>
                    <a:pt x="106" y="148"/>
                  </a:lnTo>
                  <a:lnTo>
                    <a:pt x="104" y="140"/>
                  </a:lnTo>
                  <a:lnTo>
                    <a:pt x="102" y="132"/>
                  </a:lnTo>
                  <a:lnTo>
                    <a:pt x="106" y="124"/>
                  </a:lnTo>
                  <a:lnTo>
                    <a:pt x="106" y="124"/>
                  </a:lnTo>
                  <a:lnTo>
                    <a:pt x="112" y="118"/>
                  </a:lnTo>
                  <a:lnTo>
                    <a:pt x="120" y="116"/>
                  </a:lnTo>
                  <a:lnTo>
                    <a:pt x="128" y="116"/>
                  </a:lnTo>
                  <a:lnTo>
                    <a:pt x="136" y="118"/>
                  </a:lnTo>
                  <a:lnTo>
                    <a:pt x="136" y="118"/>
                  </a:lnTo>
                  <a:lnTo>
                    <a:pt x="142" y="124"/>
                  </a:lnTo>
                  <a:lnTo>
                    <a:pt x="144" y="132"/>
                  </a:lnTo>
                  <a:lnTo>
                    <a:pt x="144" y="140"/>
                  </a:lnTo>
                  <a:lnTo>
                    <a:pt x="142" y="148"/>
                  </a:lnTo>
                  <a:lnTo>
                    <a:pt x="142" y="148"/>
                  </a:lnTo>
                  <a:lnTo>
                    <a:pt x="136" y="154"/>
                  </a:lnTo>
                  <a:lnTo>
                    <a:pt x="128" y="158"/>
                  </a:lnTo>
                  <a:lnTo>
                    <a:pt x="120" y="158"/>
                  </a:lnTo>
                  <a:lnTo>
                    <a:pt x="112" y="154"/>
                  </a:lnTo>
                  <a:close/>
                  <a:moveTo>
                    <a:pt x="184" y="200"/>
                  </a:moveTo>
                  <a:lnTo>
                    <a:pt x="184" y="200"/>
                  </a:lnTo>
                  <a:lnTo>
                    <a:pt x="178" y="194"/>
                  </a:lnTo>
                  <a:lnTo>
                    <a:pt x="174" y="186"/>
                  </a:lnTo>
                  <a:lnTo>
                    <a:pt x="174" y="178"/>
                  </a:lnTo>
                  <a:lnTo>
                    <a:pt x="178" y="170"/>
                  </a:lnTo>
                  <a:lnTo>
                    <a:pt x="178" y="170"/>
                  </a:lnTo>
                  <a:lnTo>
                    <a:pt x="184" y="164"/>
                  </a:lnTo>
                  <a:lnTo>
                    <a:pt x="190" y="162"/>
                  </a:lnTo>
                  <a:lnTo>
                    <a:pt x="198" y="162"/>
                  </a:lnTo>
                  <a:lnTo>
                    <a:pt x="206" y="164"/>
                  </a:lnTo>
                  <a:lnTo>
                    <a:pt x="206" y="164"/>
                  </a:lnTo>
                  <a:lnTo>
                    <a:pt x="212" y="170"/>
                  </a:lnTo>
                  <a:lnTo>
                    <a:pt x="216" y="178"/>
                  </a:lnTo>
                  <a:lnTo>
                    <a:pt x="216" y="186"/>
                  </a:lnTo>
                  <a:lnTo>
                    <a:pt x="214" y="194"/>
                  </a:lnTo>
                  <a:lnTo>
                    <a:pt x="214" y="194"/>
                  </a:lnTo>
                  <a:lnTo>
                    <a:pt x="208" y="200"/>
                  </a:lnTo>
                  <a:lnTo>
                    <a:pt x="200" y="204"/>
                  </a:lnTo>
                  <a:lnTo>
                    <a:pt x="192" y="204"/>
                  </a:lnTo>
                  <a:lnTo>
                    <a:pt x="184" y="200"/>
                  </a:lnTo>
                  <a:close/>
                </a:path>
              </a:pathLst>
            </a:custGeom>
            <a:solidFill>
              <a:srgbClr val="00693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081" name="Freeform 57"/>
            <p:cNvSpPr>
              <a:spLocks/>
            </p:cNvSpPr>
            <p:nvPr/>
          </p:nvSpPr>
          <p:spPr bwMode="auto">
            <a:xfrm>
              <a:off x="-2536" y="7632"/>
              <a:ext cx="320" cy="320"/>
            </a:xfrm>
            <a:custGeom>
              <a:avLst/>
              <a:gdLst/>
              <a:ahLst/>
              <a:cxnLst>
                <a:cxn ang="0">
                  <a:pos x="246" y="24"/>
                </a:cxn>
                <a:cxn ang="0">
                  <a:pos x="218" y="10"/>
                </a:cxn>
                <a:cxn ang="0">
                  <a:pos x="188" y="2"/>
                </a:cxn>
                <a:cxn ang="0">
                  <a:pos x="156" y="0"/>
                </a:cxn>
                <a:cxn ang="0">
                  <a:pos x="126" y="2"/>
                </a:cxn>
                <a:cxn ang="0">
                  <a:pos x="96" y="12"/>
                </a:cxn>
                <a:cxn ang="0">
                  <a:pos x="70" y="26"/>
                </a:cxn>
                <a:cxn ang="0">
                  <a:pos x="46" y="46"/>
                </a:cxn>
                <a:cxn ang="0">
                  <a:pos x="26" y="72"/>
                </a:cxn>
                <a:cxn ang="0">
                  <a:pos x="16" y="86"/>
                </a:cxn>
                <a:cxn ang="0">
                  <a:pos x="6" y="116"/>
                </a:cxn>
                <a:cxn ang="0">
                  <a:pos x="0" y="146"/>
                </a:cxn>
                <a:cxn ang="0">
                  <a:pos x="0" y="178"/>
                </a:cxn>
                <a:cxn ang="0">
                  <a:pos x="6" y="208"/>
                </a:cxn>
                <a:cxn ang="0">
                  <a:pos x="18" y="236"/>
                </a:cxn>
                <a:cxn ang="0">
                  <a:pos x="36" y="262"/>
                </a:cxn>
                <a:cxn ang="0">
                  <a:pos x="60" y="284"/>
                </a:cxn>
                <a:cxn ang="0">
                  <a:pos x="72" y="294"/>
                </a:cxn>
                <a:cxn ang="0">
                  <a:pos x="102" y="308"/>
                </a:cxn>
                <a:cxn ang="0">
                  <a:pos x="132" y="316"/>
                </a:cxn>
                <a:cxn ang="0">
                  <a:pos x="162" y="320"/>
                </a:cxn>
                <a:cxn ang="0">
                  <a:pos x="192" y="316"/>
                </a:cxn>
                <a:cxn ang="0">
                  <a:pos x="222" y="306"/>
                </a:cxn>
                <a:cxn ang="0">
                  <a:pos x="250" y="292"/>
                </a:cxn>
                <a:cxn ang="0">
                  <a:pos x="274" y="272"/>
                </a:cxn>
                <a:cxn ang="0">
                  <a:pos x="294" y="246"/>
                </a:cxn>
                <a:cxn ang="0">
                  <a:pos x="302" y="232"/>
                </a:cxn>
                <a:cxn ang="0">
                  <a:pos x="314" y="202"/>
                </a:cxn>
                <a:cxn ang="0">
                  <a:pos x="318" y="172"/>
                </a:cxn>
                <a:cxn ang="0">
                  <a:pos x="318" y="140"/>
                </a:cxn>
                <a:cxn ang="0">
                  <a:pos x="312" y="110"/>
                </a:cxn>
                <a:cxn ang="0">
                  <a:pos x="300" y="82"/>
                </a:cxn>
                <a:cxn ang="0">
                  <a:pos x="282" y="56"/>
                </a:cxn>
                <a:cxn ang="0">
                  <a:pos x="260" y="34"/>
                </a:cxn>
              </a:cxnLst>
              <a:rect l="0" t="0" r="r" b="b"/>
              <a:pathLst>
                <a:path w="320" h="320">
                  <a:moveTo>
                    <a:pt x="246" y="24"/>
                  </a:moveTo>
                  <a:lnTo>
                    <a:pt x="246" y="24"/>
                  </a:lnTo>
                  <a:lnTo>
                    <a:pt x="232" y="16"/>
                  </a:lnTo>
                  <a:lnTo>
                    <a:pt x="218" y="10"/>
                  </a:lnTo>
                  <a:lnTo>
                    <a:pt x="202" y="6"/>
                  </a:lnTo>
                  <a:lnTo>
                    <a:pt x="188" y="2"/>
                  </a:lnTo>
                  <a:lnTo>
                    <a:pt x="172" y="0"/>
                  </a:lnTo>
                  <a:lnTo>
                    <a:pt x="156" y="0"/>
                  </a:lnTo>
                  <a:lnTo>
                    <a:pt x="142" y="0"/>
                  </a:lnTo>
                  <a:lnTo>
                    <a:pt x="126" y="2"/>
                  </a:lnTo>
                  <a:lnTo>
                    <a:pt x="112" y="6"/>
                  </a:lnTo>
                  <a:lnTo>
                    <a:pt x="96" y="12"/>
                  </a:lnTo>
                  <a:lnTo>
                    <a:pt x="82" y="18"/>
                  </a:lnTo>
                  <a:lnTo>
                    <a:pt x="70" y="26"/>
                  </a:lnTo>
                  <a:lnTo>
                    <a:pt x="58" y="36"/>
                  </a:lnTo>
                  <a:lnTo>
                    <a:pt x="46" y="46"/>
                  </a:lnTo>
                  <a:lnTo>
                    <a:pt x="34" y="58"/>
                  </a:lnTo>
                  <a:lnTo>
                    <a:pt x="26" y="72"/>
                  </a:lnTo>
                  <a:lnTo>
                    <a:pt x="26" y="72"/>
                  </a:lnTo>
                  <a:lnTo>
                    <a:pt x="16" y="86"/>
                  </a:lnTo>
                  <a:lnTo>
                    <a:pt x="10" y="100"/>
                  </a:lnTo>
                  <a:lnTo>
                    <a:pt x="6" y="116"/>
                  </a:lnTo>
                  <a:lnTo>
                    <a:pt x="2" y="132"/>
                  </a:lnTo>
                  <a:lnTo>
                    <a:pt x="0" y="146"/>
                  </a:lnTo>
                  <a:lnTo>
                    <a:pt x="0" y="162"/>
                  </a:lnTo>
                  <a:lnTo>
                    <a:pt x="0" y="178"/>
                  </a:lnTo>
                  <a:lnTo>
                    <a:pt x="2" y="192"/>
                  </a:lnTo>
                  <a:lnTo>
                    <a:pt x="6" y="208"/>
                  </a:lnTo>
                  <a:lnTo>
                    <a:pt x="12" y="222"/>
                  </a:lnTo>
                  <a:lnTo>
                    <a:pt x="18" y="236"/>
                  </a:lnTo>
                  <a:lnTo>
                    <a:pt x="26" y="250"/>
                  </a:lnTo>
                  <a:lnTo>
                    <a:pt x="36" y="262"/>
                  </a:lnTo>
                  <a:lnTo>
                    <a:pt x="48" y="274"/>
                  </a:lnTo>
                  <a:lnTo>
                    <a:pt x="60" y="284"/>
                  </a:lnTo>
                  <a:lnTo>
                    <a:pt x="72" y="294"/>
                  </a:lnTo>
                  <a:lnTo>
                    <a:pt x="72" y="294"/>
                  </a:lnTo>
                  <a:lnTo>
                    <a:pt x="86" y="302"/>
                  </a:lnTo>
                  <a:lnTo>
                    <a:pt x="102" y="308"/>
                  </a:lnTo>
                  <a:lnTo>
                    <a:pt x="116" y="314"/>
                  </a:lnTo>
                  <a:lnTo>
                    <a:pt x="132" y="316"/>
                  </a:lnTo>
                  <a:lnTo>
                    <a:pt x="146" y="318"/>
                  </a:lnTo>
                  <a:lnTo>
                    <a:pt x="162" y="320"/>
                  </a:lnTo>
                  <a:lnTo>
                    <a:pt x="178" y="318"/>
                  </a:lnTo>
                  <a:lnTo>
                    <a:pt x="192" y="316"/>
                  </a:lnTo>
                  <a:lnTo>
                    <a:pt x="208" y="312"/>
                  </a:lnTo>
                  <a:lnTo>
                    <a:pt x="222" y="306"/>
                  </a:lnTo>
                  <a:lnTo>
                    <a:pt x="236" y="300"/>
                  </a:lnTo>
                  <a:lnTo>
                    <a:pt x="250" y="292"/>
                  </a:lnTo>
                  <a:lnTo>
                    <a:pt x="262" y="282"/>
                  </a:lnTo>
                  <a:lnTo>
                    <a:pt x="274" y="272"/>
                  </a:lnTo>
                  <a:lnTo>
                    <a:pt x="284" y="260"/>
                  </a:lnTo>
                  <a:lnTo>
                    <a:pt x="294" y="246"/>
                  </a:lnTo>
                  <a:lnTo>
                    <a:pt x="294" y="246"/>
                  </a:lnTo>
                  <a:lnTo>
                    <a:pt x="302" y="232"/>
                  </a:lnTo>
                  <a:lnTo>
                    <a:pt x="308" y="218"/>
                  </a:lnTo>
                  <a:lnTo>
                    <a:pt x="314" y="202"/>
                  </a:lnTo>
                  <a:lnTo>
                    <a:pt x="316" y="188"/>
                  </a:lnTo>
                  <a:lnTo>
                    <a:pt x="318" y="172"/>
                  </a:lnTo>
                  <a:lnTo>
                    <a:pt x="320" y="156"/>
                  </a:lnTo>
                  <a:lnTo>
                    <a:pt x="318" y="140"/>
                  </a:lnTo>
                  <a:lnTo>
                    <a:pt x="316" y="126"/>
                  </a:lnTo>
                  <a:lnTo>
                    <a:pt x="312" y="110"/>
                  </a:lnTo>
                  <a:lnTo>
                    <a:pt x="306" y="96"/>
                  </a:lnTo>
                  <a:lnTo>
                    <a:pt x="300" y="82"/>
                  </a:lnTo>
                  <a:lnTo>
                    <a:pt x="292" y="70"/>
                  </a:lnTo>
                  <a:lnTo>
                    <a:pt x="282" y="56"/>
                  </a:lnTo>
                  <a:lnTo>
                    <a:pt x="272" y="46"/>
                  </a:lnTo>
                  <a:lnTo>
                    <a:pt x="260" y="34"/>
                  </a:lnTo>
                  <a:lnTo>
                    <a:pt x="246" y="24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082" name="Freeform 58"/>
            <p:cNvSpPr>
              <a:spLocks/>
            </p:cNvSpPr>
            <p:nvPr/>
          </p:nvSpPr>
          <p:spPr bwMode="auto">
            <a:xfrm>
              <a:off x="-2434" y="7748"/>
              <a:ext cx="42" cy="42"/>
            </a:xfrm>
            <a:custGeom>
              <a:avLst/>
              <a:gdLst/>
              <a:ahLst/>
              <a:cxnLst>
                <a:cxn ang="0">
                  <a:pos x="10" y="38"/>
                </a:cxn>
                <a:cxn ang="0">
                  <a:pos x="10" y="38"/>
                </a:cxn>
                <a:cxn ang="0">
                  <a:pos x="4" y="32"/>
                </a:cxn>
                <a:cxn ang="0">
                  <a:pos x="2" y="24"/>
                </a:cxn>
                <a:cxn ang="0">
                  <a:pos x="0" y="16"/>
                </a:cxn>
                <a:cxn ang="0">
                  <a:pos x="4" y="8"/>
                </a:cxn>
                <a:cxn ang="0">
                  <a:pos x="4" y="8"/>
                </a:cxn>
                <a:cxn ang="0">
                  <a:pos x="10" y="2"/>
                </a:cxn>
                <a:cxn ang="0">
                  <a:pos x="18" y="0"/>
                </a:cxn>
                <a:cxn ang="0">
                  <a:pos x="26" y="0"/>
                </a:cxn>
                <a:cxn ang="0">
                  <a:pos x="34" y="2"/>
                </a:cxn>
                <a:cxn ang="0">
                  <a:pos x="34" y="2"/>
                </a:cxn>
                <a:cxn ang="0">
                  <a:pos x="40" y="8"/>
                </a:cxn>
                <a:cxn ang="0">
                  <a:pos x="42" y="16"/>
                </a:cxn>
                <a:cxn ang="0">
                  <a:pos x="42" y="24"/>
                </a:cxn>
                <a:cxn ang="0">
                  <a:pos x="40" y="32"/>
                </a:cxn>
                <a:cxn ang="0">
                  <a:pos x="40" y="32"/>
                </a:cxn>
                <a:cxn ang="0">
                  <a:pos x="34" y="38"/>
                </a:cxn>
                <a:cxn ang="0">
                  <a:pos x="26" y="42"/>
                </a:cxn>
                <a:cxn ang="0">
                  <a:pos x="18" y="42"/>
                </a:cxn>
                <a:cxn ang="0">
                  <a:pos x="10" y="38"/>
                </a:cxn>
              </a:cxnLst>
              <a:rect l="0" t="0" r="r" b="b"/>
              <a:pathLst>
                <a:path w="42" h="42">
                  <a:moveTo>
                    <a:pt x="10" y="38"/>
                  </a:moveTo>
                  <a:lnTo>
                    <a:pt x="10" y="38"/>
                  </a:lnTo>
                  <a:lnTo>
                    <a:pt x="4" y="32"/>
                  </a:lnTo>
                  <a:lnTo>
                    <a:pt x="2" y="24"/>
                  </a:lnTo>
                  <a:lnTo>
                    <a:pt x="0" y="16"/>
                  </a:lnTo>
                  <a:lnTo>
                    <a:pt x="4" y="8"/>
                  </a:lnTo>
                  <a:lnTo>
                    <a:pt x="4" y="8"/>
                  </a:lnTo>
                  <a:lnTo>
                    <a:pt x="10" y="2"/>
                  </a:lnTo>
                  <a:lnTo>
                    <a:pt x="18" y="0"/>
                  </a:lnTo>
                  <a:lnTo>
                    <a:pt x="26" y="0"/>
                  </a:lnTo>
                  <a:lnTo>
                    <a:pt x="34" y="2"/>
                  </a:lnTo>
                  <a:lnTo>
                    <a:pt x="34" y="2"/>
                  </a:lnTo>
                  <a:lnTo>
                    <a:pt x="40" y="8"/>
                  </a:lnTo>
                  <a:lnTo>
                    <a:pt x="42" y="16"/>
                  </a:lnTo>
                  <a:lnTo>
                    <a:pt x="42" y="24"/>
                  </a:lnTo>
                  <a:lnTo>
                    <a:pt x="40" y="32"/>
                  </a:lnTo>
                  <a:lnTo>
                    <a:pt x="40" y="32"/>
                  </a:lnTo>
                  <a:lnTo>
                    <a:pt x="34" y="38"/>
                  </a:lnTo>
                  <a:lnTo>
                    <a:pt x="26" y="42"/>
                  </a:lnTo>
                  <a:lnTo>
                    <a:pt x="18" y="42"/>
                  </a:lnTo>
                  <a:lnTo>
                    <a:pt x="10" y="38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083" name="Freeform 59"/>
            <p:cNvSpPr>
              <a:spLocks/>
            </p:cNvSpPr>
            <p:nvPr/>
          </p:nvSpPr>
          <p:spPr bwMode="auto">
            <a:xfrm>
              <a:off x="-2362" y="7794"/>
              <a:ext cx="42" cy="42"/>
            </a:xfrm>
            <a:custGeom>
              <a:avLst/>
              <a:gdLst/>
              <a:ahLst/>
              <a:cxnLst>
                <a:cxn ang="0">
                  <a:pos x="10" y="38"/>
                </a:cxn>
                <a:cxn ang="0">
                  <a:pos x="10" y="38"/>
                </a:cxn>
                <a:cxn ang="0">
                  <a:pos x="4" y="32"/>
                </a:cxn>
                <a:cxn ang="0">
                  <a:pos x="0" y="24"/>
                </a:cxn>
                <a:cxn ang="0">
                  <a:pos x="0" y="16"/>
                </a:cxn>
                <a:cxn ang="0">
                  <a:pos x="4" y="8"/>
                </a:cxn>
                <a:cxn ang="0">
                  <a:pos x="4" y="8"/>
                </a:cxn>
                <a:cxn ang="0">
                  <a:pos x="10" y="2"/>
                </a:cxn>
                <a:cxn ang="0">
                  <a:pos x="16" y="0"/>
                </a:cxn>
                <a:cxn ang="0">
                  <a:pos x="24" y="0"/>
                </a:cxn>
                <a:cxn ang="0">
                  <a:pos x="32" y="2"/>
                </a:cxn>
                <a:cxn ang="0">
                  <a:pos x="32" y="2"/>
                </a:cxn>
                <a:cxn ang="0">
                  <a:pos x="38" y="8"/>
                </a:cxn>
                <a:cxn ang="0">
                  <a:pos x="42" y="16"/>
                </a:cxn>
                <a:cxn ang="0">
                  <a:pos x="42" y="24"/>
                </a:cxn>
                <a:cxn ang="0">
                  <a:pos x="40" y="32"/>
                </a:cxn>
                <a:cxn ang="0">
                  <a:pos x="40" y="32"/>
                </a:cxn>
                <a:cxn ang="0">
                  <a:pos x="34" y="38"/>
                </a:cxn>
                <a:cxn ang="0">
                  <a:pos x="26" y="42"/>
                </a:cxn>
                <a:cxn ang="0">
                  <a:pos x="18" y="42"/>
                </a:cxn>
                <a:cxn ang="0">
                  <a:pos x="10" y="38"/>
                </a:cxn>
              </a:cxnLst>
              <a:rect l="0" t="0" r="r" b="b"/>
              <a:pathLst>
                <a:path w="42" h="42">
                  <a:moveTo>
                    <a:pt x="10" y="38"/>
                  </a:moveTo>
                  <a:lnTo>
                    <a:pt x="10" y="38"/>
                  </a:lnTo>
                  <a:lnTo>
                    <a:pt x="4" y="32"/>
                  </a:lnTo>
                  <a:lnTo>
                    <a:pt x="0" y="24"/>
                  </a:lnTo>
                  <a:lnTo>
                    <a:pt x="0" y="16"/>
                  </a:lnTo>
                  <a:lnTo>
                    <a:pt x="4" y="8"/>
                  </a:lnTo>
                  <a:lnTo>
                    <a:pt x="4" y="8"/>
                  </a:lnTo>
                  <a:lnTo>
                    <a:pt x="10" y="2"/>
                  </a:lnTo>
                  <a:lnTo>
                    <a:pt x="16" y="0"/>
                  </a:lnTo>
                  <a:lnTo>
                    <a:pt x="24" y="0"/>
                  </a:lnTo>
                  <a:lnTo>
                    <a:pt x="32" y="2"/>
                  </a:lnTo>
                  <a:lnTo>
                    <a:pt x="32" y="2"/>
                  </a:lnTo>
                  <a:lnTo>
                    <a:pt x="38" y="8"/>
                  </a:lnTo>
                  <a:lnTo>
                    <a:pt x="42" y="16"/>
                  </a:lnTo>
                  <a:lnTo>
                    <a:pt x="42" y="24"/>
                  </a:lnTo>
                  <a:lnTo>
                    <a:pt x="40" y="32"/>
                  </a:lnTo>
                  <a:lnTo>
                    <a:pt x="40" y="32"/>
                  </a:lnTo>
                  <a:lnTo>
                    <a:pt x="34" y="38"/>
                  </a:lnTo>
                  <a:lnTo>
                    <a:pt x="26" y="42"/>
                  </a:lnTo>
                  <a:lnTo>
                    <a:pt x="18" y="42"/>
                  </a:lnTo>
                  <a:lnTo>
                    <a:pt x="10" y="38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pic>
          <p:nvPicPr>
            <p:cNvPr id="1084" name="Picture 60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-2578" y="7594"/>
              <a:ext cx="402" cy="4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85" name="Picture 61"/>
            <p:cNvPicPr>
              <a:picLocks noChangeAspect="1"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-2546" y="7624"/>
              <a:ext cx="336" cy="3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86" name="Picture 62"/>
            <p:cNvPicPr>
              <a:picLocks noChangeAspect="1" noChangeArrowheads="1"/>
            </p:cNvPicPr>
            <p:nvPr/>
          </p:nvPicPr>
          <p:blipFill>
            <a:blip r:embed="rId11" cstate="print"/>
            <a:srcRect/>
            <a:stretch>
              <a:fillRect/>
            </a:stretch>
          </p:blipFill>
          <p:spPr bwMode="auto">
            <a:xfrm>
              <a:off x="-2518" y="7650"/>
              <a:ext cx="282" cy="2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87" name="Picture 63"/>
            <p:cNvPicPr>
              <a:picLocks noChangeAspect="1" noChangeArrowheads="1"/>
            </p:cNvPicPr>
            <p:nvPr/>
          </p:nvPicPr>
          <p:blipFill>
            <a:blip r:embed="rId12" cstate="print"/>
            <a:srcRect/>
            <a:stretch>
              <a:fillRect/>
            </a:stretch>
          </p:blipFill>
          <p:spPr bwMode="auto">
            <a:xfrm>
              <a:off x="620" y="7612"/>
              <a:ext cx="468" cy="4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88" name="Freeform 64"/>
            <p:cNvSpPr>
              <a:spLocks noEditPoints="1"/>
            </p:cNvSpPr>
            <p:nvPr/>
          </p:nvSpPr>
          <p:spPr bwMode="auto">
            <a:xfrm>
              <a:off x="686" y="7668"/>
              <a:ext cx="322" cy="320"/>
            </a:xfrm>
            <a:custGeom>
              <a:avLst/>
              <a:gdLst/>
              <a:ahLst/>
              <a:cxnLst>
                <a:cxn ang="0">
                  <a:pos x="208" y="6"/>
                </a:cxn>
                <a:cxn ang="0">
                  <a:pos x="176" y="0"/>
                </a:cxn>
                <a:cxn ang="0">
                  <a:pos x="144" y="0"/>
                </a:cxn>
                <a:cxn ang="0">
                  <a:pos x="114" y="6"/>
                </a:cxn>
                <a:cxn ang="0">
                  <a:pos x="86" y="18"/>
                </a:cxn>
                <a:cxn ang="0">
                  <a:pos x="60" y="36"/>
                </a:cxn>
                <a:cxn ang="0">
                  <a:pos x="38" y="58"/>
                </a:cxn>
                <a:cxn ang="0">
                  <a:pos x="20" y="84"/>
                </a:cxn>
                <a:cxn ang="0">
                  <a:pos x="8" y="114"/>
                </a:cxn>
                <a:cxn ang="0">
                  <a:pos x="4" y="130"/>
                </a:cxn>
                <a:cxn ang="0">
                  <a:pos x="0" y="162"/>
                </a:cxn>
                <a:cxn ang="0">
                  <a:pos x="4" y="192"/>
                </a:cxn>
                <a:cxn ang="0">
                  <a:pos x="14" y="222"/>
                </a:cxn>
                <a:cxn ang="0">
                  <a:pos x="28" y="248"/>
                </a:cxn>
                <a:cxn ang="0">
                  <a:pos x="48" y="272"/>
                </a:cxn>
                <a:cxn ang="0">
                  <a:pos x="72" y="292"/>
                </a:cxn>
                <a:cxn ang="0">
                  <a:pos x="100" y="308"/>
                </a:cxn>
                <a:cxn ang="0">
                  <a:pos x="114" y="312"/>
                </a:cxn>
                <a:cxn ang="0">
                  <a:pos x="146" y="320"/>
                </a:cxn>
                <a:cxn ang="0">
                  <a:pos x="178" y="318"/>
                </a:cxn>
                <a:cxn ang="0">
                  <a:pos x="208" y="312"/>
                </a:cxn>
                <a:cxn ang="0">
                  <a:pos x="236" y="300"/>
                </a:cxn>
                <a:cxn ang="0">
                  <a:pos x="262" y="284"/>
                </a:cxn>
                <a:cxn ang="0">
                  <a:pos x="284" y="262"/>
                </a:cxn>
                <a:cxn ang="0">
                  <a:pos x="302" y="236"/>
                </a:cxn>
                <a:cxn ang="0">
                  <a:pos x="314" y="206"/>
                </a:cxn>
                <a:cxn ang="0">
                  <a:pos x="318" y="190"/>
                </a:cxn>
                <a:cxn ang="0">
                  <a:pos x="322" y="158"/>
                </a:cxn>
                <a:cxn ang="0">
                  <a:pos x="318" y="128"/>
                </a:cxn>
                <a:cxn ang="0">
                  <a:pos x="308" y="98"/>
                </a:cxn>
                <a:cxn ang="0">
                  <a:pos x="294" y="70"/>
                </a:cxn>
                <a:cxn ang="0">
                  <a:pos x="274" y="48"/>
                </a:cxn>
                <a:cxn ang="0">
                  <a:pos x="250" y="28"/>
                </a:cxn>
                <a:cxn ang="0">
                  <a:pos x="222" y="12"/>
                </a:cxn>
                <a:cxn ang="0">
                  <a:pos x="114" y="168"/>
                </a:cxn>
                <a:cxn ang="0">
                  <a:pos x="106" y="164"/>
                </a:cxn>
                <a:cxn ang="0">
                  <a:pos x="100" y="150"/>
                </a:cxn>
                <a:cxn ang="0">
                  <a:pos x="100" y="142"/>
                </a:cxn>
                <a:cxn ang="0">
                  <a:pos x="110" y="128"/>
                </a:cxn>
                <a:cxn ang="0">
                  <a:pos x="126" y="128"/>
                </a:cxn>
                <a:cxn ang="0">
                  <a:pos x="134" y="132"/>
                </a:cxn>
                <a:cxn ang="0">
                  <a:pos x="142" y="146"/>
                </a:cxn>
                <a:cxn ang="0">
                  <a:pos x="140" y="154"/>
                </a:cxn>
                <a:cxn ang="0">
                  <a:pos x="130" y="166"/>
                </a:cxn>
                <a:cxn ang="0">
                  <a:pos x="114" y="168"/>
                </a:cxn>
                <a:cxn ang="0">
                  <a:pos x="196" y="192"/>
                </a:cxn>
                <a:cxn ang="0">
                  <a:pos x="184" y="182"/>
                </a:cxn>
                <a:cxn ang="0">
                  <a:pos x="182" y="166"/>
                </a:cxn>
                <a:cxn ang="0">
                  <a:pos x="186" y="158"/>
                </a:cxn>
                <a:cxn ang="0">
                  <a:pos x="200" y="150"/>
                </a:cxn>
                <a:cxn ang="0">
                  <a:pos x="208" y="152"/>
                </a:cxn>
                <a:cxn ang="0">
                  <a:pos x="220" y="162"/>
                </a:cxn>
                <a:cxn ang="0">
                  <a:pos x="222" y="178"/>
                </a:cxn>
                <a:cxn ang="0">
                  <a:pos x="218" y="186"/>
                </a:cxn>
                <a:cxn ang="0">
                  <a:pos x="204" y="194"/>
                </a:cxn>
              </a:cxnLst>
              <a:rect l="0" t="0" r="r" b="b"/>
              <a:pathLst>
                <a:path w="322" h="320">
                  <a:moveTo>
                    <a:pt x="208" y="6"/>
                  </a:moveTo>
                  <a:lnTo>
                    <a:pt x="208" y="6"/>
                  </a:lnTo>
                  <a:lnTo>
                    <a:pt x="192" y="2"/>
                  </a:lnTo>
                  <a:lnTo>
                    <a:pt x="176" y="0"/>
                  </a:lnTo>
                  <a:lnTo>
                    <a:pt x="160" y="0"/>
                  </a:lnTo>
                  <a:lnTo>
                    <a:pt x="144" y="0"/>
                  </a:lnTo>
                  <a:lnTo>
                    <a:pt x="128" y="2"/>
                  </a:lnTo>
                  <a:lnTo>
                    <a:pt x="114" y="6"/>
                  </a:lnTo>
                  <a:lnTo>
                    <a:pt x="100" y="12"/>
                  </a:lnTo>
                  <a:lnTo>
                    <a:pt x="86" y="18"/>
                  </a:lnTo>
                  <a:lnTo>
                    <a:pt x="72" y="26"/>
                  </a:lnTo>
                  <a:lnTo>
                    <a:pt x="60" y="36"/>
                  </a:lnTo>
                  <a:lnTo>
                    <a:pt x="48" y="46"/>
                  </a:lnTo>
                  <a:lnTo>
                    <a:pt x="38" y="58"/>
                  </a:lnTo>
                  <a:lnTo>
                    <a:pt x="28" y="70"/>
                  </a:lnTo>
                  <a:lnTo>
                    <a:pt x="20" y="84"/>
                  </a:lnTo>
                  <a:lnTo>
                    <a:pt x="14" y="98"/>
                  </a:lnTo>
                  <a:lnTo>
                    <a:pt x="8" y="114"/>
                  </a:lnTo>
                  <a:lnTo>
                    <a:pt x="8" y="114"/>
                  </a:lnTo>
                  <a:lnTo>
                    <a:pt x="4" y="130"/>
                  </a:lnTo>
                  <a:lnTo>
                    <a:pt x="2" y="146"/>
                  </a:lnTo>
                  <a:lnTo>
                    <a:pt x="0" y="162"/>
                  </a:lnTo>
                  <a:lnTo>
                    <a:pt x="2" y="176"/>
                  </a:lnTo>
                  <a:lnTo>
                    <a:pt x="4" y="192"/>
                  </a:lnTo>
                  <a:lnTo>
                    <a:pt x="8" y="208"/>
                  </a:lnTo>
                  <a:lnTo>
                    <a:pt x="14" y="222"/>
                  </a:lnTo>
                  <a:lnTo>
                    <a:pt x="20" y="236"/>
                  </a:lnTo>
                  <a:lnTo>
                    <a:pt x="28" y="248"/>
                  </a:lnTo>
                  <a:lnTo>
                    <a:pt x="38" y="260"/>
                  </a:lnTo>
                  <a:lnTo>
                    <a:pt x="48" y="272"/>
                  </a:lnTo>
                  <a:lnTo>
                    <a:pt x="58" y="282"/>
                  </a:lnTo>
                  <a:lnTo>
                    <a:pt x="72" y="292"/>
                  </a:lnTo>
                  <a:lnTo>
                    <a:pt x="84" y="300"/>
                  </a:lnTo>
                  <a:lnTo>
                    <a:pt x="100" y="308"/>
                  </a:lnTo>
                  <a:lnTo>
                    <a:pt x="114" y="312"/>
                  </a:lnTo>
                  <a:lnTo>
                    <a:pt x="114" y="312"/>
                  </a:lnTo>
                  <a:lnTo>
                    <a:pt x="130" y="316"/>
                  </a:lnTo>
                  <a:lnTo>
                    <a:pt x="146" y="320"/>
                  </a:lnTo>
                  <a:lnTo>
                    <a:pt x="162" y="320"/>
                  </a:lnTo>
                  <a:lnTo>
                    <a:pt x="178" y="318"/>
                  </a:lnTo>
                  <a:lnTo>
                    <a:pt x="194" y="316"/>
                  </a:lnTo>
                  <a:lnTo>
                    <a:pt x="208" y="312"/>
                  </a:lnTo>
                  <a:lnTo>
                    <a:pt x="222" y="308"/>
                  </a:lnTo>
                  <a:lnTo>
                    <a:pt x="236" y="300"/>
                  </a:lnTo>
                  <a:lnTo>
                    <a:pt x="250" y="292"/>
                  </a:lnTo>
                  <a:lnTo>
                    <a:pt x="262" y="284"/>
                  </a:lnTo>
                  <a:lnTo>
                    <a:pt x="274" y="274"/>
                  </a:lnTo>
                  <a:lnTo>
                    <a:pt x="284" y="262"/>
                  </a:lnTo>
                  <a:lnTo>
                    <a:pt x="294" y="250"/>
                  </a:lnTo>
                  <a:lnTo>
                    <a:pt x="302" y="236"/>
                  </a:lnTo>
                  <a:lnTo>
                    <a:pt x="308" y="222"/>
                  </a:lnTo>
                  <a:lnTo>
                    <a:pt x="314" y="206"/>
                  </a:lnTo>
                  <a:lnTo>
                    <a:pt x="314" y="206"/>
                  </a:lnTo>
                  <a:lnTo>
                    <a:pt x="318" y="190"/>
                  </a:lnTo>
                  <a:lnTo>
                    <a:pt x="320" y="174"/>
                  </a:lnTo>
                  <a:lnTo>
                    <a:pt x="322" y="158"/>
                  </a:lnTo>
                  <a:lnTo>
                    <a:pt x="320" y="142"/>
                  </a:lnTo>
                  <a:lnTo>
                    <a:pt x="318" y="128"/>
                  </a:lnTo>
                  <a:lnTo>
                    <a:pt x="314" y="112"/>
                  </a:lnTo>
                  <a:lnTo>
                    <a:pt x="308" y="98"/>
                  </a:lnTo>
                  <a:lnTo>
                    <a:pt x="302" y="84"/>
                  </a:lnTo>
                  <a:lnTo>
                    <a:pt x="294" y="70"/>
                  </a:lnTo>
                  <a:lnTo>
                    <a:pt x="284" y="58"/>
                  </a:lnTo>
                  <a:lnTo>
                    <a:pt x="274" y="48"/>
                  </a:lnTo>
                  <a:lnTo>
                    <a:pt x="264" y="36"/>
                  </a:lnTo>
                  <a:lnTo>
                    <a:pt x="250" y="28"/>
                  </a:lnTo>
                  <a:lnTo>
                    <a:pt x="238" y="18"/>
                  </a:lnTo>
                  <a:lnTo>
                    <a:pt x="222" y="12"/>
                  </a:lnTo>
                  <a:lnTo>
                    <a:pt x="208" y="6"/>
                  </a:lnTo>
                  <a:close/>
                  <a:moveTo>
                    <a:pt x="114" y="168"/>
                  </a:moveTo>
                  <a:lnTo>
                    <a:pt x="114" y="168"/>
                  </a:lnTo>
                  <a:lnTo>
                    <a:pt x="106" y="164"/>
                  </a:lnTo>
                  <a:lnTo>
                    <a:pt x="102" y="158"/>
                  </a:lnTo>
                  <a:lnTo>
                    <a:pt x="100" y="150"/>
                  </a:lnTo>
                  <a:lnTo>
                    <a:pt x="100" y="142"/>
                  </a:lnTo>
                  <a:lnTo>
                    <a:pt x="100" y="142"/>
                  </a:lnTo>
                  <a:lnTo>
                    <a:pt x="104" y="134"/>
                  </a:lnTo>
                  <a:lnTo>
                    <a:pt x="110" y="128"/>
                  </a:lnTo>
                  <a:lnTo>
                    <a:pt x="118" y="126"/>
                  </a:lnTo>
                  <a:lnTo>
                    <a:pt x="126" y="128"/>
                  </a:lnTo>
                  <a:lnTo>
                    <a:pt x="126" y="128"/>
                  </a:lnTo>
                  <a:lnTo>
                    <a:pt x="134" y="132"/>
                  </a:lnTo>
                  <a:lnTo>
                    <a:pt x="140" y="138"/>
                  </a:lnTo>
                  <a:lnTo>
                    <a:pt x="142" y="146"/>
                  </a:lnTo>
                  <a:lnTo>
                    <a:pt x="140" y="154"/>
                  </a:lnTo>
                  <a:lnTo>
                    <a:pt x="140" y="154"/>
                  </a:lnTo>
                  <a:lnTo>
                    <a:pt x="136" y="162"/>
                  </a:lnTo>
                  <a:lnTo>
                    <a:pt x="130" y="166"/>
                  </a:lnTo>
                  <a:lnTo>
                    <a:pt x="122" y="168"/>
                  </a:lnTo>
                  <a:lnTo>
                    <a:pt x="114" y="168"/>
                  </a:lnTo>
                  <a:close/>
                  <a:moveTo>
                    <a:pt x="196" y="192"/>
                  </a:moveTo>
                  <a:lnTo>
                    <a:pt x="196" y="192"/>
                  </a:lnTo>
                  <a:lnTo>
                    <a:pt x="188" y="188"/>
                  </a:lnTo>
                  <a:lnTo>
                    <a:pt x="184" y="182"/>
                  </a:lnTo>
                  <a:lnTo>
                    <a:pt x="180" y="174"/>
                  </a:lnTo>
                  <a:lnTo>
                    <a:pt x="182" y="166"/>
                  </a:lnTo>
                  <a:lnTo>
                    <a:pt x="182" y="166"/>
                  </a:lnTo>
                  <a:lnTo>
                    <a:pt x="186" y="158"/>
                  </a:lnTo>
                  <a:lnTo>
                    <a:pt x="192" y="154"/>
                  </a:lnTo>
                  <a:lnTo>
                    <a:pt x="200" y="150"/>
                  </a:lnTo>
                  <a:lnTo>
                    <a:pt x="208" y="152"/>
                  </a:lnTo>
                  <a:lnTo>
                    <a:pt x="208" y="152"/>
                  </a:lnTo>
                  <a:lnTo>
                    <a:pt x="216" y="156"/>
                  </a:lnTo>
                  <a:lnTo>
                    <a:pt x="220" y="162"/>
                  </a:lnTo>
                  <a:lnTo>
                    <a:pt x="224" y="170"/>
                  </a:lnTo>
                  <a:lnTo>
                    <a:pt x="222" y="178"/>
                  </a:lnTo>
                  <a:lnTo>
                    <a:pt x="222" y="178"/>
                  </a:lnTo>
                  <a:lnTo>
                    <a:pt x="218" y="186"/>
                  </a:lnTo>
                  <a:lnTo>
                    <a:pt x="212" y="190"/>
                  </a:lnTo>
                  <a:lnTo>
                    <a:pt x="204" y="194"/>
                  </a:lnTo>
                  <a:lnTo>
                    <a:pt x="196" y="192"/>
                  </a:lnTo>
                  <a:close/>
                </a:path>
              </a:pathLst>
            </a:custGeom>
            <a:solidFill>
              <a:srgbClr val="804F1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089" name="Freeform 65"/>
            <p:cNvSpPr>
              <a:spLocks/>
            </p:cNvSpPr>
            <p:nvPr/>
          </p:nvSpPr>
          <p:spPr bwMode="auto">
            <a:xfrm>
              <a:off x="686" y="7668"/>
              <a:ext cx="322" cy="320"/>
            </a:xfrm>
            <a:custGeom>
              <a:avLst/>
              <a:gdLst/>
              <a:ahLst/>
              <a:cxnLst>
                <a:cxn ang="0">
                  <a:pos x="208" y="6"/>
                </a:cxn>
                <a:cxn ang="0">
                  <a:pos x="176" y="0"/>
                </a:cxn>
                <a:cxn ang="0">
                  <a:pos x="144" y="0"/>
                </a:cxn>
                <a:cxn ang="0">
                  <a:pos x="114" y="6"/>
                </a:cxn>
                <a:cxn ang="0">
                  <a:pos x="86" y="18"/>
                </a:cxn>
                <a:cxn ang="0">
                  <a:pos x="60" y="36"/>
                </a:cxn>
                <a:cxn ang="0">
                  <a:pos x="38" y="58"/>
                </a:cxn>
                <a:cxn ang="0">
                  <a:pos x="20" y="84"/>
                </a:cxn>
                <a:cxn ang="0">
                  <a:pos x="8" y="114"/>
                </a:cxn>
                <a:cxn ang="0">
                  <a:pos x="4" y="130"/>
                </a:cxn>
                <a:cxn ang="0">
                  <a:pos x="0" y="162"/>
                </a:cxn>
                <a:cxn ang="0">
                  <a:pos x="4" y="192"/>
                </a:cxn>
                <a:cxn ang="0">
                  <a:pos x="14" y="222"/>
                </a:cxn>
                <a:cxn ang="0">
                  <a:pos x="28" y="248"/>
                </a:cxn>
                <a:cxn ang="0">
                  <a:pos x="48" y="272"/>
                </a:cxn>
                <a:cxn ang="0">
                  <a:pos x="72" y="292"/>
                </a:cxn>
                <a:cxn ang="0">
                  <a:pos x="100" y="308"/>
                </a:cxn>
                <a:cxn ang="0">
                  <a:pos x="114" y="312"/>
                </a:cxn>
                <a:cxn ang="0">
                  <a:pos x="146" y="320"/>
                </a:cxn>
                <a:cxn ang="0">
                  <a:pos x="178" y="318"/>
                </a:cxn>
                <a:cxn ang="0">
                  <a:pos x="208" y="312"/>
                </a:cxn>
                <a:cxn ang="0">
                  <a:pos x="236" y="300"/>
                </a:cxn>
                <a:cxn ang="0">
                  <a:pos x="262" y="284"/>
                </a:cxn>
                <a:cxn ang="0">
                  <a:pos x="284" y="262"/>
                </a:cxn>
                <a:cxn ang="0">
                  <a:pos x="302" y="236"/>
                </a:cxn>
                <a:cxn ang="0">
                  <a:pos x="314" y="206"/>
                </a:cxn>
                <a:cxn ang="0">
                  <a:pos x="318" y="190"/>
                </a:cxn>
                <a:cxn ang="0">
                  <a:pos x="322" y="158"/>
                </a:cxn>
                <a:cxn ang="0">
                  <a:pos x="318" y="128"/>
                </a:cxn>
                <a:cxn ang="0">
                  <a:pos x="308" y="98"/>
                </a:cxn>
                <a:cxn ang="0">
                  <a:pos x="294" y="70"/>
                </a:cxn>
                <a:cxn ang="0">
                  <a:pos x="274" y="48"/>
                </a:cxn>
                <a:cxn ang="0">
                  <a:pos x="250" y="28"/>
                </a:cxn>
                <a:cxn ang="0">
                  <a:pos x="222" y="12"/>
                </a:cxn>
              </a:cxnLst>
              <a:rect l="0" t="0" r="r" b="b"/>
              <a:pathLst>
                <a:path w="322" h="320">
                  <a:moveTo>
                    <a:pt x="208" y="6"/>
                  </a:moveTo>
                  <a:lnTo>
                    <a:pt x="208" y="6"/>
                  </a:lnTo>
                  <a:lnTo>
                    <a:pt x="192" y="2"/>
                  </a:lnTo>
                  <a:lnTo>
                    <a:pt x="176" y="0"/>
                  </a:lnTo>
                  <a:lnTo>
                    <a:pt x="160" y="0"/>
                  </a:lnTo>
                  <a:lnTo>
                    <a:pt x="144" y="0"/>
                  </a:lnTo>
                  <a:lnTo>
                    <a:pt x="128" y="2"/>
                  </a:lnTo>
                  <a:lnTo>
                    <a:pt x="114" y="6"/>
                  </a:lnTo>
                  <a:lnTo>
                    <a:pt x="100" y="12"/>
                  </a:lnTo>
                  <a:lnTo>
                    <a:pt x="86" y="18"/>
                  </a:lnTo>
                  <a:lnTo>
                    <a:pt x="72" y="26"/>
                  </a:lnTo>
                  <a:lnTo>
                    <a:pt x="60" y="36"/>
                  </a:lnTo>
                  <a:lnTo>
                    <a:pt x="48" y="46"/>
                  </a:lnTo>
                  <a:lnTo>
                    <a:pt x="38" y="58"/>
                  </a:lnTo>
                  <a:lnTo>
                    <a:pt x="28" y="70"/>
                  </a:lnTo>
                  <a:lnTo>
                    <a:pt x="20" y="84"/>
                  </a:lnTo>
                  <a:lnTo>
                    <a:pt x="14" y="98"/>
                  </a:lnTo>
                  <a:lnTo>
                    <a:pt x="8" y="114"/>
                  </a:lnTo>
                  <a:lnTo>
                    <a:pt x="8" y="114"/>
                  </a:lnTo>
                  <a:lnTo>
                    <a:pt x="4" y="130"/>
                  </a:lnTo>
                  <a:lnTo>
                    <a:pt x="2" y="146"/>
                  </a:lnTo>
                  <a:lnTo>
                    <a:pt x="0" y="162"/>
                  </a:lnTo>
                  <a:lnTo>
                    <a:pt x="2" y="176"/>
                  </a:lnTo>
                  <a:lnTo>
                    <a:pt x="4" y="192"/>
                  </a:lnTo>
                  <a:lnTo>
                    <a:pt x="8" y="208"/>
                  </a:lnTo>
                  <a:lnTo>
                    <a:pt x="14" y="222"/>
                  </a:lnTo>
                  <a:lnTo>
                    <a:pt x="20" y="236"/>
                  </a:lnTo>
                  <a:lnTo>
                    <a:pt x="28" y="248"/>
                  </a:lnTo>
                  <a:lnTo>
                    <a:pt x="38" y="260"/>
                  </a:lnTo>
                  <a:lnTo>
                    <a:pt x="48" y="272"/>
                  </a:lnTo>
                  <a:lnTo>
                    <a:pt x="58" y="282"/>
                  </a:lnTo>
                  <a:lnTo>
                    <a:pt x="72" y="292"/>
                  </a:lnTo>
                  <a:lnTo>
                    <a:pt x="84" y="300"/>
                  </a:lnTo>
                  <a:lnTo>
                    <a:pt x="100" y="308"/>
                  </a:lnTo>
                  <a:lnTo>
                    <a:pt x="114" y="312"/>
                  </a:lnTo>
                  <a:lnTo>
                    <a:pt x="114" y="312"/>
                  </a:lnTo>
                  <a:lnTo>
                    <a:pt x="130" y="316"/>
                  </a:lnTo>
                  <a:lnTo>
                    <a:pt x="146" y="320"/>
                  </a:lnTo>
                  <a:lnTo>
                    <a:pt x="162" y="320"/>
                  </a:lnTo>
                  <a:lnTo>
                    <a:pt x="178" y="318"/>
                  </a:lnTo>
                  <a:lnTo>
                    <a:pt x="194" y="316"/>
                  </a:lnTo>
                  <a:lnTo>
                    <a:pt x="208" y="312"/>
                  </a:lnTo>
                  <a:lnTo>
                    <a:pt x="222" y="308"/>
                  </a:lnTo>
                  <a:lnTo>
                    <a:pt x="236" y="300"/>
                  </a:lnTo>
                  <a:lnTo>
                    <a:pt x="250" y="292"/>
                  </a:lnTo>
                  <a:lnTo>
                    <a:pt x="262" y="284"/>
                  </a:lnTo>
                  <a:lnTo>
                    <a:pt x="274" y="274"/>
                  </a:lnTo>
                  <a:lnTo>
                    <a:pt x="284" y="262"/>
                  </a:lnTo>
                  <a:lnTo>
                    <a:pt x="294" y="250"/>
                  </a:lnTo>
                  <a:lnTo>
                    <a:pt x="302" y="236"/>
                  </a:lnTo>
                  <a:lnTo>
                    <a:pt x="308" y="222"/>
                  </a:lnTo>
                  <a:lnTo>
                    <a:pt x="314" y="206"/>
                  </a:lnTo>
                  <a:lnTo>
                    <a:pt x="314" y="206"/>
                  </a:lnTo>
                  <a:lnTo>
                    <a:pt x="318" y="190"/>
                  </a:lnTo>
                  <a:lnTo>
                    <a:pt x="320" y="174"/>
                  </a:lnTo>
                  <a:lnTo>
                    <a:pt x="322" y="158"/>
                  </a:lnTo>
                  <a:lnTo>
                    <a:pt x="320" y="142"/>
                  </a:lnTo>
                  <a:lnTo>
                    <a:pt x="318" y="128"/>
                  </a:lnTo>
                  <a:lnTo>
                    <a:pt x="314" y="112"/>
                  </a:lnTo>
                  <a:lnTo>
                    <a:pt x="308" y="98"/>
                  </a:lnTo>
                  <a:lnTo>
                    <a:pt x="302" y="84"/>
                  </a:lnTo>
                  <a:lnTo>
                    <a:pt x="294" y="70"/>
                  </a:lnTo>
                  <a:lnTo>
                    <a:pt x="284" y="58"/>
                  </a:lnTo>
                  <a:lnTo>
                    <a:pt x="274" y="48"/>
                  </a:lnTo>
                  <a:lnTo>
                    <a:pt x="264" y="36"/>
                  </a:lnTo>
                  <a:lnTo>
                    <a:pt x="250" y="28"/>
                  </a:lnTo>
                  <a:lnTo>
                    <a:pt x="238" y="18"/>
                  </a:lnTo>
                  <a:lnTo>
                    <a:pt x="222" y="12"/>
                  </a:lnTo>
                  <a:lnTo>
                    <a:pt x="208" y="6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090" name="Freeform 66"/>
            <p:cNvSpPr>
              <a:spLocks/>
            </p:cNvSpPr>
            <p:nvPr/>
          </p:nvSpPr>
          <p:spPr bwMode="auto">
            <a:xfrm>
              <a:off x="786" y="7794"/>
              <a:ext cx="42" cy="42"/>
            </a:xfrm>
            <a:custGeom>
              <a:avLst/>
              <a:gdLst/>
              <a:ahLst/>
              <a:cxnLst>
                <a:cxn ang="0">
                  <a:pos x="14" y="42"/>
                </a:cxn>
                <a:cxn ang="0">
                  <a:pos x="14" y="42"/>
                </a:cxn>
                <a:cxn ang="0">
                  <a:pos x="6" y="38"/>
                </a:cxn>
                <a:cxn ang="0">
                  <a:pos x="2" y="32"/>
                </a:cxn>
                <a:cxn ang="0">
                  <a:pos x="0" y="24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4" y="8"/>
                </a:cxn>
                <a:cxn ang="0">
                  <a:pos x="10" y="2"/>
                </a:cxn>
                <a:cxn ang="0">
                  <a:pos x="18" y="0"/>
                </a:cxn>
                <a:cxn ang="0">
                  <a:pos x="26" y="2"/>
                </a:cxn>
                <a:cxn ang="0">
                  <a:pos x="26" y="2"/>
                </a:cxn>
                <a:cxn ang="0">
                  <a:pos x="34" y="6"/>
                </a:cxn>
                <a:cxn ang="0">
                  <a:pos x="40" y="12"/>
                </a:cxn>
                <a:cxn ang="0">
                  <a:pos x="42" y="20"/>
                </a:cxn>
                <a:cxn ang="0">
                  <a:pos x="40" y="28"/>
                </a:cxn>
                <a:cxn ang="0">
                  <a:pos x="40" y="28"/>
                </a:cxn>
                <a:cxn ang="0">
                  <a:pos x="36" y="36"/>
                </a:cxn>
                <a:cxn ang="0">
                  <a:pos x="30" y="40"/>
                </a:cxn>
                <a:cxn ang="0">
                  <a:pos x="22" y="42"/>
                </a:cxn>
                <a:cxn ang="0">
                  <a:pos x="14" y="42"/>
                </a:cxn>
              </a:cxnLst>
              <a:rect l="0" t="0" r="r" b="b"/>
              <a:pathLst>
                <a:path w="42" h="42">
                  <a:moveTo>
                    <a:pt x="14" y="42"/>
                  </a:moveTo>
                  <a:lnTo>
                    <a:pt x="14" y="42"/>
                  </a:lnTo>
                  <a:lnTo>
                    <a:pt x="6" y="38"/>
                  </a:lnTo>
                  <a:lnTo>
                    <a:pt x="2" y="32"/>
                  </a:lnTo>
                  <a:lnTo>
                    <a:pt x="0" y="24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4" y="8"/>
                  </a:lnTo>
                  <a:lnTo>
                    <a:pt x="10" y="2"/>
                  </a:lnTo>
                  <a:lnTo>
                    <a:pt x="18" y="0"/>
                  </a:lnTo>
                  <a:lnTo>
                    <a:pt x="26" y="2"/>
                  </a:lnTo>
                  <a:lnTo>
                    <a:pt x="26" y="2"/>
                  </a:lnTo>
                  <a:lnTo>
                    <a:pt x="34" y="6"/>
                  </a:lnTo>
                  <a:lnTo>
                    <a:pt x="40" y="12"/>
                  </a:lnTo>
                  <a:lnTo>
                    <a:pt x="42" y="20"/>
                  </a:lnTo>
                  <a:lnTo>
                    <a:pt x="40" y="28"/>
                  </a:lnTo>
                  <a:lnTo>
                    <a:pt x="40" y="28"/>
                  </a:lnTo>
                  <a:lnTo>
                    <a:pt x="36" y="36"/>
                  </a:lnTo>
                  <a:lnTo>
                    <a:pt x="30" y="40"/>
                  </a:lnTo>
                  <a:lnTo>
                    <a:pt x="22" y="42"/>
                  </a:lnTo>
                  <a:lnTo>
                    <a:pt x="14" y="42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091" name="Freeform 67"/>
            <p:cNvSpPr>
              <a:spLocks/>
            </p:cNvSpPr>
            <p:nvPr/>
          </p:nvSpPr>
          <p:spPr bwMode="auto">
            <a:xfrm>
              <a:off x="866" y="7818"/>
              <a:ext cx="44" cy="44"/>
            </a:xfrm>
            <a:custGeom>
              <a:avLst/>
              <a:gdLst/>
              <a:ahLst/>
              <a:cxnLst>
                <a:cxn ang="0">
                  <a:pos x="16" y="42"/>
                </a:cxn>
                <a:cxn ang="0">
                  <a:pos x="16" y="42"/>
                </a:cxn>
                <a:cxn ang="0">
                  <a:pos x="8" y="38"/>
                </a:cxn>
                <a:cxn ang="0">
                  <a:pos x="4" y="32"/>
                </a:cxn>
                <a:cxn ang="0">
                  <a:pos x="0" y="24"/>
                </a:cxn>
                <a:cxn ang="0">
                  <a:pos x="2" y="16"/>
                </a:cxn>
                <a:cxn ang="0">
                  <a:pos x="2" y="16"/>
                </a:cxn>
                <a:cxn ang="0">
                  <a:pos x="6" y="8"/>
                </a:cxn>
                <a:cxn ang="0">
                  <a:pos x="12" y="4"/>
                </a:cxn>
                <a:cxn ang="0">
                  <a:pos x="20" y="0"/>
                </a:cxn>
                <a:cxn ang="0">
                  <a:pos x="28" y="2"/>
                </a:cxn>
                <a:cxn ang="0">
                  <a:pos x="28" y="2"/>
                </a:cxn>
                <a:cxn ang="0">
                  <a:pos x="36" y="6"/>
                </a:cxn>
                <a:cxn ang="0">
                  <a:pos x="40" y="12"/>
                </a:cxn>
                <a:cxn ang="0">
                  <a:pos x="44" y="20"/>
                </a:cxn>
                <a:cxn ang="0">
                  <a:pos x="42" y="28"/>
                </a:cxn>
                <a:cxn ang="0">
                  <a:pos x="42" y="28"/>
                </a:cxn>
                <a:cxn ang="0">
                  <a:pos x="38" y="36"/>
                </a:cxn>
                <a:cxn ang="0">
                  <a:pos x="32" y="40"/>
                </a:cxn>
                <a:cxn ang="0">
                  <a:pos x="24" y="44"/>
                </a:cxn>
                <a:cxn ang="0">
                  <a:pos x="16" y="42"/>
                </a:cxn>
              </a:cxnLst>
              <a:rect l="0" t="0" r="r" b="b"/>
              <a:pathLst>
                <a:path w="44" h="44">
                  <a:moveTo>
                    <a:pt x="16" y="42"/>
                  </a:moveTo>
                  <a:lnTo>
                    <a:pt x="16" y="42"/>
                  </a:lnTo>
                  <a:lnTo>
                    <a:pt x="8" y="38"/>
                  </a:lnTo>
                  <a:lnTo>
                    <a:pt x="4" y="32"/>
                  </a:lnTo>
                  <a:lnTo>
                    <a:pt x="0" y="24"/>
                  </a:lnTo>
                  <a:lnTo>
                    <a:pt x="2" y="16"/>
                  </a:lnTo>
                  <a:lnTo>
                    <a:pt x="2" y="16"/>
                  </a:lnTo>
                  <a:lnTo>
                    <a:pt x="6" y="8"/>
                  </a:lnTo>
                  <a:lnTo>
                    <a:pt x="12" y="4"/>
                  </a:lnTo>
                  <a:lnTo>
                    <a:pt x="20" y="0"/>
                  </a:lnTo>
                  <a:lnTo>
                    <a:pt x="28" y="2"/>
                  </a:lnTo>
                  <a:lnTo>
                    <a:pt x="28" y="2"/>
                  </a:lnTo>
                  <a:lnTo>
                    <a:pt x="36" y="6"/>
                  </a:lnTo>
                  <a:lnTo>
                    <a:pt x="40" y="12"/>
                  </a:lnTo>
                  <a:lnTo>
                    <a:pt x="44" y="20"/>
                  </a:lnTo>
                  <a:lnTo>
                    <a:pt x="42" y="28"/>
                  </a:lnTo>
                  <a:lnTo>
                    <a:pt x="42" y="28"/>
                  </a:lnTo>
                  <a:lnTo>
                    <a:pt x="38" y="36"/>
                  </a:lnTo>
                  <a:lnTo>
                    <a:pt x="32" y="40"/>
                  </a:lnTo>
                  <a:lnTo>
                    <a:pt x="24" y="44"/>
                  </a:lnTo>
                  <a:lnTo>
                    <a:pt x="16" y="42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pic>
          <p:nvPicPr>
            <p:cNvPr id="1092" name="Picture 68"/>
            <p:cNvPicPr>
              <a:picLocks noChangeAspect="1" noChangeArrowheads="1"/>
            </p:cNvPicPr>
            <p:nvPr/>
          </p:nvPicPr>
          <p:blipFill>
            <a:blip r:embed="rId13" cstate="print"/>
            <a:srcRect/>
            <a:stretch>
              <a:fillRect/>
            </a:stretch>
          </p:blipFill>
          <p:spPr bwMode="auto">
            <a:xfrm>
              <a:off x="702" y="7686"/>
              <a:ext cx="294" cy="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93" name="Picture 69"/>
            <p:cNvPicPr>
              <a:picLocks noChangeAspect="1" noChangeArrowheads="1"/>
            </p:cNvPicPr>
            <p:nvPr/>
          </p:nvPicPr>
          <p:blipFill>
            <a:blip r:embed="rId14" cstate="print"/>
            <a:srcRect/>
            <a:stretch>
              <a:fillRect/>
            </a:stretch>
          </p:blipFill>
          <p:spPr bwMode="auto">
            <a:xfrm>
              <a:off x="702" y="7684"/>
              <a:ext cx="294" cy="2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94" name="Picture 70"/>
            <p:cNvPicPr>
              <a:picLocks noChangeAspect="1" noChangeArrowheads="1"/>
            </p:cNvPicPr>
            <p:nvPr/>
          </p:nvPicPr>
          <p:blipFill>
            <a:blip r:embed="rId15" cstate="print"/>
            <a:srcRect/>
            <a:stretch>
              <a:fillRect/>
            </a:stretch>
          </p:blipFill>
          <p:spPr bwMode="auto">
            <a:xfrm>
              <a:off x="702" y="7684"/>
              <a:ext cx="294" cy="2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95" name="Picture 71"/>
            <p:cNvPicPr>
              <a:picLocks noChangeAspect="1" noChangeArrowheads="1"/>
            </p:cNvPicPr>
            <p:nvPr/>
          </p:nvPicPr>
          <p:blipFill>
            <a:blip r:embed="rId16" cstate="print"/>
            <a:srcRect/>
            <a:stretch>
              <a:fillRect/>
            </a:stretch>
          </p:blipFill>
          <p:spPr bwMode="auto">
            <a:xfrm>
              <a:off x="706" y="7686"/>
              <a:ext cx="282" cy="2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96" name="Picture 72"/>
            <p:cNvPicPr>
              <a:picLocks noChangeAspect="1" noChangeArrowheads="1"/>
            </p:cNvPicPr>
            <p:nvPr/>
          </p:nvPicPr>
          <p:blipFill>
            <a:blip r:embed="rId17" cstate="print"/>
            <a:srcRect/>
            <a:stretch>
              <a:fillRect/>
            </a:stretch>
          </p:blipFill>
          <p:spPr bwMode="auto">
            <a:xfrm>
              <a:off x="268" y="7092"/>
              <a:ext cx="498" cy="4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97" name="Freeform 73"/>
            <p:cNvSpPr>
              <a:spLocks noEditPoints="1"/>
            </p:cNvSpPr>
            <p:nvPr/>
          </p:nvSpPr>
          <p:spPr bwMode="auto">
            <a:xfrm>
              <a:off x="342" y="7176"/>
              <a:ext cx="320" cy="320"/>
            </a:xfrm>
            <a:custGeom>
              <a:avLst/>
              <a:gdLst/>
              <a:ahLst/>
              <a:cxnLst>
                <a:cxn ang="0">
                  <a:pos x="92" y="16"/>
                </a:cxn>
                <a:cxn ang="0">
                  <a:pos x="64" y="32"/>
                </a:cxn>
                <a:cxn ang="0">
                  <a:pos x="40" y="54"/>
                </a:cxn>
                <a:cxn ang="0">
                  <a:pos x="22" y="78"/>
                </a:cxn>
                <a:cxn ang="0">
                  <a:pos x="10" y="106"/>
                </a:cxn>
                <a:cxn ang="0">
                  <a:pos x="2" y="136"/>
                </a:cxn>
                <a:cxn ang="0">
                  <a:pos x="0" y="166"/>
                </a:cxn>
                <a:cxn ang="0">
                  <a:pos x="4" y="198"/>
                </a:cxn>
                <a:cxn ang="0">
                  <a:pos x="16" y="228"/>
                </a:cxn>
                <a:cxn ang="0">
                  <a:pos x="22" y="242"/>
                </a:cxn>
                <a:cxn ang="0">
                  <a:pos x="42" y="268"/>
                </a:cxn>
                <a:cxn ang="0">
                  <a:pos x="66" y="290"/>
                </a:cxn>
                <a:cxn ang="0">
                  <a:pos x="92" y="304"/>
                </a:cxn>
                <a:cxn ang="0">
                  <a:pos x="120" y="316"/>
                </a:cxn>
                <a:cxn ang="0">
                  <a:pos x="150" y="320"/>
                </a:cxn>
                <a:cxn ang="0">
                  <a:pos x="182" y="318"/>
                </a:cxn>
                <a:cxn ang="0">
                  <a:pos x="212" y="312"/>
                </a:cxn>
                <a:cxn ang="0">
                  <a:pos x="228" y="304"/>
                </a:cxn>
                <a:cxn ang="0">
                  <a:pos x="256" y="288"/>
                </a:cxn>
                <a:cxn ang="0">
                  <a:pos x="278" y="266"/>
                </a:cxn>
                <a:cxn ang="0">
                  <a:pos x="298" y="242"/>
                </a:cxn>
                <a:cxn ang="0">
                  <a:pos x="310" y="214"/>
                </a:cxn>
                <a:cxn ang="0">
                  <a:pos x="318" y="184"/>
                </a:cxn>
                <a:cxn ang="0">
                  <a:pos x="320" y="154"/>
                </a:cxn>
                <a:cxn ang="0">
                  <a:pos x="316" y="122"/>
                </a:cxn>
                <a:cxn ang="0">
                  <a:pos x="304" y="92"/>
                </a:cxn>
                <a:cxn ang="0">
                  <a:pos x="296" y="78"/>
                </a:cxn>
                <a:cxn ang="0">
                  <a:pos x="278" y="52"/>
                </a:cxn>
                <a:cxn ang="0">
                  <a:pos x="254" y="32"/>
                </a:cxn>
                <a:cxn ang="0">
                  <a:pos x="228" y="16"/>
                </a:cxn>
                <a:cxn ang="0">
                  <a:pos x="200" y="6"/>
                </a:cxn>
                <a:cxn ang="0">
                  <a:pos x="168" y="0"/>
                </a:cxn>
                <a:cxn ang="0">
                  <a:pos x="138" y="2"/>
                </a:cxn>
                <a:cxn ang="0">
                  <a:pos x="106" y="10"/>
                </a:cxn>
                <a:cxn ang="0">
                  <a:pos x="130" y="198"/>
                </a:cxn>
                <a:cxn ang="0">
                  <a:pos x="122" y="200"/>
                </a:cxn>
                <a:cxn ang="0">
                  <a:pos x="108" y="194"/>
                </a:cxn>
                <a:cxn ang="0">
                  <a:pos x="102" y="188"/>
                </a:cxn>
                <a:cxn ang="0">
                  <a:pos x="102" y="170"/>
                </a:cxn>
                <a:cxn ang="0">
                  <a:pos x="112" y="158"/>
                </a:cxn>
                <a:cxn ang="0">
                  <a:pos x="120" y="156"/>
                </a:cxn>
                <a:cxn ang="0">
                  <a:pos x="136" y="162"/>
                </a:cxn>
                <a:cxn ang="0">
                  <a:pos x="140" y="170"/>
                </a:cxn>
                <a:cxn ang="0">
                  <a:pos x="142" y="186"/>
                </a:cxn>
                <a:cxn ang="0">
                  <a:pos x="130" y="198"/>
                </a:cxn>
                <a:cxn ang="0">
                  <a:pos x="208" y="162"/>
                </a:cxn>
                <a:cxn ang="0">
                  <a:pos x="192" y="162"/>
                </a:cxn>
                <a:cxn ang="0">
                  <a:pos x="180" y="152"/>
                </a:cxn>
                <a:cxn ang="0">
                  <a:pos x="178" y="142"/>
                </a:cxn>
                <a:cxn ang="0">
                  <a:pos x="182" y="128"/>
                </a:cxn>
                <a:cxn ang="0">
                  <a:pos x="190" y="122"/>
                </a:cxn>
                <a:cxn ang="0">
                  <a:pos x="206" y="122"/>
                </a:cxn>
                <a:cxn ang="0">
                  <a:pos x="218" y="132"/>
                </a:cxn>
                <a:cxn ang="0">
                  <a:pos x="220" y="142"/>
                </a:cxn>
                <a:cxn ang="0">
                  <a:pos x="214" y="156"/>
                </a:cxn>
              </a:cxnLst>
              <a:rect l="0" t="0" r="r" b="b"/>
              <a:pathLst>
                <a:path w="320" h="320">
                  <a:moveTo>
                    <a:pt x="92" y="16"/>
                  </a:moveTo>
                  <a:lnTo>
                    <a:pt x="92" y="16"/>
                  </a:lnTo>
                  <a:lnTo>
                    <a:pt x="78" y="24"/>
                  </a:lnTo>
                  <a:lnTo>
                    <a:pt x="64" y="32"/>
                  </a:lnTo>
                  <a:lnTo>
                    <a:pt x="52" y="42"/>
                  </a:lnTo>
                  <a:lnTo>
                    <a:pt x="40" y="54"/>
                  </a:lnTo>
                  <a:lnTo>
                    <a:pt x="30" y="66"/>
                  </a:lnTo>
                  <a:lnTo>
                    <a:pt x="22" y="78"/>
                  </a:lnTo>
                  <a:lnTo>
                    <a:pt x="16" y="92"/>
                  </a:lnTo>
                  <a:lnTo>
                    <a:pt x="10" y="106"/>
                  </a:lnTo>
                  <a:lnTo>
                    <a:pt x="4" y="120"/>
                  </a:lnTo>
                  <a:lnTo>
                    <a:pt x="2" y="136"/>
                  </a:lnTo>
                  <a:lnTo>
                    <a:pt x="0" y="152"/>
                  </a:lnTo>
                  <a:lnTo>
                    <a:pt x="0" y="166"/>
                  </a:lnTo>
                  <a:lnTo>
                    <a:pt x="2" y="182"/>
                  </a:lnTo>
                  <a:lnTo>
                    <a:pt x="4" y="198"/>
                  </a:lnTo>
                  <a:lnTo>
                    <a:pt x="8" y="214"/>
                  </a:lnTo>
                  <a:lnTo>
                    <a:pt x="16" y="228"/>
                  </a:lnTo>
                  <a:lnTo>
                    <a:pt x="16" y="228"/>
                  </a:lnTo>
                  <a:lnTo>
                    <a:pt x="22" y="242"/>
                  </a:lnTo>
                  <a:lnTo>
                    <a:pt x="32" y="256"/>
                  </a:lnTo>
                  <a:lnTo>
                    <a:pt x="42" y="268"/>
                  </a:lnTo>
                  <a:lnTo>
                    <a:pt x="52" y="280"/>
                  </a:lnTo>
                  <a:lnTo>
                    <a:pt x="66" y="290"/>
                  </a:lnTo>
                  <a:lnTo>
                    <a:pt x="78" y="298"/>
                  </a:lnTo>
                  <a:lnTo>
                    <a:pt x="92" y="304"/>
                  </a:lnTo>
                  <a:lnTo>
                    <a:pt x="106" y="310"/>
                  </a:lnTo>
                  <a:lnTo>
                    <a:pt x="120" y="316"/>
                  </a:lnTo>
                  <a:lnTo>
                    <a:pt x="136" y="318"/>
                  </a:lnTo>
                  <a:lnTo>
                    <a:pt x="150" y="320"/>
                  </a:lnTo>
                  <a:lnTo>
                    <a:pt x="166" y="320"/>
                  </a:lnTo>
                  <a:lnTo>
                    <a:pt x="182" y="318"/>
                  </a:lnTo>
                  <a:lnTo>
                    <a:pt x="198" y="316"/>
                  </a:lnTo>
                  <a:lnTo>
                    <a:pt x="212" y="312"/>
                  </a:lnTo>
                  <a:lnTo>
                    <a:pt x="228" y="304"/>
                  </a:lnTo>
                  <a:lnTo>
                    <a:pt x="228" y="304"/>
                  </a:lnTo>
                  <a:lnTo>
                    <a:pt x="242" y="298"/>
                  </a:lnTo>
                  <a:lnTo>
                    <a:pt x="256" y="288"/>
                  </a:lnTo>
                  <a:lnTo>
                    <a:pt x="268" y="278"/>
                  </a:lnTo>
                  <a:lnTo>
                    <a:pt x="278" y="266"/>
                  </a:lnTo>
                  <a:lnTo>
                    <a:pt x="288" y="254"/>
                  </a:lnTo>
                  <a:lnTo>
                    <a:pt x="298" y="242"/>
                  </a:lnTo>
                  <a:lnTo>
                    <a:pt x="304" y="228"/>
                  </a:lnTo>
                  <a:lnTo>
                    <a:pt x="310" y="214"/>
                  </a:lnTo>
                  <a:lnTo>
                    <a:pt x="314" y="200"/>
                  </a:lnTo>
                  <a:lnTo>
                    <a:pt x="318" y="184"/>
                  </a:lnTo>
                  <a:lnTo>
                    <a:pt x="320" y="170"/>
                  </a:lnTo>
                  <a:lnTo>
                    <a:pt x="320" y="154"/>
                  </a:lnTo>
                  <a:lnTo>
                    <a:pt x="318" y="138"/>
                  </a:lnTo>
                  <a:lnTo>
                    <a:pt x="316" y="122"/>
                  </a:lnTo>
                  <a:lnTo>
                    <a:pt x="310" y="108"/>
                  </a:lnTo>
                  <a:lnTo>
                    <a:pt x="304" y="92"/>
                  </a:lnTo>
                  <a:lnTo>
                    <a:pt x="304" y="92"/>
                  </a:lnTo>
                  <a:lnTo>
                    <a:pt x="296" y="78"/>
                  </a:lnTo>
                  <a:lnTo>
                    <a:pt x="288" y="64"/>
                  </a:lnTo>
                  <a:lnTo>
                    <a:pt x="278" y="52"/>
                  </a:lnTo>
                  <a:lnTo>
                    <a:pt x="266" y="40"/>
                  </a:lnTo>
                  <a:lnTo>
                    <a:pt x="254" y="32"/>
                  </a:lnTo>
                  <a:lnTo>
                    <a:pt x="242" y="22"/>
                  </a:lnTo>
                  <a:lnTo>
                    <a:pt x="228" y="16"/>
                  </a:lnTo>
                  <a:lnTo>
                    <a:pt x="214" y="10"/>
                  </a:lnTo>
                  <a:lnTo>
                    <a:pt x="200" y="6"/>
                  </a:lnTo>
                  <a:lnTo>
                    <a:pt x="184" y="2"/>
                  </a:lnTo>
                  <a:lnTo>
                    <a:pt x="168" y="0"/>
                  </a:lnTo>
                  <a:lnTo>
                    <a:pt x="154" y="0"/>
                  </a:lnTo>
                  <a:lnTo>
                    <a:pt x="138" y="2"/>
                  </a:lnTo>
                  <a:lnTo>
                    <a:pt x="122" y="4"/>
                  </a:lnTo>
                  <a:lnTo>
                    <a:pt x="106" y="10"/>
                  </a:lnTo>
                  <a:lnTo>
                    <a:pt x="92" y="16"/>
                  </a:lnTo>
                  <a:close/>
                  <a:moveTo>
                    <a:pt x="130" y="198"/>
                  </a:moveTo>
                  <a:lnTo>
                    <a:pt x="130" y="198"/>
                  </a:lnTo>
                  <a:lnTo>
                    <a:pt x="122" y="200"/>
                  </a:lnTo>
                  <a:lnTo>
                    <a:pt x="114" y="198"/>
                  </a:lnTo>
                  <a:lnTo>
                    <a:pt x="108" y="194"/>
                  </a:lnTo>
                  <a:lnTo>
                    <a:pt x="102" y="188"/>
                  </a:lnTo>
                  <a:lnTo>
                    <a:pt x="102" y="188"/>
                  </a:lnTo>
                  <a:lnTo>
                    <a:pt x="100" y="180"/>
                  </a:lnTo>
                  <a:lnTo>
                    <a:pt x="102" y="170"/>
                  </a:lnTo>
                  <a:lnTo>
                    <a:pt x="106" y="164"/>
                  </a:lnTo>
                  <a:lnTo>
                    <a:pt x="112" y="158"/>
                  </a:lnTo>
                  <a:lnTo>
                    <a:pt x="112" y="158"/>
                  </a:lnTo>
                  <a:lnTo>
                    <a:pt x="120" y="156"/>
                  </a:lnTo>
                  <a:lnTo>
                    <a:pt x="128" y="158"/>
                  </a:lnTo>
                  <a:lnTo>
                    <a:pt x="136" y="162"/>
                  </a:lnTo>
                  <a:lnTo>
                    <a:pt x="140" y="170"/>
                  </a:lnTo>
                  <a:lnTo>
                    <a:pt x="140" y="170"/>
                  </a:lnTo>
                  <a:lnTo>
                    <a:pt x="142" y="178"/>
                  </a:lnTo>
                  <a:lnTo>
                    <a:pt x="142" y="186"/>
                  </a:lnTo>
                  <a:lnTo>
                    <a:pt x="138" y="192"/>
                  </a:lnTo>
                  <a:lnTo>
                    <a:pt x="130" y="198"/>
                  </a:lnTo>
                  <a:close/>
                  <a:moveTo>
                    <a:pt x="208" y="162"/>
                  </a:moveTo>
                  <a:lnTo>
                    <a:pt x="208" y="162"/>
                  </a:lnTo>
                  <a:lnTo>
                    <a:pt x="200" y="164"/>
                  </a:lnTo>
                  <a:lnTo>
                    <a:pt x="192" y="162"/>
                  </a:lnTo>
                  <a:lnTo>
                    <a:pt x="184" y="158"/>
                  </a:lnTo>
                  <a:lnTo>
                    <a:pt x="180" y="152"/>
                  </a:lnTo>
                  <a:lnTo>
                    <a:pt x="180" y="152"/>
                  </a:lnTo>
                  <a:lnTo>
                    <a:pt x="178" y="142"/>
                  </a:lnTo>
                  <a:lnTo>
                    <a:pt x="178" y="134"/>
                  </a:lnTo>
                  <a:lnTo>
                    <a:pt x="182" y="128"/>
                  </a:lnTo>
                  <a:lnTo>
                    <a:pt x="190" y="122"/>
                  </a:lnTo>
                  <a:lnTo>
                    <a:pt x="190" y="122"/>
                  </a:lnTo>
                  <a:lnTo>
                    <a:pt x="198" y="120"/>
                  </a:lnTo>
                  <a:lnTo>
                    <a:pt x="206" y="122"/>
                  </a:lnTo>
                  <a:lnTo>
                    <a:pt x="212" y="126"/>
                  </a:lnTo>
                  <a:lnTo>
                    <a:pt x="218" y="132"/>
                  </a:lnTo>
                  <a:lnTo>
                    <a:pt x="218" y="132"/>
                  </a:lnTo>
                  <a:lnTo>
                    <a:pt x="220" y="142"/>
                  </a:lnTo>
                  <a:lnTo>
                    <a:pt x="218" y="150"/>
                  </a:lnTo>
                  <a:lnTo>
                    <a:pt x="214" y="156"/>
                  </a:lnTo>
                  <a:lnTo>
                    <a:pt x="208" y="162"/>
                  </a:lnTo>
                  <a:close/>
                </a:path>
              </a:pathLst>
            </a:custGeom>
            <a:solidFill>
              <a:srgbClr val="C4D70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098" name="Freeform 74"/>
            <p:cNvSpPr>
              <a:spLocks/>
            </p:cNvSpPr>
            <p:nvPr/>
          </p:nvSpPr>
          <p:spPr bwMode="auto">
            <a:xfrm>
              <a:off x="342" y="7176"/>
              <a:ext cx="320" cy="320"/>
            </a:xfrm>
            <a:custGeom>
              <a:avLst/>
              <a:gdLst/>
              <a:ahLst/>
              <a:cxnLst>
                <a:cxn ang="0">
                  <a:pos x="92" y="16"/>
                </a:cxn>
                <a:cxn ang="0">
                  <a:pos x="64" y="32"/>
                </a:cxn>
                <a:cxn ang="0">
                  <a:pos x="40" y="54"/>
                </a:cxn>
                <a:cxn ang="0">
                  <a:pos x="22" y="78"/>
                </a:cxn>
                <a:cxn ang="0">
                  <a:pos x="10" y="106"/>
                </a:cxn>
                <a:cxn ang="0">
                  <a:pos x="2" y="136"/>
                </a:cxn>
                <a:cxn ang="0">
                  <a:pos x="0" y="166"/>
                </a:cxn>
                <a:cxn ang="0">
                  <a:pos x="4" y="198"/>
                </a:cxn>
                <a:cxn ang="0">
                  <a:pos x="16" y="228"/>
                </a:cxn>
                <a:cxn ang="0">
                  <a:pos x="22" y="242"/>
                </a:cxn>
                <a:cxn ang="0">
                  <a:pos x="42" y="268"/>
                </a:cxn>
                <a:cxn ang="0">
                  <a:pos x="66" y="290"/>
                </a:cxn>
                <a:cxn ang="0">
                  <a:pos x="92" y="304"/>
                </a:cxn>
                <a:cxn ang="0">
                  <a:pos x="120" y="316"/>
                </a:cxn>
                <a:cxn ang="0">
                  <a:pos x="150" y="320"/>
                </a:cxn>
                <a:cxn ang="0">
                  <a:pos x="182" y="318"/>
                </a:cxn>
                <a:cxn ang="0">
                  <a:pos x="212" y="312"/>
                </a:cxn>
                <a:cxn ang="0">
                  <a:pos x="228" y="304"/>
                </a:cxn>
                <a:cxn ang="0">
                  <a:pos x="256" y="288"/>
                </a:cxn>
                <a:cxn ang="0">
                  <a:pos x="278" y="266"/>
                </a:cxn>
                <a:cxn ang="0">
                  <a:pos x="298" y="242"/>
                </a:cxn>
                <a:cxn ang="0">
                  <a:pos x="310" y="214"/>
                </a:cxn>
                <a:cxn ang="0">
                  <a:pos x="318" y="184"/>
                </a:cxn>
                <a:cxn ang="0">
                  <a:pos x="320" y="154"/>
                </a:cxn>
                <a:cxn ang="0">
                  <a:pos x="316" y="122"/>
                </a:cxn>
                <a:cxn ang="0">
                  <a:pos x="304" y="92"/>
                </a:cxn>
                <a:cxn ang="0">
                  <a:pos x="296" y="78"/>
                </a:cxn>
                <a:cxn ang="0">
                  <a:pos x="278" y="52"/>
                </a:cxn>
                <a:cxn ang="0">
                  <a:pos x="254" y="32"/>
                </a:cxn>
                <a:cxn ang="0">
                  <a:pos x="228" y="16"/>
                </a:cxn>
                <a:cxn ang="0">
                  <a:pos x="200" y="6"/>
                </a:cxn>
                <a:cxn ang="0">
                  <a:pos x="168" y="0"/>
                </a:cxn>
                <a:cxn ang="0">
                  <a:pos x="138" y="2"/>
                </a:cxn>
                <a:cxn ang="0">
                  <a:pos x="106" y="10"/>
                </a:cxn>
              </a:cxnLst>
              <a:rect l="0" t="0" r="r" b="b"/>
              <a:pathLst>
                <a:path w="320" h="320">
                  <a:moveTo>
                    <a:pt x="92" y="16"/>
                  </a:moveTo>
                  <a:lnTo>
                    <a:pt x="92" y="16"/>
                  </a:lnTo>
                  <a:lnTo>
                    <a:pt x="78" y="24"/>
                  </a:lnTo>
                  <a:lnTo>
                    <a:pt x="64" y="32"/>
                  </a:lnTo>
                  <a:lnTo>
                    <a:pt x="52" y="42"/>
                  </a:lnTo>
                  <a:lnTo>
                    <a:pt x="40" y="54"/>
                  </a:lnTo>
                  <a:lnTo>
                    <a:pt x="30" y="66"/>
                  </a:lnTo>
                  <a:lnTo>
                    <a:pt x="22" y="78"/>
                  </a:lnTo>
                  <a:lnTo>
                    <a:pt x="16" y="92"/>
                  </a:lnTo>
                  <a:lnTo>
                    <a:pt x="10" y="106"/>
                  </a:lnTo>
                  <a:lnTo>
                    <a:pt x="4" y="120"/>
                  </a:lnTo>
                  <a:lnTo>
                    <a:pt x="2" y="136"/>
                  </a:lnTo>
                  <a:lnTo>
                    <a:pt x="0" y="152"/>
                  </a:lnTo>
                  <a:lnTo>
                    <a:pt x="0" y="166"/>
                  </a:lnTo>
                  <a:lnTo>
                    <a:pt x="2" y="182"/>
                  </a:lnTo>
                  <a:lnTo>
                    <a:pt x="4" y="198"/>
                  </a:lnTo>
                  <a:lnTo>
                    <a:pt x="8" y="214"/>
                  </a:lnTo>
                  <a:lnTo>
                    <a:pt x="16" y="228"/>
                  </a:lnTo>
                  <a:lnTo>
                    <a:pt x="16" y="228"/>
                  </a:lnTo>
                  <a:lnTo>
                    <a:pt x="22" y="242"/>
                  </a:lnTo>
                  <a:lnTo>
                    <a:pt x="32" y="256"/>
                  </a:lnTo>
                  <a:lnTo>
                    <a:pt x="42" y="268"/>
                  </a:lnTo>
                  <a:lnTo>
                    <a:pt x="52" y="280"/>
                  </a:lnTo>
                  <a:lnTo>
                    <a:pt x="66" y="290"/>
                  </a:lnTo>
                  <a:lnTo>
                    <a:pt x="78" y="298"/>
                  </a:lnTo>
                  <a:lnTo>
                    <a:pt x="92" y="304"/>
                  </a:lnTo>
                  <a:lnTo>
                    <a:pt x="106" y="310"/>
                  </a:lnTo>
                  <a:lnTo>
                    <a:pt x="120" y="316"/>
                  </a:lnTo>
                  <a:lnTo>
                    <a:pt x="136" y="318"/>
                  </a:lnTo>
                  <a:lnTo>
                    <a:pt x="150" y="320"/>
                  </a:lnTo>
                  <a:lnTo>
                    <a:pt x="166" y="320"/>
                  </a:lnTo>
                  <a:lnTo>
                    <a:pt x="182" y="318"/>
                  </a:lnTo>
                  <a:lnTo>
                    <a:pt x="198" y="316"/>
                  </a:lnTo>
                  <a:lnTo>
                    <a:pt x="212" y="312"/>
                  </a:lnTo>
                  <a:lnTo>
                    <a:pt x="228" y="304"/>
                  </a:lnTo>
                  <a:lnTo>
                    <a:pt x="228" y="304"/>
                  </a:lnTo>
                  <a:lnTo>
                    <a:pt x="242" y="298"/>
                  </a:lnTo>
                  <a:lnTo>
                    <a:pt x="256" y="288"/>
                  </a:lnTo>
                  <a:lnTo>
                    <a:pt x="268" y="278"/>
                  </a:lnTo>
                  <a:lnTo>
                    <a:pt x="278" y="266"/>
                  </a:lnTo>
                  <a:lnTo>
                    <a:pt x="288" y="254"/>
                  </a:lnTo>
                  <a:lnTo>
                    <a:pt x="298" y="242"/>
                  </a:lnTo>
                  <a:lnTo>
                    <a:pt x="304" y="228"/>
                  </a:lnTo>
                  <a:lnTo>
                    <a:pt x="310" y="214"/>
                  </a:lnTo>
                  <a:lnTo>
                    <a:pt x="314" y="200"/>
                  </a:lnTo>
                  <a:lnTo>
                    <a:pt x="318" y="184"/>
                  </a:lnTo>
                  <a:lnTo>
                    <a:pt x="320" y="170"/>
                  </a:lnTo>
                  <a:lnTo>
                    <a:pt x="320" y="154"/>
                  </a:lnTo>
                  <a:lnTo>
                    <a:pt x="318" y="138"/>
                  </a:lnTo>
                  <a:lnTo>
                    <a:pt x="316" y="122"/>
                  </a:lnTo>
                  <a:lnTo>
                    <a:pt x="310" y="108"/>
                  </a:lnTo>
                  <a:lnTo>
                    <a:pt x="304" y="92"/>
                  </a:lnTo>
                  <a:lnTo>
                    <a:pt x="304" y="92"/>
                  </a:lnTo>
                  <a:lnTo>
                    <a:pt x="296" y="78"/>
                  </a:lnTo>
                  <a:lnTo>
                    <a:pt x="288" y="64"/>
                  </a:lnTo>
                  <a:lnTo>
                    <a:pt x="278" y="52"/>
                  </a:lnTo>
                  <a:lnTo>
                    <a:pt x="266" y="40"/>
                  </a:lnTo>
                  <a:lnTo>
                    <a:pt x="254" y="32"/>
                  </a:lnTo>
                  <a:lnTo>
                    <a:pt x="242" y="22"/>
                  </a:lnTo>
                  <a:lnTo>
                    <a:pt x="228" y="16"/>
                  </a:lnTo>
                  <a:lnTo>
                    <a:pt x="214" y="10"/>
                  </a:lnTo>
                  <a:lnTo>
                    <a:pt x="200" y="6"/>
                  </a:lnTo>
                  <a:lnTo>
                    <a:pt x="184" y="2"/>
                  </a:lnTo>
                  <a:lnTo>
                    <a:pt x="168" y="0"/>
                  </a:lnTo>
                  <a:lnTo>
                    <a:pt x="154" y="0"/>
                  </a:lnTo>
                  <a:lnTo>
                    <a:pt x="138" y="2"/>
                  </a:lnTo>
                  <a:lnTo>
                    <a:pt x="122" y="4"/>
                  </a:lnTo>
                  <a:lnTo>
                    <a:pt x="106" y="10"/>
                  </a:lnTo>
                  <a:lnTo>
                    <a:pt x="92" y="16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099" name="Freeform 75"/>
            <p:cNvSpPr>
              <a:spLocks/>
            </p:cNvSpPr>
            <p:nvPr/>
          </p:nvSpPr>
          <p:spPr bwMode="auto">
            <a:xfrm>
              <a:off x="442" y="7332"/>
              <a:ext cx="42" cy="44"/>
            </a:xfrm>
            <a:custGeom>
              <a:avLst/>
              <a:gdLst/>
              <a:ahLst/>
              <a:cxnLst>
                <a:cxn ang="0">
                  <a:pos x="30" y="42"/>
                </a:cxn>
                <a:cxn ang="0">
                  <a:pos x="30" y="42"/>
                </a:cxn>
                <a:cxn ang="0">
                  <a:pos x="22" y="44"/>
                </a:cxn>
                <a:cxn ang="0">
                  <a:pos x="14" y="42"/>
                </a:cxn>
                <a:cxn ang="0">
                  <a:pos x="8" y="38"/>
                </a:cxn>
                <a:cxn ang="0">
                  <a:pos x="2" y="32"/>
                </a:cxn>
                <a:cxn ang="0">
                  <a:pos x="2" y="32"/>
                </a:cxn>
                <a:cxn ang="0">
                  <a:pos x="0" y="24"/>
                </a:cxn>
                <a:cxn ang="0">
                  <a:pos x="2" y="14"/>
                </a:cxn>
                <a:cxn ang="0">
                  <a:pos x="6" y="8"/>
                </a:cxn>
                <a:cxn ang="0">
                  <a:pos x="12" y="2"/>
                </a:cxn>
                <a:cxn ang="0">
                  <a:pos x="12" y="2"/>
                </a:cxn>
                <a:cxn ang="0">
                  <a:pos x="20" y="0"/>
                </a:cxn>
                <a:cxn ang="0">
                  <a:pos x="28" y="2"/>
                </a:cxn>
                <a:cxn ang="0">
                  <a:pos x="36" y="6"/>
                </a:cxn>
                <a:cxn ang="0">
                  <a:pos x="40" y="14"/>
                </a:cxn>
                <a:cxn ang="0">
                  <a:pos x="40" y="14"/>
                </a:cxn>
                <a:cxn ang="0">
                  <a:pos x="42" y="22"/>
                </a:cxn>
                <a:cxn ang="0">
                  <a:pos x="42" y="30"/>
                </a:cxn>
                <a:cxn ang="0">
                  <a:pos x="38" y="36"/>
                </a:cxn>
                <a:cxn ang="0">
                  <a:pos x="30" y="42"/>
                </a:cxn>
              </a:cxnLst>
              <a:rect l="0" t="0" r="r" b="b"/>
              <a:pathLst>
                <a:path w="42" h="44">
                  <a:moveTo>
                    <a:pt x="30" y="42"/>
                  </a:moveTo>
                  <a:lnTo>
                    <a:pt x="30" y="42"/>
                  </a:lnTo>
                  <a:lnTo>
                    <a:pt x="22" y="44"/>
                  </a:lnTo>
                  <a:lnTo>
                    <a:pt x="14" y="42"/>
                  </a:lnTo>
                  <a:lnTo>
                    <a:pt x="8" y="38"/>
                  </a:lnTo>
                  <a:lnTo>
                    <a:pt x="2" y="32"/>
                  </a:lnTo>
                  <a:lnTo>
                    <a:pt x="2" y="32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6" y="8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20" y="0"/>
                  </a:lnTo>
                  <a:lnTo>
                    <a:pt x="28" y="2"/>
                  </a:lnTo>
                  <a:lnTo>
                    <a:pt x="36" y="6"/>
                  </a:lnTo>
                  <a:lnTo>
                    <a:pt x="40" y="14"/>
                  </a:lnTo>
                  <a:lnTo>
                    <a:pt x="40" y="14"/>
                  </a:lnTo>
                  <a:lnTo>
                    <a:pt x="42" y="22"/>
                  </a:lnTo>
                  <a:lnTo>
                    <a:pt x="42" y="30"/>
                  </a:lnTo>
                  <a:lnTo>
                    <a:pt x="38" y="36"/>
                  </a:lnTo>
                  <a:lnTo>
                    <a:pt x="30" y="42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100" name="Freeform 76"/>
            <p:cNvSpPr>
              <a:spLocks/>
            </p:cNvSpPr>
            <p:nvPr/>
          </p:nvSpPr>
          <p:spPr bwMode="auto">
            <a:xfrm>
              <a:off x="520" y="7296"/>
              <a:ext cx="42" cy="44"/>
            </a:xfrm>
            <a:custGeom>
              <a:avLst/>
              <a:gdLst/>
              <a:ahLst/>
              <a:cxnLst>
                <a:cxn ang="0">
                  <a:pos x="30" y="42"/>
                </a:cxn>
                <a:cxn ang="0">
                  <a:pos x="30" y="42"/>
                </a:cxn>
                <a:cxn ang="0">
                  <a:pos x="22" y="44"/>
                </a:cxn>
                <a:cxn ang="0">
                  <a:pos x="14" y="42"/>
                </a:cxn>
                <a:cxn ang="0">
                  <a:pos x="6" y="38"/>
                </a:cxn>
                <a:cxn ang="0">
                  <a:pos x="2" y="32"/>
                </a:cxn>
                <a:cxn ang="0">
                  <a:pos x="2" y="32"/>
                </a:cxn>
                <a:cxn ang="0">
                  <a:pos x="0" y="22"/>
                </a:cxn>
                <a:cxn ang="0">
                  <a:pos x="0" y="14"/>
                </a:cxn>
                <a:cxn ang="0">
                  <a:pos x="4" y="8"/>
                </a:cxn>
                <a:cxn ang="0">
                  <a:pos x="12" y="2"/>
                </a:cxn>
                <a:cxn ang="0">
                  <a:pos x="12" y="2"/>
                </a:cxn>
                <a:cxn ang="0">
                  <a:pos x="20" y="0"/>
                </a:cxn>
                <a:cxn ang="0">
                  <a:pos x="28" y="2"/>
                </a:cxn>
                <a:cxn ang="0">
                  <a:pos x="34" y="6"/>
                </a:cxn>
                <a:cxn ang="0">
                  <a:pos x="40" y="12"/>
                </a:cxn>
                <a:cxn ang="0">
                  <a:pos x="40" y="12"/>
                </a:cxn>
                <a:cxn ang="0">
                  <a:pos x="42" y="22"/>
                </a:cxn>
                <a:cxn ang="0">
                  <a:pos x="40" y="30"/>
                </a:cxn>
                <a:cxn ang="0">
                  <a:pos x="36" y="36"/>
                </a:cxn>
                <a:cxn ang="0">
                  <a:pos x="30" y="42"/>
                </a:cxn>
              </a:cxnLst>
              <a:rect l="0" t="0" r="r" b="b"/>
              <a:pathLst>
                <a:path w="42" h="44">
                  <a:moveTo>
                    <a:pt x="30" y="42"/>
                  </a:moveTo>
                  <a:lnTo>
                    <a:pt x="30" y="42"/>
                  </a:lnTo>
                  <a:lnTo>
                    <a:pt x="22" y="44"/>
                  </a:lnTo>
                  <a:lnTo>
                    <a:pt x="14" y="42"/>
                  </a:lnTo>
                  <a:lnTo>
                    <a:pt x="6" y="38"/>
                  </a:lnTo>
                  <a:lnTo>
                    <a:pt x="2" y="32"/>
                  </a:lnTo>
                  <a:lnTo>
                    <a:pt x="2" y="32"/>
                  </a:lnTo>
                  <a:lnTo>
                    <a:pt x="0" y="22"/>
                  </a:lnTo>
                  <a:lnTo>
                    <a:pt x="0" y="14"/>
                  </a:lnTo>
                  <a:lnTo>
                    <a:pt x="4" y="8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20" y="0"/>
                  </a:lnTo>
                  <a:lnTo>
                    <a:pt x="28" y="2"/>
                  </a:lnTo>
                  <a:lnTo>
                    <a:pt x="34" y="6"/>
                  </a:lnTo>
                  <a:lnTo>
                    <a:pt x="40" y="12"/>
                  </a:lnTo>
                  <a:lnTo>
                    <a:pt x="40" y="12"/>
                  </a:lnTo>
                  <a:lnTo>
                    <a:pt x="42" y="22"/>
                  </a:lnTo>
                  <a:lnTo>
                    <a:pt x="40" y="30"/>
                  </a:lnTo>
                  <a:lnTo>
                    <a:pt x="36" y="36"/>
                  </a:lnTo>
                  <a:lnTo>
                    <a:pt x="30" y="42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pic>
          <p:nvPicPr>
            <p:cNvPr id="1101" name="Picture 77"/>
            <p:cNvPicPr>
              <a:picLocks noChangeAspect="1" noChangeArrowheads="1"/>
            </p:cNvPicPr>
            <p:nvPr/>
          </p:nvPicPr>
          <p:blipFill>
            <a:blip r:embed="rId18" cstate="print"/>
            <a:srcRect/>
            <a:stretch>
              <a:fillRect/>
            </a:stretch>
          </p:blipFill>
          <p:spPr bwMode="auto">
            <a:xfrm>
              <a:off x="300" y="7134"/>
              <a:ext cx="222" cy="2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02" name="Picture 78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auto">
            <a:xfrm>
              <a:off x="300" y="7134"/>
              <a:ext cx="408" cy="4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03" name="Picture 79"/>
            <p:cNvPicPr>
              <a:picLocks noChangeAspect="1" noChangeArrowheads="1"/>
            </p:cNvPicPr>
            <p:nvPr/>
          </p:nvPicPr>
          <p:blipFill>
            <a:blip r:embed="rId20" cstate="print"/>
            <a:srcRect/>
            <a:stretch>
              <a:fillRect/>
            </a:stretch>
          </p:blipFill>
          <p:spPr bwMode="auto">
            <a:xfrm>
              <a:off x="330" y="7170"/>
              <a:ext cx="342" cy="3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04" name="Picture 80"/>
            <p:cNvPicPr>
              <a:picLocks noChangeAspect="1" noChangeArrowheads="1"/>
            </p:cNvPicPr>
            <p:nvPr/>
          </p:nvPicPr>
          <p:blipFill>
            <a:blip r:embed="rId21" cstate="print"/>
            <a:srcRect/>
            <a:stretch>
              <a:fillRect/>
            </a:stretch>
          </p:blipFill>
          <p:spPr bwMode="auto">
            <a:xfrm>
              <a:off x="430" y="7288"/>
              <a:ext cx="144" cy="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05" name="Picture 81"/>
            <p:cNvPicPr>
              <a:picLocks noChangeAspect="1" noChangeArrowheads="1"/>
            </p:cNvPicPr>
            <p:nvPr/>
          </p:nvPicPr>
          <p:blipFill>
            <a:blip r:embed="rId22" cstate="print"/>
            <a:srcRect/>
            <a:stretch>
              <a:fillRect/>
            </a:stretch>
          </p:blipFill>
          <p:spPr bwMode="auto">
            <a:xfrm>
              <a:off x="368" y="7206"/>
              <a:ext cx="264" cy="2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06" name="Picture 82"/>
            <p:cNvPicPr>
              <a:picLocks noChangeAspect="1" noChangeArrowheads="1"/>
            </p:cNvPicPr>
            <p:nvPr/>
          </p:nvPicPr>
          <p:blipFill>
            <a:blip r:embed="rId23" cstate="print"/>
            <a:srcRect/>
            <a:stretch>
              <a:fillRect/>
            </a:stretch>
          </p:blipFill>
          <p:spPr bwMode="auto">
            <a:xfrm>
              <a:off x="360" y="7196"/>
              <a:ext cx="282" cy="2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107" name="Freeform 83"/>
            <p:cNvSpPr>
              <a:spLocks noEditPoints="1"/>
            </p:cNvSpPr>
            <p:nvPr/>
          </p:nvSpPr>
          <p:spPr bwMode="auto">
            <a:xfrm>
              <a:off x="-2256" y="6838"/>
              <a:ext cx="516" cy="71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4"/>
                </a:cxn>
                <a:cxn ang="0">
                  <a:pos x="2" y="10"/>
                </a:cxn>
                <a:cxn ang="0">
                  <a:pos x="16" y="34"/>
                </a:cxn>
                <a:cxn ang="0">
                  <a:pos x="66" y="112"/>
                </a:cxn>
                <a:cxn ang="0">
                  <a:pos x="138" y="224"/>
                </a:cxn>
                <a:cxn ang="0">
                  <a:pos x="224" y="352"/>
                </a:cxn>
                <a:cxn ang="0">
                  <a:pos x="386" y="592"/>
                </a:cxn>
                <a:cxn ang="0">
                  <a:pos x="464" y="706"/>
                </a:cxn>
                <a:cxn ang="0">
                  <a:pos x="464" y="706"/>
                </a:cxn>
                <a:cxn ang="0">
                  <a:pos x="472" y="714"/>
                </a:cxn>
                <a:cxn ang="0">
                  <a:pos x="482" y="718"/>
                </a:cxn>
                <a:cxn ang="0">
                  <a:pos x="494" y="718"/>
                </a:cxn>
                <a:cxn ang="0">
                  <a:pos x="504" y="712"/>
                </a:cxn>
                <a:cxn ang="0">
                  <a:pos x="504" y="712"/>
                </a:cxn>
                <a:cxn ang="0">
                  <a:pos x="512" y="704"/>
                </a:cxn>
                <a:cxn ang="0">
                  <a:pos x="516" y="694"/>
                </a:cxn>
                <a:cxn ang="0">
                  <a:pos x="516" y="684"/>
                </a:cxn>
                <a:cxn ang="0">
                  <a:pos x="510" y="672"/>
                </a:cxn>
                <a:cxn ang="0">
                  <a:pos x="510" y="672"/>
                </a:cxn>
                <a:cxn ang="0">
                  <a:pos x="428" y="560"/>
                </a:cxn>
                <a:cxn ang="0">
                  <a:pos x="256" y="328"/>
                </a:cxn>
                <a:cxn ang="0">
                  <a:pos x="164" y="206"/>
                </a:cxn>
                <a:cxn ang="0">
                  <a:pos x="84" y="100"/>
                </a:cxn>
                <a:cxn ang="0">
                  <a:pos x="26" y="26"/>
                </a:cxn>
                <a:cxn ang="0">
                  <a:pos x="8" y="6"/>
                </a:cxn>
                <a:cxn ang="0">
                  <a:pos x="2" y="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492" y="672"/>
                </a:cxn>
                <a:cxn ang="0">
                  <a:pos x="492" y="672"/>
                </a:cxn>
                <a:cxn ang="0">
                  <a:pos x="494" y="676"/>
                </a:cxn>
                <a:cxn ang="0">
                  <a:pos x="494" y="682"/>
                </a:cxn>
                <a:cxn ang="0">
                  <a:pos x="492" y="686"/>
                </a:cxn>
                <a:cxn ang="0">
                  <a:pos x="488" y="690"/>
                </a:cxn>
                <a:cxn ang="0">
                  <a:pos x="488" y="690"/>
                </a:cxn>
                <a:cxn ang="0">
                  <a:pos x="484" y="692"/>
                </a:cxn>
                <a:cxn ang="0">
                  <a:pos x="478" y="694"/>
                </a:cxn>
                <a:cxn ang="0">
                  <a:pos x="474" y="692"/>
                </a:cxn>
                <a:cxn ang="0">
                  <a:pos x="470" y="688"/>
                </a:cxn>
                <a:cxn ang="0">
                  <a:pos x="432" y="634"/>
                </a:cxn>
                <a:cxn ang="0">
                  <a:pos x="432" y="634"/>
                </a:cxn>
                <a:cxn ang="0">
                  <a:pos x="430" y="630"/>
                </a:cxn>
                <a:cxn ang="0">
                  <a:pos x="430" y="624"/>
                </a:cxn>
                <a:cxn ang="0">
                  <a:pos x="432" y="620"/>
                </a:cxn>
                <a:cxn ang="0">
                  <a:pos x="434" y="616"/>
                </a:cxn>
                <a:cxn ang="0">
                  <a:pos x="434" y="616"/>
                </a:cxn>
                <a:cxn ang="0">
                  <a:pos x="440" y="614"/>
                </a:cxn>
                <a:cxn ang="0">
                  <a:pos x="446" y="614"/>
                </a:cxn>
                <a:cxn ang="0">
                  <a:pos x="450" y="616"/>
                </a:cxn>
                <a:cxn ang="0">
                  <a:pos x="454" y="618"/>
                </a:cxn>
                <a:cxn ang="0">
                  <a:pos x="492" y="672"/>
                </a:cxn>
              </a:cxnLst>
              <a:rect l="0" t="0" r="r" b="b"/>
              <a:pathLst>
                <a:path w="516" h="718">
                  <a:moveTo>
                    <a:pt x="0" y="0"/>
                  </a:moveTo>
                  <a:lnTo>
                    <a:pt x="0" y="0"/>
                  </a:lnTo>
                  <a:lnTo>
                    <a:pt x="0" y="4"/>
                  </a:lnTo>
                  <a:lnTo>
                    <a:pt x="2" y="10"/>
                  </a:lnTo>
                  <a:lnTo>
                    <a:pt x="16" y="34"/>
                  </a:lnTo>
                  <a:lnTo>
                    <a:pt x="66" y="112"/>
                  </a:lnTo>
                  <a:lnTo>
                    <a:pt x="138" y="224"/>
                  </a:lnTo>
                  <a:lnTo>
                    <a:pt x="224" y="352"/>
                  </a:lnTo>
                  <a:lnTo>
                    <a:pt x="386" y="592"/>
                  </a:lnTo>
                  <a:lnTo>
                    <a:pt x="464" y="706"/>
                  </a:lnTo>
                  <a:lnTo>
                    <a:pt x="464" y="706"/>
                  </a:lnTo>
                  <a:lnTo>
                    <a:pt x="472" y="714"/>
                  </a:lnTo>
                  <a:lnTo>
                    <a:pt x="482" y="718"/>
                  </a:lnTo>
                  <a:lnTo>
                    <a:pt x="494" y="718"/>
                  </a:lnTo>
                  <a:lnTo>
                    <a:pt x="504" y="712"/>
                  </a:lnTo>
                  <a:lnTo>
                    <a:pt x="504" y="712"/>
                  </a:lnTo>
                  <a:lnTo>
                    <a:pt x="512" y="704"/>
                  </a:lnTo>
                  <a:lnTo>
                    <a:pt x="516" y="694"/>
                  </a:lnTo>
                  <a:lnTo>
                    <a:pt x="516" y="684"/>
                  </a:lnTo>
                  <a:lnTo>
                    <a:pt x="510" y="672"/>
                  </a:lnTo>
                  <a:lnTo>
                    <a:pt x="510" y="672"/>
                  </a:lnTo>
                  <a:lnTo>
                    <a:pt x="428" y="560"/>
                  </a:lnTo>
                  <a:lnTo>
                    <a:pt x="256" y="328"/>
                  </a:lnTo>
                  <a:lnTo>
                    <a:pt x="164" y="206"/>
                  </a:lnTo>
                  <a:lnTo>
                    <a:pt x="84" y="100"/>
                  </a:lnTo>
                  <a:lnTo>
                    <a:pt x="26" y="26"/>
                  </a:lnTo>
                  <a:lnTo>
                    <a:pt x="8" y="6"/>
                  </a:lnTo>
                  <a:lnTo>
                    <a:pt x="2" y="2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492" y="672"/>
                  </a:moveTo>
                  <a:lnTo>
                    <a:pt x="492" y="672"/>
                  </a:lnTo>
                  <a:lnTo>
                    <a:pt x="494" y="676"/>
                  </a:lnTo>
                  <a:lnTo>
                    <a:pt x="494" y="682"/>
                  </a:lnTo>
                  <a:lnTo>
                    <a:pt x="492" y="686"/>
                  </a:lnTo>
                  <a:lnTo>
                    <a:pt x="488" y="690"/>
                  </a:lnTo>
                  <a:lnTo>
                    <a:pt x="488" y="690"/>
                  </a:lnTo>
                  <a:lnTo>
                    <a:pt x="484" y="692"/>
                  </a:lnTo>
                  <a:lnTo>
                    <a:pt x="478" y="694"/>
                  </a:lnTo>
                  <a:lnTo>
                    <a:pt x="474" y="692"/>
                  </a:lnTo>
                  <a:lnTo>
                    <a:pt x="470" y="688"/>
                  </a:lnTo>
                  <a:lnTo>
                    <a:pt x="432" y="634"/>
                  </a:lnTo>
                  <a:lnTo>
                    <a:pt x="432" y="634"/>
                  </a:lnTo>
                  <a:lnTo>
                    <a:pt x="430" y="630"/>
                  </a:lnTo>
                  <a:lnTo>
                    <a:pt x="430" y="624"/>
                  </a:lnTo>
                  <a:lnTo>
                    <a:pt x="432" y="620"/>
                  </a:lnTo>
                  <a:lnTo>
                    <a:pt x="434" y="616"/>
                  </a:lnTo>
                  <a:lnTo>
                    <a:pt x="434" y="616"/>
                  </a:lnTo>
                  <a:lnTo>
                    <a:pt x="440" y="614"/>
                  </a:lnTo>
                  <a:lnTo>
                    <a:pt x="446" y="614"/>
                  </a:lnTo>
                  <a:lnTo>
                    <a:pt x="450" y="616"/>
                  </a:lnTo>
                  <a:lnTo>
                    <a:pt x="454" y="618"/>
                  </a:lnTo>
                  <a:lnTo>
                    <a:pt x="492" y="672"/>
                  </a:lnTo>
                  <a:close/>
                </a:path>
              </a:pathLst>
            </a:custGeom>
            <a:solidFill>
              <a:srgbClr val="5A4A3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108" name="Freeform 84"/>
            <p:cNvSpPr>
              <a:spLocks/>
            </p:cNvSpPr>
            <p:nvPr/>
          </p:nvSpPr>
          <p:spPr bwMode="auto">
            <a:xfrm>
              <a:off x="-1770" y="7524"/>
              <a:ext cx="28" cy="18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26" y="18"/>
                </a:cxn>
                <a:cxn ang="0">
                  <a:pos x="26" y="18"/>
                </a:cxn>
                <a:cxn ang="0">
                  <a:pos x="28" y="18"/>
                </a:cxn>
                <a:cxn ang="0">
                  <a:pos x="28" y="18"/>
                </a:cxn>
                <a:cxn ang="0">
                  <a:pos x="28" y="14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0" y="4"/>
                </a:cxn>
              </a:cxnLst>
              <a:rect l="0" t="0" r="r" b="b"/>
              <a:pathLst>
                <a:path w="28" h="18">
                  <a:moveTo>
                    <a:pt x="0" y="4"/>
                  </a:moveTo>
                  <a:lnTo>
                    <a:pt x="26" y="18"/>
                  </a:lnTo>
                  <a:lnTo>
                    <a:pt x="26" y="18"/>
                  </a:lnTo>
                  <a:lnTo>
                    <a:pt x="28" y="18"/>
                  </a:lnTo>
                  <a:lnTo>
                    <a:pt x="28" y="18"/>
                  </a:lnTo>
                  <a:lnTo>
                    <a:pt x="28" y="14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C61A2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109" name="Freeform 85"/>
            <p:cNvSpPr>
              <a:spLocks/>
            </p:cNvSpPr>
            <p:nvPr/>
          </p:nvSpPr>
          <p:spPr bwMode="auto">
            <a:xfrm>
              <a:off x="-1770" y="7524"/>
              <a:ext cx="28" cy="18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26" y="18"/>
                </a:cxn>
                <a:cxn ang="0">
                  <a:pos x="26" y="18"/>
                </a:cxn>
                <a:cxn ang="0">
                  <a:pos x="28" y="18"/>
                </a:cxn>
                <a:cxn ang="0">
                  <a:pos x="28" y="18"/>
                </a:cxn>
                <a:cxn ang="0">
                  <a:pos x="28" y="14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0" y="4"/>
                </a:cxn>
              </a:cxnLst>
              <a:rect l="0" t="0" r="r" b="b"/>
              <a:pathLst>
                <a:path w="28" h="18">
                  <a:moveTo>
                    <a:pt x="0" y="4"/>
                  </a:moveTo>
                  <a:lnTo>
                    <a:pt x="26" y="18"/>
                  </a:lnTo>
                  <a:lnTo>
                    <a:pt x="26" y="18"/>
                  </a:lnTo>
                  <a:lnTo>
                    <a:pt x="28" y="18"/>
                  </a:lnTo>
                  <a:lnTo>
                    <a:pt x="28" y="18"/>
                  </a:lnTo>
                  <a:lnTo>
                    <a:pt x="28" y="14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4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110" name="Freeform 86"/>
            <p:cNvSpPr>
              <a:spLocks/>
            </p:cNvSpPr>
            <p:nvPr/>
          </p:nvSpPr>
          <p:spPr bwMode="auto">
            <a:xfrm>
              <a:off x="1966" y="3656"/>
              <a:ext cx="8" cy="2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6" y="0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8" y="0"/>
                </a:cxn>
                <a:cxn ang="0">
                  <a:pos x="8" y="0"/>
                </a:cxn>
              </a:cxnLst>
              <a:rect l="0" t="0" r="r" b="b"/>
              <a:pathLst>
                <a:path w="8" h="2">
                  <a:moveTo>
                    <a:pt x="8" y="0"/>
                  </a:moveTo>
                  <a:lnTo>
                    <a:pt x="6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4" y="0"/>
                  </a:lnTo>
                  <a:lnTo>
                    <a:pt x="4" y="0"/>
                  </a:lnTo>
                  <a:lnTo>
                    <a:pt x="8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5A4A3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111" name="Freeform 87"/>
            <p:cNvSpPr>
              <a:spLocks/>
            </p:cNvSpPr>
            <p:nvPr/>
          </p:nvSpPr>
          <p:spPr bwMode="auto">
            <a:xfrm>
              <a:off x="1934" y="3660"/>
              <a:ext cx="26" cy="12"/>
            </a:xfrm>
            <a:custGeom>
              <a:avLst/>
              <a:gdLst/>
              <a:ahLst/>
              <a:cxnLst>
                <a:cxn ang="0">
                  <a:pos x="0" y="10"/>
                </a:cxn>
                <a:cxn ang="0">
                  <a:pos x="0" y="10"/>
                </a:cxn>
                <a:cxn ang="0">
                  <a:pos x="2" y="12"/>
                </a:cxn>
                <a:cxn ang="0">
                  <a:pos x="2" y="12"/>
                </a:cxn>
                <a:cxn ang="0">
                  <a:pos x="14" y="6"/>
                </a:cxn>
                <a:cxn ang="0">
                  <a:pos x="14" y="6"/>
                </a:cxn>
                <a:cxn ang="0">
                  <a:pos x="26" y="0"/>
                </a:cxn>
                <a:cxn ang="0">
                  <a:pos x="26" y="0"/>
                </a:cxn>
                <a:cxn ang="0">
                  <a:pos x="18" y="2"/>
                </a:cxn>
                <a:cxn ang="0">
                  <a:pos x="12" y="6"/>
                </a:cxn>
                <a:cxn ang="0">
                  <a:pos x="6" y="10"/>
                </a:cxn>
                <a:cxn ang="0">
                  <a:pos x="0" y="10"/>
                </a:cxn>
                <a:cxn ang="0">
                  <a:pos x="0" y="10"/>
                </a:cxn>
              </a:cxnLst>
              <a:rect l="0" t="0" r="r" b="b"/>
              <a:pathLst>
                <a:path w="26" h="12">
                  <a:moveTo>
                    <a:pt x="0" y="10"/>
                  </a:moveTo>
                  <a:lnTo>
                    <a:pt x="0" y="10"/>
                  </a:lnTo>
                  <a:lnTo>
                    <a:pt x="2" y="12"/>
                  </a:lnTo>
                  <a:lnTo>
                    <a:pt x="2" y="12"/>
                  </a:lnTo>
                  <a:lnTo>
                    <a:pt x="14" y="6"/>
                  </a:lnTo>
                  <a:lnTo>
                    <a:pt x="14" y="6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18" y="2"/>
                  </a:lnTo>
                  <a:lnTo>
                    <a:pt x="12" y="6"/>
                  </a:lnTo>
                  <a:lnTo>
                    <a:pt x="6" y="10"/>
                  </a:lnTo>
                  <a:lnTo>
                    <a:pt x="0" y="1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5A4A3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112" name="Freeform 88"/>
            <p:cNvSpPr>
              <a:spLocks/>
            </p:cNvSpPr>
            <p:nvPr/>
          </p:nvSpPr>
          <p:spPr bwMode="auto">
            <a:xfrm>
              <a:off x="1912" y="3672"/>
              <a:ext cx="16" cy="6"/>
            </a:xfrm>
            <a:custGeom>
              <a:avLst/>
              <a:gdLst/>
              <a:ahLst/>
              <a:cxnLst>
                <a:cxn ang="0">
                  <a:pos x="16" y="0"/>
                </a:cxn>
                <a:cxn ang="0">
                  <a:pos x="16" y="0"/>
                </a:cxn>
                <a:cxn ang="0">
                  <a:pos x="4" y="4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10" y="2"/>
                </a:cxn>
                <a:cxn ang="0">
                  <a:pos x="14" y="2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16" y="0"/>
                </a:cxn>
              </a:cxnLst>
              <a:rect l="0" t="0" r="r" b="b"/>
              <a:pathLst>
                <a:path w="16" h="6">
                  <a:moveTo>
                    <a:pt x="16" y="0"/>
                  </a:moveTo>
                  <a:lnTo>
                    <a:pt x="16" y="0"/>
                  </a:lnTo>
                  <a:lnTo>
                    <a:pt x="4" y="4"/>
                  </a:lnTo>
                  <a:lnTo>
                    <a:pt x="0" y="6"/>
                  </a:lnTo>
                  <a:lnTo>
                    <a:pt x="0" y="6"/>
                  </a:lnTo>
                  <a:lnTo>
                    <a:pt x="10" y="2"/>
                  </a:lnTo>
                  <a:lnTo>
                    <a:pt x="14" y="2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5A4A3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113" name="Freeform 89"/>
            <p:cNvSpPr>
              <a:spLocks/>
            </p:cNvSpPr>
            <p:nvPr/>
          </p:nvSpPr>
          <p:spPr bwMode="auto">
            <a:xfrm>
              <a:off x="1066" y="3800"/>
              <a:ext cx="2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A4A3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115" name="Rectangle 91"/>
            <p:cNvSpPr>
              <a:spLocks noChangeArrowheads="1"/>
            </p:cNvSpPr>
            <p:nvPr/>
          </p:nvSpPr>
          <p:spPr bwMode="auto">
            <a:xfrm>
              <a:off x="1308" y="3782"/>
              <a:ext cx="2" cy="1"/>
            </a:xfrm>
            <a:prstGeom prst="rect">
              <a:avLst/>
            </a:prstGeom>
            <a:solidFill>
              <a:srgbClr val="5A4A3F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116" name="Freeform 92"/>
            <p:cNvSpPr>
              <a:spLocks/>
            </p:cNvSpPr>
            <p:nvPr/>
          </p:nvSpPr>
          <p:spPr bwMode="auto">
            <a:xfrm>
              <a:off x="-3192" y="2940"/>
              <a:ext cx="6" cy="4"/>
            </a:xfrm>
            <a:custGeom>
              <a:avLst/>
              <a:gdLst/>
              <a:ahLst/>
              <a:cxnLst>
                <a:cxn ang="0">
                  <a:pos x="6" y="4"/>
                </a:cxn>
                <a:cxn ang="0">
                  <a:pos x="6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6" y="4"/>
                </a:cxn>
                <a:cxn ang="0">
                  <a:pos x="6" y="4"/>
                </a:cxn>
              </a:cxnLst>
              <a:rect l="0" t="0" r="r" b="b"/>
              <a:pathLst>
                <a:path w="6" h="4">
                  <a:moveTo>
                    <a:pt x="6" y="4"/>
                  </a:moveTo>
                  <a:lnTo>
                    <a:pt x="6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6" y="4"/>
                  </a:lnTo>
                  <a:lnTo>
                    <a:pt x="6" y="4"/>
                  </a:lnTo>
                  <a:close/>
                </a:path>
              </a:pathLst>
            </a:custGeom>
            <a:solidFill>
              <a:srgbClr val="5A4A3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121" name="Freeform 97"/>
            <p:cNvSpPr>
              <a:spLocks/>
            </p:cNvSpPr>
            <p:nvPr/>
          </p:nvSpPr>
          <p:spPr bwMode="auto">
            <a:xfrm>
              <a:off x="-3236" y="3974"/>
              <a:ext cx="10" cy="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" y="2"/>
                </a:cxn>
                <a:cxn ang="0">
                  <a:pos x="10" y="2"/>
                </a:cxn>
                <a:cxn ang="0">
                  <a:pos x="10" y="2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0" h="2">
                  <a:moveTo>
                    <a:pt x="0" y="0"/>
                  </a:moveTo>
                  <a:lnTo>
                    <a:pt x="2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4" y="0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A4A3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122" name="Freeform 98"/>
            <p:cNvSpPr>
              <a:spLocks/>
            </p:cNvSpPr>
            <p:nvPr/>
          </p:nvSpPr>
          <p:spPr bwMode="auto">
            <a:xfrm>
              <a:off x="-3220" y="3978"/>
              <a:ext cx="28" cy="4"/>
            </a:xfrm>
            <a:custGeom>
              <a:avLst/>
              <a:gdLst/>
              <a:ahLst/>
              <a:cxnLst>
                <a:cxn ang="0">
                  <a:pos x="28" y="4"/>
                </a:cxn>
                <a:cxn ang="0">
                  <a:pos x="28" y="4"/>
                </a:cxn>
                <a:cxn ang="0">
                  <a:pos x="26" y="4"/>
                </a:cxn>
                <a:cxn ang="0">
                  <a:pos x="26" y="4"/>
                </a:cxn>
                <a:cxn ang="0">
                  <a:pos x="12" y="2"/>
                </a:cxn>
                <a:cxn ang="0">
                  <a:pos x="12" y="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8" y="4"/>
                </a:cxn>
                <a:cxn ang="0">
                  <a:pos x="14" y="4"/>
                </a:cxn>
                <a:cxn ang="0">
                  <a:pos x="22" y="4"/>
                </a:cxn>
                <a:cxn ang="0">
                  <a:pos x="28" y="4"/>
                </a:cxn>
                <a:cxn ang="0">
                  <a:pos x="28" y="4"/>
                </a:cxn>
              </a:cxnLst>
              <a:rect l="0" t="0" r="r" b="b"/>
              <a:pathLst>
                <a:path w="28" h="4">
                  <a:moveTo>
                    <a:pt x="28" y="4"/>
                  </a:moveTo>
                  <a:lnTo>
                    <a:pt x="28" y="4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8" y="4"/>
                  </a:lnTo>
                  <a:lnTo>
                    <a:pt x="14" y="4"/>
                  </a:lnTo>
                  <a:lnTo>
                    <a:pt x="22" y="4"/>
                  </a:lnTo>
                  <a:lnTo>
                    <a:pt x="28" y="4"/>
                  </a:lnTo>
                  <a:lnTo>
                    <a:pt x="28" y="4"/>
                  </a:lnTo>
                  <a:close/>
                </a:path>
              </a:pathLst>
            </a:custGeom>
            <a:solidFill>
              <a:srgbClr val="5A4A3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123" name="Freeform 99"/>
            <p:cNvSpPr>
              <a:spLocks/>
            </p:cNvSpPr>
            <p:nvPr/>
          </p:nvSpPr>
          <p:spPr bwMode="auto">
            <a:xfrm>
              <a:off x="-3186" y="3984"/>
              <a:ext cx="16" cy="4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0" y="2"/>
                </a:cxn>
                <a:cxn ang="0">
                  <a:pos x="12" y="4"/>
                </a:cxn>
                <a:cxn ang="0">
                  <a:pos x="16" y="4"/>
                </a:cxn>
                <a:cxn ang="0">
                  <a:pos x="16" y="4"/>
                </a:cxn>
                <a:cxn ang="0">
                  <a:pos x="6" y="2"/>
                </a:cxn>
                <a:cxn ang="0">
                  <a:pos x="2" y="0"/>
                </a:cxn>
                <a:cxn ang="0">
                  <a:pos x="0" y="0"/>
                </a:cxn>
                <a:cxn ang="0">
                  <a:pos x="0" y="2"/>
                </a:cxn>
                <a:cxn ang="0">
                  <a:pos x="0" y="2"/>
                </a:cxn>
              </a:cxnLst>
              <a:rect l="0" t="0" r="r" b="b"/>
              <a:pathLst>
                <a:path w="16" h="4">
                  <a:moveTo>
                    <a:pt x="0" y="2"/>
                  </a:moveTo>
                  <a:lnTo>
                    <a:pt x="0" y="2"/>
                  </a:lnTo>
                  <a:lnTo>
                    <a:pt x="12" y="4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6" y="2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5A4A3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124" name="Freeform 100"/>
            <p:cNvSpPr>
              <a:spLocks/>
            </p:cNvSpPr>
            <p:nvPr/>
          </p:nvSpPr>
          <p:spPr bwMode="auto">
            <a:xfrm>
              <a:off x="-2324" y="4112"/>
              <a:ext cx="2" cy="1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2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5A4A3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126" name="Rectangle 102"/>
            <p:cNvSpPr>
              <a:spLocks noChangeArrowheads="1"/>
            </p:cNvSpPr>
            <p:nvPr/>
          </p:nvSpPr>
          <p:spPr bwMode="auto">
            <a:xfrm>
              <a:off x="-2564" y="4084"/>
              <a:ext cx="1" cy="1"/>
            </a:xfrm>
            <a:prstGeom prst="rect">
              <a:avLst/>
            </a:prstGeom>
            <a:solidFill>
              <a:srgbClr val="5A4A3F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127" name="Freeform 103"/>
            <p:cNvSpPr>
              <a:spLocks/>
            </p:cNvSpPr>
            <p:nvPr/>
          </p:nvSpPr>
          <p:spPr bwMode="auto">
            <a:xfrm>
              <a:off x="1922" y="3224"/>
              <a:ext cx="6" cy="2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0" y="2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0" y="2"/>
                </a:cxn>
                <a:cxn ang="0">
                  <a:pos x="0" y="2"/>
                </a:cxn>
              </a:cxnLst>
              <a:rect l="0" t="0" r="r" b="b"/>
              <a:pathLst>
                <a:path w="6" h="2">
                  <a:moveTo>
                    <a:pt x="0" y="2"/>
                  </a:moveTo>
                  <a:lnTo>
                    <a:pt x="0" y="2"/>
                  </a:lnTo>
                  <a:lnTo>
                    <a:pt x="6" y="0"/>
                  </a:lnTo>
                  <a:lnTo>
                    <a:pt x="6" y="0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5A4A3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</p:grpSp>
      <p:pic>
        <p:nvPicPr>
          <p:cNvPr id="1189" name="Picture 6"/>
          <p:cNvPicPr>
            <a:picLocks noChangeAspect="1" noChangeArrowheads="1"/>
          </p:cNvPicPr>
          <p:nvPr/>
        </p:nvPicPr>
        <p:blipFill>
          <a:blip r:embed="rId24" cstate="print"/>
          <a:srcRect/>
          <a:stretch>
            <a:fillRect/>
          </a:stretch>
        </p:blipFill>
        <p:spPr bwMode="auto">
          <a:xfrm>
            <a:off x="2152506" y="6802438"/>
            <a:ext cx="238125" cy="41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90" name="Picture 7"/>
          <p:cNvPicPr>
            <a:picLocks noChangeAspect="1" noChangeArrowheads="1"/>
          </p:cNvPicPr>
          <p:nvPr/>
        </p:nvPicPr>
        <p:blipFill>
          <a:blip r:embed="rId25" cstate="print"/>
          <a:srcRect/>
          <a:stretch>
            <a:fillRect/>
          </a:stretch>
        </p:blipFill>
        <p:spPr bwMode="auto">
          <a:xfrm>
            <a:off x="2416031" y="6926263"/>
            <a:ext cx="238125" cy="29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91" name="Picture 8"/>
          <p:cNvPicPr>
            <a:picLocks noChangeAspect="1" noChangeArrowheads="1"/>
          </p:cNvPicPr>
          <p:nvPr/>
        </p:nvPicPr>
        <p:blipFill>
          <a:blip r:embed="rId26" cstate="print"/>
          <a:srcRect/>
          <a:stretch>
            <a:fillRect/>
          </a:stretch>
        </p:blipFill>
        <p:spPr bwMode="auto">
          <a:xfrm>
            <a:off x="2685906" y="6926263"/>
            <a:ext cx="238125" cy="29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92" name="Picture 9"/>
          <p:cNvPicPr>
            <a:picLocks noChangeAspect="1" noChangeArrowheads="1"/>
          </p:cNvPicPr>
          <p:nvPr/>
        </p:nvPicPr>
        <p:blipFill>
          <a:blip r:embed="rId27" cstate="print"/>
          <a:srcRect/>
          <a:stretch>
            <a:fillRect/>
          </a:stretch>
        </p:blipFill>
        <p:spPr bwMode="auto">
          <a:xfrm>
            <a:off x="2958956" y="6926263"/>
            <a:ext cx="228600" cy="29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01" name="Picture 10"/>
          <p:cNvPicPr>
            <a:picLocks noChangeAspect="1" noChangeArrowheads="1"/>
          </p:cNvPicPr>
          <p:nvPr/>
        </p:nvPicPr>
        <p:blipFill>
          <a:blip r:embed="rId28" cstate="print"/>
          <a:srcRect/>
          <a:stretch>
            <a:fillRect/>
          </a:stretch>
        </p:blipFill>
        <p:spPr bwMode="auto">
          <a:xfrm>
            <a:off x="3495531" y="6802438"/>
            <a:ext cx="228600" cy="41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02" name="Picture 11"/>
          <p:cNvPicPr>
            <a:picLocks noChangeAspect="1" noChangeArrowheads="1"/>
          </p:cNvPicPr>
          <p:nvPr/>
        </p:nvPicPr>
        <p:blipFill>
          <a:blip r:embed="rId29" cstate="print"/>
          <a:srcRect/>
          <a:stretch>
            <a:fillRect/>
          </a:stretch>
        </p:blipFill>
        <p:spPr bwMode="auto">
          <a:xfrm>
            <a:off x="3765406" y="6926263"/>
            <a:ext cx="238125" cy="29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03" name="Picture 12"/>
          <p:cNvPicPr>
            <a:picLocks noChangeAspect="1" noChangeArrowheads="1"/>
          </p:cNvPicPr>
          <p:nvPr/>
        </p:nvPicPr>
        <p:blipFill>
          <a:blip r:embed="rId30" cstate="print"/>
          <a:srcRect/>
          <a:stretch>
            <a:fillRect/>
          </a:stretch>
        </p:blipFill>
        <p:spPr bwMode="auto">
          <a:xfrm>
            <a:off x="4041631" y="6926263"/>
            <a:ext cx="219075" cy="29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04" name="Picture 13"/>
          <p:cNvPicPr>
            <a:picLocks noChangeAspect="1" noChangeArrowheads="1"/>
          </p:cNvPicPr>
          <p:nvPr/>
        </p:nvPicPr>
        <p:blipFill>
          <a:blip r:embed="rId31" cstate="print"/>
          <a:srcRect/>
          <a:stretch>
            <a:fillRect/>
          </a:stretch>
        </p:blipFill>
        <p:spPr bwMode="auto">
          <a:xfrm>
            <a:off x="4301981" y="6802438"/>
            <a:ext cx="228600" cy="41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05" name="Picture 14"/>
          <p:cNvPicPr>
            <a:picLocks noChangeAspect="1" noChangeArrowheads="1"/>
          </p:cNvPicPr>
          <p:nvPr/>
        </p:nvPicPr>
        <p:blipFill>
          <a:blip r:embed="rId32" cstate="print"/>
          <a:srcRect/>
          <a:stretch>
            <a:fillRect/>
          </a:stretch>
        </p:blipFill>
        <p:spPr bwMode="auto">
          <a:xfrm>
            <a:off x="4559156" y="6926263"/>
            <a:ext cx="257175" cy="29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06" name="Picture 15"/>
          <p:cNvPicPr>
            <a:picLocks noChangeAspect="1" noChangeArrowheads="1"/>
          </p:cNvPicPr>
          <p:nvPr/>
        </p:nvPicPr>
        <p:blipFill>
          <a:blip r:embed="rId33" cstate="print"/>
          <a:srcRect/>
          <a:stretch>
            <a:fillRect/>
          </a:stretch>
        </p:blipFill>
        <p:spPr bwMode="auto">
          <a:xfrm>
            <a:off x="4844906" y="6926263"/>
            <a:ext cx="238125" cy="29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40" name="Picture 16"/>
          <p:cNvPicPr>
            <a:picLocks noChangeAspect="1" noChangeArrowheads="1"/>
          </p:cNvPicPr>
          <p:nvPr/>
        </p:nvPicPr>
        <p:blipFill>
          <a:blip r:embed="rId34" cstate="print"/>
          <a:srcRect/>
          <a:stretch>
            <a:fillRect/>
          </a:stretch>
        </p:blipFill>
        <p:spPr bwMode="auto">
          <a:xfrm>
            <a:off x="5108431" y="6802438"/>
            <a:ext cx="228600" cy="41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41" name="Picture 17"/>
          <p:cNvPicPr>
            <a:picLocks noChangeAspect="1" noChangeArrowheads="1"/>
          </p:cNvPicPr>
          <p:nvPr/>
        </p:nvPicPr>
        <p:blipFill>
          <a:blip r:embed="rId35" cstate="print"/>
          <a:srcRect/>
          <a:stretch>
            <a:fillRect/>
          </a:stretch>
        </p:blipFill>
        <p:spPr bwMode="auto">
          <a:xfrm>
            <a:off x="5384656" y="6926263"/>
            <a:ext cx="228600" cy="29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45" name="Freeform 21"/>
          <p:cNvSpPr>
            <a:spLocks noEditPoints="1"/>
          </p:cNvSpPr>
          <p:nvPr/>
        </p:nvSpPr>
        <p:spPr bwMode="auto">
          <a:xfrm>
            <a:off x="3616181" y="1738313"/>
            <a:ext cx="558800" cy="558800"/>
          </a:xfrm>
          <a:custGeom>
            <a:avLst/>
            <a:gdLst/>
            <a:ahLst/>
            <a:cxnLst>
              <a:cxn ang="0">
                <a:pos x="116" y="76"/>
              </a:cxn>
              <a:cxn ang="0">
                <a:pos x="278" y="244"/>
              </a:cxn>
              <a:cxn ang="0">
                <a:pos x="176" y="0"/>
              </a:cxn>
              <a:cxn ang="0">
                <a:pos x="158" y="0"/>
              </a:cxn>
              <a:cxn ang="0">
                <a:pos x="122" y="8"/>
              </a:cxn>
              <a:cxn ang="0">
                <a:pos x="92" y="20"/>
              </a:cxn>
              <a:cxn ang="0">
                <a:pos x="64" y="40"/>
              </a:cxn>
              <a:cxn ang="0">
                <a:pos x="40" y="64"/>
              </a:cxn>
              <a:cxn ang="0">
                <a:pos x="20" y="92"/>
              </a:cxn>
              <a:cxn ang="0">
                <a:pos x="8" y="124"/>
              </a:cxn>
              <a:cxn ang="0">
                <a:pos x="0" y="158"/>
              </a:cxn>
              <a:cxn ang="0">
                <a:pos x="0" y="176"/>
              </a:cxn>
              <a:cxn ang="0">
                <a:pos x="2" y="212"/>
              </a:cxn>
              <a:cxn ang="0">
                <a:pos x="12" y="244"/>
              </a:cxn>
              <a:cxn ang="0">
                <a:pos x="30" y="274"/>
              </a:cxn>
              <a:cxn ang="0">
                <a:pos x="50" y="300"/>
              </a:cxn>
              <a:cxn ang="0">
                <a:pos x="76" y="322"/>
              </a:cxn>
              <a:cxn ang="0">
                <a:pos x="106" y="338"/>
              </a:cxn>
              <a:cxn ang="0">
                <a:pos x="140" y="348"/>
              </a:cxn>
              <a:cxn ang="0">
                <a:pos x="176" y="352"/>
              </a:cxn>
              <a:cxn ang="0">
                <a:pos x="194" y="350"/>
              </a:cxn>
              <a:cxn ang="0">
                <a:pos x="228" y="344"/>
              </a:cxn>
              <a:cxn ang="0">
                <a:pos x="258" y="330"/>
              </a:cxn>
              <a:cxn ang="0">
                <a:pos x="288" y="312"/>
              </a:cxn>
              <a:cxn ang="0">
                <a:pos x="310" y="288"/>
              </a:cxn>
              <a:cxn ang="0">
                <a:pos x="330" y="260"/>
              </a:cxn>
              <a:cxn ang="0">
                <a:pos x="344" y="228"/>
              </a:cxn>
              <a:cxn ang="0">
                <a:pos x="350" y="194"/>
              </a:cxn>
              <a:cxn ang="0">
                <a:pos x="352" y="176"/>
              </a:cxn>
              <a:cxn ang="0">
                <a:pos x="348" y="140"/>
              </a:cxn>
              <a:cxn ang="0">
                <a:pos x="338" y="108"/>
              </a:cxn>
              <a:cxn ang="0">
                <a:pos x="322" y="78"/>
              </a:cxn>
              <a:cxn ang="0">
                <a:pos x="300" y="52"/>
              </a:cxn>
              <a:cxn ang="0">
                <a:pos x="274" y="30"/>
              </a:cxn>
              <a:cxn ang="0">
                <a:pos x="244" y="14"/>
              </a:cxn>
              <a:cxn ang="0">
                <a:pos x="210" y="4"/>
              </a:cxn>
              <a:cxn ang="0">
                <a:pos x="176" y="0"/>
              </a:cxn>
            </a:cxnLst>
            <a:rect l="0" t="0" r="r" b="b"/>
            <a:pathLst>
              <a:path w="352" h="352">
                <a:moveTo>
                  <a:pt x="116" y="244"/>
                </a:moveTo>
                <a:lnTo>
                  <a:pt x="116" y="76"/>
                </a:lnTo>
                <a:lnTo>
                  <a:pt x="278" y="76"/>
                </a:lnTo>
                <a:lnTo>
                  <a:pt x="278" y="244"/>
                </a:lnTo>
                <a:lnTo>
                  <a:pt x="116" y="244"/>
                </a:lnTo>
                <a:close/>
                <a:moveTo>
                  <a:pt x="176" y="0"/>
                </a:moveTo>
                <a:lnTo>
                  <a:pt x="176" y="0"/>
                </a:lnTo>
                <a:lnTo>
                  <a:pt x="158" y="0"/>
                </a:lnTo>
                <a:lnTo>
                  <a:pt x="140" y="4"/>
                </a:lnTo>
                <a:lnTo>
                  <a:pt x="122" y="8"/>
                </a:lnTo>
                <a:lnTo>
                  <a:pt x="106" y="14"/>
                </a:lnTo>
                <a:lnTo>
                  <a:pt x="92" y="20"/>
                </a:lnTo>
                <a:lnTo>
                  <a:pt x="76" y="30"/>
                </a:lnTo>
                <a:lnTo>
                  <a:pt x="64" y="40"/>
                </a:lnTo>
                <a:lnTo>
                  <a:pt x="50" y="52"/>
                </a:lnTo>
                <a:lnTo>
                  <a:pt x="40" y="64"/>
                </a:lnTo>
                <a:lnTo>
                  <a:pt x="30" y="78"/>
                </a:lnTo>
                <a:lnTo>
                  <a:pt x="20" y="92"/>
                </a:lnTo>
                <a:lnTo>
                  <a:pt x="12" y="108"/>
                </a:lnTo>
                <a:lnTo>
                  <a:pt x="8" y="124"/>
                </a:lnTo>
                <a:lnTo>
                  <a:pt x="2" y="140"/>
                </a:lnTo>
                <a:lnTo>
                  <a:pt x="0" y="158"/>
                </a:lnTo>
                <a:lnTo>
                  <a:pt x="0" y="176"/>
                </a:lnTo>
                <a:lnTo>
                  <a:pt x="0" y="176"/>
                </a:lnTo>
                <a:lnTo>
                  <a:pt x="0" y="194"/>
                </a:lnTo>
                <a:lnTo>
                  <a:pt x="2" y="212"/>
                </a:lnTo>
                <a:lnTo>
                  <a:pt x="8" y="228"/>
                </a:lnTo>
                <a:lnTo>
                  <a:pt x="12" y="244"/>
                </a:lnTo>
                <a:lnTo>
                  <a:pt x="20" y="260"/>
                </a:lnTo>
                <a:lnTo>
                  <a:pt x="30" y="274"/>
                </a:lnTo>
                <a:lnTo>
                  <a:pt x="40" y="288"/>
                </a:lnTo>
                <a:lnTo>
                  <a:pt x="50" y="300"/>
                </a:lnTo>
                <a:lnTo>
                  <a:pt x="64" y="312"/>
                </a:lnTo>
                <a:lnTo>
                  <a:pt x="76" y="322"/>
                </a:lnTo>
                <a:lnTo>
                  <a:pt x="92" y="330"/>
                </a:lnTo>
                <a:lnTo>
                  <a:pt x="106" y="338"/>
                </a:lnTo>
                <a:lnTo>
                  <a:pt x="122" y="344"/>
                </a:lnTo>
                <a:lnTo>
                  <a:pt x="140" y="348"/>
                </a:lnTo>
                <a:lnTo>
                  <a:pt x="158" y="350"/>
                </a:lnTo>
                <a:lnTo>
                  <a:pt x="176" y="352"/>
                </a:lnTo>
                <a:lnTo>
                  <a:pt x="176" y="352"/>
                </a:lnTo>
                <a:lnTo>
                  <a:pt x="194" y="350"/>
                </a:lnTo>
                <a:lnTo>
                  <a:pt x="210" y="348"/>
                </a:lnTo>
                <a:lnTo>
                  <a:pt x="228" y="344"/>
                </a:lnTo>
                <a:lnTo>
                  <a:pt x="244" y="338"/>
                </a:lnTo>
                <a:lnTo>
                  <a:pt x="258" y="330"/>
                </a:lnTo>
                <a:lnTo>
                  <a:pt x="274" y="322"/>
                </a:lnTo>
                <a:lnTo>
                  <a:pt x="288" y="312"/>
                </a:lnTo>
                <a:lnTo>
                  <a:pt x="300" y="300"/>
                </a:lnTo>
                <a:lnTo>
                  <a:pt x="310" y="288"/>
                </a:lnTo>
                <a:lnTo>
                  <a:pt x="322" y="274"/>
                </a:lnTo>
                <a:lnTo>
                  <a:pt x="330" y="260"/>
                </a:lnTo>
                <a:lnTo>
                  <a:pt x="338" y="244"/>
                </a:lnTo>
                <a:lnTo>
                  <a:pt x="344" y="228"/>
                </a:lnTo>
                <a:lnTo>
                  <a:pt x="348" y="212"/>
                </a:lnTo>
                <a:lnTo>
                  <a:pt x="350" y="194"/>
                </a:lnTo>
                <a:lnTo>
                  <a:pt x="352" y="176"/>
                </a:lnTo>
                <a:lnTo>
                  <a:pt x="352" y="176"/>
                </a:lnTo>
                <a:lnTo>
                  <a:pt x="350" y="158"/>
                </a:lnTo>
                <a:lnTo>
                  <a:pt x="348" y="140"/>
                </a:lnTo>
                <a:lnTo>
                  <a:pt x="344" y="124"/>
                </a:lnTo>
                <a:lnTo>
                  <a:pt x="338" y="108"/>
                </a:lnTo>
                <a:lnTo>
                  <a:pt x="330" y="92"/>
                </a:lnTo>
                <a:lnTo>
                  <a:pt x="322" y="78"/>
                </a:lnTo>
                <a:lnTo>
                  <a:pt x="310" y="64"/>
                </a:lnTo>
                <a:lnTo>
                  <a:pt x="300" y="52"/>
                </a:lnTo>
                <a:lnTo>
                  <a:pt x="288" y="40"/>
                </a:lnTo>
                <a:lnTo>
                  <a:pt x="274" y="30"/>
                </a:lnTo>
                <a:lnTo>
                  <a:pt x="258" y="20"/>
                </a:lnTo>
                <a:lnTo>
                  <a:pt x="244" y="14"/>
                </a:lnTo>
                <a:lnTo>
                  <a:pt x="228" y="8"/>
                </a:lnTo>
                <a:lnTo>
                  <a:pt x="210" y="4"/>
                </a:lnTo>
                <a:lnTo>
                  <a:pt x="194" y="0"/>
                </a:lnTo>
                <a:lnTo>
                  <a:pt x="176" y="0"/>
                </a:lnTo>
                <a:close/>
              </a:path>
            </a:pathLst>
          </a:custGeom>
          <a:solidFill>
            <a:srgbClr val="F397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3800331" y="1858963"/>
            <a:ext cx="257175" cy="26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1047" name="Freeform 23"/>
          <p:cNvSpPr>
            <a:spLocks/>
          </p:cNvSpPr>
          <p:nvPr/>
        </p:nvSpPr>
        <p:spPr bwMode="auto">
          <a:xfrm>
            <a:off x="3616181" y="1738313"/>
            <a:ext cx="558800" cy="558800"/>
          </a:xfrm>
          <a:custGeom>
            <a:avLst/>
            <a:gdLst/>
            <a:ahLst/>
            <a:cxnLst>
              <a:cxn ang="0">
                <a:pos x="176" y="0"/>
              </a:cxn>
              <a:cxn ang="0">
                <a:pos x="140" y="4"/>
              </a:cxn>
              <a:cxn ang="0">
                <a:pos x="106" y="14"/>
              </a:cxn>
              <a:cxn ang="0">
                <a:pos x="76" y="30"/>
              </a:cxn>
              <a:cxn ang="0">
                <a:pos x="50" y="52"/>
              </a:cxn>
              <a:cxn ang="0">
                <a:pos x="30" y="78"/>
              </a:cxn>
              <a:cxn ang="0">
                <a:pos x="12" y="108"/>
              </a:cxn>
              <a:cxn ang="0">
                <a:pos x="2" y="140"/>
              </a:cxn>
              <a:cxn ang="0">
                <a:pos x="0" y="176"/>
              </a:cxn>
              <a:cxn ang="0">
                <a:pos x="0" y="194"/>
              </a:cxn>
              <a:cxn ang="0">
                <a:pos x="8" y="228"/>
              </a:cxn>
              <a:cxn ang="0">
                <a:pos x="20" y="260"/>
              </a:cxn>
              <a:cxn ang="0">
                <a:pos x="40" y="288"/>
              </a:cxn>
              <a:cxn ang="0">
                <a:pos x="64" y="312"/>
              </a:cxn>
              <a:cxn ang="0">
                <a:pos x="92" y="330"/>
              </a:cxn>
              <a:cxn ang="0">
                <a:pos x="122" y="344"/>
              </a:cxn>
              <a:cxn ang="0">
                <a:pos x="158" y="350"/>
              </a:cxn>
              <a:cxn ang="0">
                <a:pos x="176" y="352"/>
              </a:cxn>
              <a:cxn ang="0">
                <a:pos x="210" y="348"/>
              </a:cxn>
              <a:cxn ang="0">
                <a:pos x="244" y="338"/>
              </a:cxn>
              <a:cxn ang="0">
                <a:pos x="274" y="322"/>
              </a:cxn>
              <a:cxn ang="0">
                <a:pos x="300" y="300"/>
              </a:cxn>
              <a:cxn ang="0">
                <a:pos x="322" y="274"/>
              </a:cxn>
              <a:cxn ang="0">
                <a:pos x="338" y="244"/>
              </a:cxn>
              <a:cxn ang="0">
                <a:pos x="348" y="212"/>
              </a:cxn>
              <a:cxn ang="0">
                <a:pos x="352" y="176"/>
              </a:cxn>
              <a:cxn ang="0">
                <a:pos x="350" y="158"/>
              </a:cxn>
              <a:cxn ang="0">
                <a:pos x="344" y="124"/>
              </a:cxn>
              <a:cxn ang="0">
                <a:pos x="330" y="92"/>
              </a:cxn>
              <a:cxn ang="0">
                <a:pos x="310" y="64"/>
              </a:cxn>
              <a:cxn ang="0">
                <a:pos x="288" y="40"/>
              </a:cxn>
              <a:cxn ang="0">
                <a:pos x="258" y="20"/>
              </a:cxn>
              <a:cxn ang="0">
                <a:pos x="228" y="8"/>
              </a:cxn>
              <a:cxn ang="0">
                <a:pos x="194" y="0"/>
              </a:cxn>
            </a:cxnLst>
            <a:rect l="0" t="0" r="r" b="b"/>
            <a:pathLst>
              <a:path w="352" h="352">
                <a:moveTo>
                  <a:pt x="176" y="0"/>
                </a:moveTo>
                <a:lnTo>
                  <a:pt x="176" y="0"/>
                </a:lnTo>
                <a:lnTo>
                  <a:pt x="158" y="0"/>
                </a:lnTo>
                <a:lnTo>
                  <a:pt x="140" y="4"/>
                </a:lnTo>
                <a:lnTo>
                  <a:pt x="122" y="8"/>
                </a:lnTo>
                <a:lnTo>
                  <a:pt x="106" y="14"/>
                </a:lnTo>
                <a:lnTo>
                  <a:pt x="92" y="20"/>
                </a:lnTo>
                <a:lnTo>
                  <a:pt x="76" y="30"/>
                </a:lnTo>
                <a:lnTo>
                  <a:pt x="64" y="40"/>
                </a:lnTo>
                <a:lnTo>
                  <a:pt x="50" y="52"/>
                </a:lnTo>
                <a:lnTo>
                  <a:pt x="40" y="64"/>
                </a:lnTo>
                <a:lnTo>
                  <a:pt x="30" y="78"/>
                </a:lnTo>
                <a:lnTo>
                  <a:pt x="20" y="92"/>
                </a:lnTo>
                <a:lnTo>
                  <a:pt x="12" y="108"/>
                </a:lnTo>
                <a:lnTo>
                  <a:pt x="8" y="124"/>
                </a:lnTo>
                <a:lnTo>
                  <a:pt x="2" y="140"/>
                </a:lnTo>
                <a:lnTo>
                  <a:pt x="0" y="158"/>
                </a:lnTo>
                <a:lnTo>
                  <a:pt x="0" y="176"/>
                </a:lnTo>
                <a:lnTo>
                  <a:pt x="0" y="176"/>
                </a:lnTo>
                <a:lnTo>
                  <a:pt x="0" y="194"/>
                </a:lnTo>
                <a:lnTo>
                  <a:pt x="2" y="212"/>
                </a:lnTo>
                <a:lnTo>
                  <a:pt x="8" y="228"/>
                </a:lnTo>
                <a:lnTo>
                  <a:pt x="12" y="244"/>
                </a:lnTo>
                <a:lnTo>
                  <a:pt x="20" y="260"/>
                </a:lnTo>
                <a:lnTo>
                  <a:pt x="30" y="274"/>
                </a:lnTo>
                <a:lnTo>
                  <a:pt x="40" y="288"/>
                </a:lnTo>
                <a:lnTo>
                  <a:pt x="50" y="300"/>
                </a:lnTo>
                <a:lnTo>
                  <a:pt x="64" y="312"/>
                </a:lnTo>
                <a:lnTo>
                  <a:pt x="76" y="322"/>
                </a:lnTo>
                <a:lnTo>
                  <a:pt x="92" y="330"/>
                </a:lnTo>
                <a:lnTo>
                  <a:pt x="106" y="338"/>
                </a:lnTo>
                <a:lnTo>
                  <a:pt x="122" y="344"/>
                </a:lnTo>
                <a:lnTo>
                  <a:pt x="140" y="348"/>
                </a:lnTo>
                <a:lnTo>
                  <a:pt x="158" y="350"/>
                </a:lnTo>
                <a:lnTo>
                  <a:pt x="176" y="352"/>
                </a:lnTo>
                <a:lnTo>
                  <a:pt x="176" y="352"/>
                </a:lnTo>
                <a:lnTo>
                  <a:pt x="194" y="350"/>
                </a:lnTo>
                <a:lnTo>
                  <a:pt x="210" y="348"/>
                </a:lnTo>
                <a:lnTo>
                  <a:pt x="228" y="344"/>
                </a:lnTo>
                <a:lnTo>
                  <a:pt x="244" y="338"/>
                </a:lnTo>
                <a:lnTo>
                  <a:pt x="258" y="330"/>
                </a:lnTo>
                <a:lnTo>
                  <a:pt x="274" y="322"/>
                </a:lnTo>
                <a:lnTo>
                  <a:pt x="288" y="312"/>
                </a:lnTo>
                <a:lnTo>
                  <a:pt x="300" y="300"/>
                </a:lnTo>
                <a:lnTo>
                  <a:pt x="310" y="288"/>
                </a:lnTo>
                <a:lnTo>
                  <a:pt x="322" y="274"/>
                </a:lnTo>
                <a:lnTo>
                  <a:pt x="330" y="260"/>
                </a:lnTo>
                <a:lnTo>
                  <a:pt x="338" y="244"/>
                </a:lnTo>
                <a:lnTo>
                  <a:pt x="344" y="228"/>
                </a:lnTo>
                <a:lnTo>
                  <a:pt x="348" y="212"/>
                </a:lnTo>
                <a:lnTo>
                  <a:pt x="350" y="194"/>
                </a:lnTo>
                <a:lnTo>
                  <a:pt x="352" y="176"/>
                </a:lnTo>
                <a:lnTo>
                  <a:pt x="352" y="176"/>
                </a:lnTo>
                <a:lnTo>
                  <a:pt x="350" y="158"/>
                </a:lnTo>
                <a:lnTo>
                  <a:pt x="348" y="140"/>
                </a:lnTo>
                <a:lnTo>
                  <a:pt x="344" y="124"/>
                </a:lnTo>
                <a:lnTo>
                  <a:pt x="338" y="108"/>
                </a:lnTo>
                <a:lnTo>
                  <a:pt x="330" y="92"/>
                </a:lnTo>
                <a:lnTo>
                  <a:pt x="322" y="78"/>
                </a:lnTo>
                <a:lnTo>
                  <a:pt x="310" y="64"/>
                </a:lnTo>
                <a:lnTo>
                  <a:pt x="300" y="52"/>
                </a:lnTo>
                <a:lnTo>
                  <a:pt x="288" y="40"/>
                </a:lnTo>
                <a:lnTo>
                  <a:pt x="274" y="30"/>
                </a:lnTo>
                <a:lnTo>
                  <a:pt x="258" y="20"/>
                </a:lnTo>
                <a:lnTo>
                  <a:pt x="244" y="14"/>
                </a:lnTo>
                <a:lnTo>
                  <a:pt x="228" y="8"/>
                </a:lnTo>
                <a:lnTo>
                  <a:pt x="210" y="4"/>
                </a:lnTo>
                <a:lnTo>
                  <a:pt x="194" y="0"/>
                </a:lnTo>
                <a:lnTo>
                  <a:pt x="176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pic>
        <p:nvPicPr>
          <p:cNvPr id="1048" name="Picture 24"/>
          <p:cNvPicPr>
            <a:picLocks noChangeAspect="1" noChangeArrowheads="1"/>
          </p:cNvPicPr>
          <p:nvPr/>
        </p:nvPicPr>
        <p:blipFill>
          <a:blip r:embed="rId36" cstate="print"/>
          <a:srcRect/>
          <a:stretch>
            <a:fillRect/>
          </a:stretch>
        </p:blipFill>
        <p:spPr bwMode="auto">
          <a:xfrm>
            <a:off x="3787631" y="1846263"/>
            <a:ext cx="285750" cy="29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54" name="Freeform 30"/>
          <p:cNvSpPr>
            <a:spLocks/>
          </p:cNvSpPr>
          <p:nvPr/>
        </p:nvSpPr>
        <p:spPr bwMode="auto">
          <a:xfrm>
            <a:off x="3087315" y="6411913"/>
            <a:ext cx="69850" cy="79375"/>
          </a:xfrm>
          <a:custGeom>
            <a:avLst/>
            <a:gdLst/>
            <a:ahLst/>
            <a:cxnLst>
              <a:cxn ang="0">
                <a:pos x="0" y="4"/>
              </a:cxn>
              <a:cxn ang="0">
                <a:pos x="0" y="4"/>
              </a:cxn>
              <a:cxn ang="0">
                <a:pos x="2" y="0"/>
              </a:cxn>
              <a:cxn ang="0">
                <a:pos x="6" y="2"/>
              </a:cxn>
              <a:cxn ang="0">
                <a:pos x="42" y="22"/>
              </a:cxn>
              <a:cxn ang="0">
                <a:pos x="42" y="22"/>
              </a:cxn>
              <a:cxn ang="0">
                <a:pos x="44" y="26"/>
              </a:cxn>
              <a:cxn ang="0">
                <a:pos x="42" y="28"/>
              </a:cxn>
              <a:cxn ang="0">
                <a:pos x="6" y="50"/>
              </a:cxn>
              <a:cxn ang="0">
                <a:pos x="6" y="50"/>
              </a:cxn>
              <a:cxn ang="0">
                <a:pos x="2" y="50"/>
              </a:cxn>
              <a:cxn ang="0">
                <a:pos x="0" y="46"/>
              </a:cxn>
              <a:cxn ang="0">
                <a:pos x="0" y="4"/>
              </a:cxn>
            </a:cxnLst>
            <a:rect l="0" t="0" r="r" b="b"/>
            <a:pathLst>
              <a:path w="44" h="50">
                <a:moveTo>
                  <a:pt x="0" y="4"/>
                </a:moveTo>
                <a:lnTo>
                  <a:pt x="0" y="4"/>
                </a:lnTo>
                <a:lnTo>
                  <a:pt x="2" y="0"/>
                </a:lnTo>
                <a:lnTo>
                  <a:pt x="6" y="2"/>
                </a:lnTo>
                <a:lnTo>
                  <a:pt x="42" y="22"/>
                </a:lnTo>
                <a:lnTo>
                  <a:pt x="42" y="22"/>
                </a:lnTo>
                <a:lnTo>
                  <a:pt x="44" y="26"/>
                </a:lnTo>
                <a:lnTo>
                  <a:pt x="42" y="28"/>
                </a:lnTo>
                <a:lnTo>
                  <a:pt x="6" y="50"/>
                </a:lnTo>
                <a:lnTo>
                  <a:pt x="6" y="50"/>
                </a:lnTo>
                <a:lnTo>
                  <a:pt x="2" y="50"/>
                </a:lnTo>
                <a:lnTo>
                  <a:pt x="0" y="46"/>
                </a:lnTo>
                <a:lnTo>
                  <a:pt x="0" y="4"/>
                </a:lnTo>
                <a:close/>
              </a:path>
            </a:pathLst>
          </a:custGeom>
          <a:solidFill>
            <a:srgbClr val="C61A22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1055" name="Rectangle 31"/>
          <p:cNvSpPr>
            <a:spLocks noChangeArrowheads="1"/>
          </p:cNvSpPr>
          <p:nvPr/>
        </p:nvSpPr>
        <p:spPr bwMode="auto">
          <a:xfrm>
            <a:off x="2441431" y="2500313"/>
            <a:ext cx="2692400" cy="538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sz="3500" b="0" i="0" u="none" strike="noStrike" cap="none" normalizeH="0" baseline="0" dirty="0" smtClean="0">
                <a:ln>
                  <a:noFill/>
                </a:ln>
                <a:solidFill>
                  <a:srgbClr val="5A4A3F"/>
                </a:solidFill>
                <a:effectLst/>
                <a:latin typeface="HG創英角ﾎﾟｯﾌﾟ体" pitchFamily="49" charset="-128"/>
                <a:ea typeface="HG創英角ﾎﾟｯﾌﾟ体" pitchFamily="49" charset="-128"/>
                <a:cs typeface="ＭＳ Ｐゴシック" pitchFamily="50" charset="-128"/>
              </a:rPr>
              <a:t>ア</a:t>
            </a:r>
            <a:r>
              <a:rPr kumimoji="1" lang="ja-JP" altLang="en-US" sz="3500" b="0" i="0" u="none" strike="noStrike" cap="none" normalizeH="0" baseline="0" dirty="0" smtClean="0">
                <a:ln>
                  <a:noFill/>
                </a:ln>
                <a:solidFill>
                  <a:srgbClr val="5A4A3F"/>
                </a:solidFill>
                <a:effectLst/>
                <a:latin typeface="HG創英角ﾎﾟｯﾌﾟ体" pitchFamily="49" charset="-128"/>
                <a:ea typeface="HG創英角ﾎﾟｯﾌﾟ体" pitchFamily="49" charset="-128"/>
                <a:cs typeface="ＭＳ Ｐゴシック" pitchFamily="50" charset="-128"/>
              </a:rPr>
              <a:t>スクル大学</a:t>
            </a:r>
            <a:endParaRPr kumimoji="1" lang="en-US" altLang="ja-JP" sz="3500" b="0" i="0" u="none" strike="noStrike" cap="none" normalizeH="0" baseline="0" dirty="0" smtClean="0">
              <a:ln>
                <a:noFill/>
              </a:ln>
              <a:solidFill>
                <a:srgbClr val="5A4A3F"/>
              </a:solidFill>
              <a:effectLst/>
              <a:latin typeface="HG創英角ﾎﾟｯﾌﾟ体" pitchFamily="49" charset="-128"/>
              <a:ea typeface="HG創英角ﾎﾟｯﾌﾟ体" pitchFamily="49" charset="-128"/>
              <a:cs typeface="ＭＳ Ｐゴシック" pitchFamily="50" charset="-128"/>
            </a:endParaRPr>
          </a:p>
        </p:txBody>
      </p:sp>
      <p:sp>
        <p:nvSpPr>
          <p:cNvPr id="250" name="テキスト ボックス 249"/>
          <p:cNvSpPr txBox="1"/>
          <p:nvPr/>
        </p:nvSpPr>
        <p:spPr>
          <a:xfrm>
            <a:off x="1288473" y="831272"/>
            <a:ext cx="517467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5400" b="1" dirty="0" smtClean="0">
                <a:solidFill>
                  <a:srgbClr val="704B34"/>
                </a:solidFill>
                <a:latin typeface="HGS創英角ﾎﾟｯﾌﾟ体" pitchFamily="50" charset="-128"/>
                <a:ea typeface="HGS創英角ﾎﾟｯﾌﾟ体" pitchFamily="50" charset="-128"/>
                <a:cs typeface="メイリオ" pitchFamily="50" charset="-128"/>
              </a:rPr>
              <a:t>てづくりフリマ</a:t>
            </a:r>
            <a:endParaRPr kumimoji="1" lang="ja-JP" altLang="en-US" sz="5400" b="1" dirty="0">
              <a:solidFill>
                <a:srgbClr val="704B34"/>
              </a:solidFill>
              <a:latin typeface="HGS創英角ﾎﾟｯﾌﾟ体" pitchFamily="50" charset="-128"/>
              <a:ea typeface="HGS創英角ﾎﾟｯﾌﾟ体" pitchFamily="50" charset="-128"/>
              <a:cs typeface="メイリオ" pitchFamily="50" charset="-128"/>
            </a:endParaRPr>
          </a:p>
        </p:txBody>
      </p:sp>
      <p:sp>
        <p:nvSpPr>
          <p:cNvPr id="251" name="テキスト ボックス 250"/>
          <p:cNvSpPr txBox="1"/>
          <p:nvPr/>
        </p:nvSpPr>
        <p:spPr>
          <a:xfrm>
            <a:off x="3269673" y="7820891"/>
            <a:ext cx="1406237" cy="120032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kumimoji="1" lang="ja-JP" altLang="en-US" sz="3600" b="1" dirty="0" smtClean="0">
                <a:solidFill>
                  <a:srgbClr val="C0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入場無料</a:t>
            </a:r>
            <a:endParaRPr kumimoji="1" lang="ja-JP" altLang="en-US" sz="3600" b="1" dirty="0">
              <a:solidFill>
                <a:srgbClr val="C00000"/>
              </a:solidFill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252" name="テキスト ボックス 251"/>
          <p:cNvSpPr txBox="1"/>
          <p:nvPr/>
        </p:nvSpPr>
        <p:spPr>
          <a:xfrm>
            <a:off x="2990850" y="9575800"/>
            <a:ext cx="197485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100" b="1" dirty="0" smtClean="0"/>
              <a:t>アスクルてづくり実行委員会</a:t>
            </a:r>
            <a:endParaRPr kumimoji="1" lang="ja-JP" altLang="en-US" sz="1100" b="1" dirty="0"/>
          </a:p>
        </p:txBody>
      </p:sp>
      <p:sp>
        <p:nvSpPr>
          <p:cNvPr id="253" name="テキスト ボックス 252"/>
          <p:cNvSpPr txBox="1"/>
          <p:nvPr/>
        </p:nvSpPr>
        <p:spPr>
          <a:xfrm>
            <a:off x="2990850" y="9740900"/>
            <a:ext cx="197485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100" dirty="0" smtClean="0"/>
              <a:t>http://www.askul.com/</a:t>
            </a:r>
            <a:endParaRPr kumimoji="1" lang="ja-JP" altLang="en-US" sz="1100" dirty="0"/>
          </a:p>
        </p:txBody>
      </p:sp>
      <p:sp>
        <p:nvSpPr>
          <p:cNvPr id="254" name="テキスト ボックス 253"/>
          <p:cNvSpPr txBox="1"/>
          <p:nvPr/>
        </p:nvSpPr>
        <p:spPr>
          <a:xfrm>
            <a:off x="1365250" y="5250544"/>
            <a:ext cx="50500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7200" dirty="0" smtClean="0">
                <a:solidFill>
                  <a:srgbClr val="704B34"/>
                </a:solidFill>
              </a:rPr>
              <a:t>2014.10.11</a:t>
            </a:r>
            <a:r>
              <a:rPr kumimoji="1" lang="en-US" altLang="ja-JP" sz="2800" dirty="0" smtClean="0">
                <a:solidFill>
                  <a:srgbClr val="704B34"/>
                </a:solidFill>
              </a:rPr>
              <a:t> sat</a:t>
            </a:r>
            <a:endParaRPr kumimoji="1" lang="ja-JP" altLang="en-US" sz="2800" dirty="0">
              <a:solidFill>
                <a:srgbClr val="704B34"/>
              </a:solidFill>
            </a:endParaRPr>
          </a:p>
        </p:txBody>
      </p:sp>
      <p:sp>
        <p:nvSpPr>
          <p:cNvPr id="255" name="テキスト ボックス 254"/>
          <p:cNvSpPr txBox="1"/>
          <p:nvPr/>
        </p:nvSpPr>
        <p:spPr>
          <a:xfrm>
            <a:off x="1599293" y="6242958"/>
            <a:ext cx="47579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800" dirty="0" smtClean="0">
                <a:solidFill>
                  <a:srgbClr val="704B34"/>
                </a:solidFill>
                <a:latin typeface="+mj-ea"/>
                <a:ea typeface="+mj-ea"/>
              </a:rPr>
              <a:t>10:00</a:t>
            </a:r>
            <a:r>
              <a:rPr kumimoji="1" lang="ja-JP" altLang="en-US" sz="1800" dirty="0" smtClean="0">
                <a:solidFill>
                  <a:srgbClr val="704B34"/>
                </a:solidFill>
                <a:latin typeface="+mj-ea"/>
                <a:ea typeface="+mj-ea"/>
              </a:rPr>
              <a:t>　　</a:t>
            </a:r>
            <a:r>
              <a:rPr kumimoji="1" lang="en-US" altLang="ja-JP" sz="1800" dirty="0" smtClean="0">
                <a:solidFill>
                  <a:srgbClr val="704B34"/>
                </a:solidFill>
                <a:latin typeface="+mj-ea"/>
                <a:ea typeface="+mj-ea"/>
              </a:rPr>
              <a:t>15:30</a:t>
            </a:r>
            <a:r>
              <a:rPr kumimoji="1" lang="ja-JP" altLang="en-US" sz="1800" dirty="0" smtClean="0">
                <a:solidFill>
                  <a:srgbClr val="704B34"/>
                </a:solidFill>
                <a:latin typeface="+mj-ea"/>
                <a:ea typeface="+mj-ea"/>
              </a:rPr>
              <a:t>　</a:t>
            </a:r>
            <a:r>
              <a:rPr kumimoji="1" lang="en-US" altLang="ja-JP" sz="1800" dirty="0" smtClean="0">
                <a:solidFill>
                  <a:srgbClr val="704B34"/>
                </a:solidFill>
                <a:latin typeface="+mj-ea"/>
                <a:ea typeface="+mj-ea"/>
              </a:rPr>
              <a:t>1</a:t>
            </a:r>
            <a:r>
              <a:rPr kumimoji="1" lang="ja-JP" altLang="en-US" sz="1800" dirty="0" smtClean="0">
                <a:solidFill>
                  <a:srgbClr val="704B34"/>
                </a:solidFill>
                <a:latin typeface="+mj-ea"/>
                <a:ea typeface="+mj-ea"/>
              </a:rPr>
              <a:t>号館特設広場</a:t>
            </a:r>
            <a:endParaRPr kumimoji="1" lang="ja-JP" altLang="en-US" sz="1800" dirty="0">
              <a:solidFill>
                <a:srgbClr val="704B34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603130995"/>
      </p:ext>
    </p:extLst>
  </p:cSld>
  <p:clrMapOvr>
    <a:masterClrMapping/>
  </p:clrMapOvr>
</p:sld>
</file>

<file path=ppt/theme/theme1.xml><?xml version="1.0" encoding="utf-8"?>
<a:theme xmlns:a="http://schemas.openxmlformats.org/drawingml/2006/main" name="ガイド入りテンプレートサンプル20130531三木さん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 kumimoji="1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="" xmlns:thm15="http://schemas.microsoft.com/office/thememl/2012/main" name="5.potx" id="{3F8E5C06-014F-4A13-A3C7-E133BECAFD1E}" vid="{BD152B00-4CFD-4022-8208-530F7579D794}"/>
    </a:ext>
  </a:extLst>
</a:theme>
</file>

<file path=ppt/theme/theme2.xml><?xml version="1.0" encoding="utf-8"?>
<a:theme xmlns:a="http://schemas.openxmlformats.org/drawingml/2006/main" name="1_ガイド入りテンプレートサンプル20130531三木さん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5.potx" id="{3F8E5C06-014F-4A13-A3C7-E133BECAFD1E}" vid="{BD152B00-4CFD-4022-8208-530F7579D794}"/>
    </a:ext>
  </a:extLst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53</Template>
  <TotalTime>0</TotalTime>
  <Words>125</Words>
  <Application>Microsoft Office PowerPoint</Application>
  <PresentationFormat>ユーザー設定</PresentationFormat>
  <Paragraphs>24</Paragraphs>
  <Slides>2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2</vt:i4>
      </vt:variant>
      <vt:variant>
        <vt:lpstr>スライド タイトル</vt:lpstr>
      </vt:variant>
      <vt:variant>
        <vt:i4>2</vt:i4>
      </vt:variant>
    </vt:vector>
  </HeadingPairs>
  <TitlesOfParts>
    <vt:vector size="4" baseType="lpstr">
      <vt:lpstr>ガイド入りテンプレートサンプル20130531三木さん</vt:lpstr>
      <vt:lpstr>1_ガイド入りテンプレートサンプル20130531三木さん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2014-06-25T10:28:17Z</dcterms:created>
  <dcterms:modified xsi:type="dcterms:W3CDTF">2014-06-25T10:28:26Z</dcterms:modified>
</cp:coreProperties>
</file>