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  <p:sldMasterId id="2147483689" r:id="rId2"/>
  </p:sldMasterIdLst>
  <p:notesMasterIdLst>
    <p:notesMasterId r:id="rId5"/>
  </p:notesMasterIdLst>
  <p:sldIdLst>
    <p:sldId id="263" r:id="rId3"/>
    <p:sldId id="262" r:id="rId4"/>
  </p:sldIdLst>
  <p:sldSz cx="7775575" cy="10907713"/>
  <p:notesSz cx="8483600" cy="1234440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5197"/>
    <a:srgbClr val="FCE4F7"/>
    <a:srgbClr val="F9A5F9"/>
    <a:srgbClr val="FBD7F3"/>
    <a:srgbClr val="FFFFFF"/>
    <a:srgbClr val="000099"/>
    <a:srgbClr val="F0F4FA"/>
    <a:srgbClr val="E8EEF8"/>
    <a:srgbClr val="203864"/>
    <a:srgbClr val="E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31" d="100"/>
          <a:sy n="31" d="100"/>
        </p:scale>
        <p:origin x="-1686" y="-24"/>
      </p:cViewPr>
      <p:guideLst>
        <p:guide orient="horz" pos="3436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676226" cy="619364"/>
          </a:xfrm>
          <a:prstGeom prst="rect">
            <a:avLst/>
          </a:prstGeom>
        </p:spPr>
        <p:txBody>
          <a:bodyPr vert="horz" lIns="113849" tIns="56926" rIns="113849" bIns="56926" rtlCol="0"/>
          <a:lstStyle>
            <a:lvl1pPr algn="l">
              <a:defRPr sz="15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805414" y="2"/>
            <a:ext cx="3676226" cy="619364"/>
          </a:xfrm>
          <a:prstGeom prst="rect">
            <a:avLst/>
          </a:prstGeom>
        </p:spPr>
        <p:txBody>
          <a:bodyPr vert="horz" lIns="113849" tIns="56926" rIns="113849" bIns="56926" rtlCol="0"/>
          <a:lstStyle>
            <a:lvl1pPr algn="r">
              <a:defRPr sz="15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2014/6/25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755900" y="1541463"/>
            <a:ext cx="2971800" cy="4168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3849" tIns="56926" rIns="113849" bIns="5692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48360" y="5940743"/>
            <a:ext cx="6786880" cy="4860607"/>
          </a:xfrm>
          <a:prstGeom prst="rect">
            <a:avLst/>
          </a:prstGeom>
        </p:spPr>
        <p:txBody>
          <a:bodyPr vert="horz" lIns="113849" tIns="56926" rIns="113849" bIns="56926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11725041"/>
            <a:ext cx="3676226" cy="619363"/>
          </a:xfrm>
          <a:prstGeom prst="rect">
            <a:avLst/>
          </a:prstGeom>
        </p:spPr>
        <p:txBody>
          <a:bodyPr vert="horz" lIns="113849" tIns="56926" rIns="113849" bIns="56926" rtlCol="0" anchor="b"/>
          <a:lstStyle>
            <a:lvl1pPr algn="l">
              <a:defRPr sz="15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805414" y="11725041"/>
            <a:ext cx="3676226" cy="619363"/>
          </a:xfrm>
          <a:prstGeom prst="rect">
            <a:avLst/>
          </a:prstGeom>
        </p:spPr>
        <p:txBody>
          <a:bodyPr vert="horz" lIns="113849" tIns="56926" rIns="113849" bIns="56926" rtlCol="0" anchor="b"/>
          <a:lstStyle>
            <a:lvl1pPr algn="r">
              <a:defRPr sz="15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829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600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659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296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88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732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277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42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26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7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60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813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w_140620_03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6389"/>
            <a:ext cx="7775575" cy="1089493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5272" y="581240"/>
            <a:ext cx="6705032" cy="2108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272" y="2903972"/>
            <a:ext cx="6705032" cy="6921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5271" y="10108231"/>
            <a:ext cx="1749533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2D030D-BC4F-4300-9C1D-DEF9FB5A657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507" y="10108231"/>
            <a:ext cx="2626562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0771" y="10108231"/>
            <a:ext cx="1749533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EABC4-B37D-4B48-A645-B436E776B1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44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828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17782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0" name="グループ化 809"/>
          <p:cNvGrpSpPr/>
          <p:nvPr/>
        </p:nvGrpSpPr>
        <p:grpSpPr>
          <a:xfrm>
            <a:off x="418736" y="2278380"/>
            <a:ext cx="2318114" cy="1866900"/>
            <a:chOff x="418736" y="2278380"/>
            <a:chExt cx="2318114" cy="1866900"/>
          </a:xfrm>
        </p:grpSpPr>
        <p:sp>
          <p:nvSpPr>
            <p:cNvPr id="1547" name="Freeform 74"/>
            <p:cNvSpPr>
              <a:spLocks/>
            </p:cNvSpPr>
            <p:nvPr/>
          </p:nvSpPr>
          <p:spPr bwMode="auto">
            <a:xfrm>
              <a:off x="533400" y="2278380"/>
              <a:ext cx="2117725" cy="1816100"/>
            </a:xfrm>
            <a:custGeom>
              <a:avLst/>
              <a:gdLst/>
              <a:ahLst/>
              <a:cxnLst>
                <a:cxn ang="0">
                  <a:pos x="1334" y="1036"/>
                </a:cxn>
                <a:cxn ang="0">
                  <a:pos x="1334" y="1036"/>
                </a:cxn>
                <a:cxn ang="0">
                  <a:pos x="1332" y="1058"/>
                </a:cxn>
                <a:cxn ang="0">
                  <a:pos x="1326" y="1078"/>
                </a:cxn>
                <a:cxn ang="0">
                  <a:pos x="1316" y="1096"/>
                </a:cxn>
                <a:cxn ang="0">
                  <a:pos x="1302" y="1112"/>
                </a:cxn>
                <a:cxn ang="0">
                  <a:pos x="1288" y="1124"/>
                </a:cxn>
                <a:cxn ang="0">
                  <a:pos x="1270" y="1134"/>
                </a:cxn>
                <a:cxn ang="0">
                  <a:pos x="1250" y="1142"/>
                </a:cxn>
                <a:cxn ang="0">
                  <a:pos x="1228" y="1144"/>
                </a:cxn>
                <a:cxn ang="0">
                  <a:pos x="104" y="1144"/>
                </a:cxn>
                <a:cxn ang="0">
                  <a:pos x="104" y="1144"/>
                </a:cxn>
                <a:cxn ang="0">
                  <a:pos x="84" y="1142"/>
                </a:cxn>
                <a:cxn ang="0">
                  <a:pos x="64" y="1134"/>
                </a:cxn>
                <a:cxn ang="0">
                  <a:pos x="46" y="1124"/>
                </a:cxn>
                <a:cxn ang="0">
                  <a:pos x="30" y="1112"/>
                </a:cxn>
                <a:cxn ang="0">
                  <a:pos x="18" y="1096"/>
                </a:cxn>
                <a:cxn ang="0">
                  <a:pos x="8" y="1078"/>
                </a:cxn>
                <a:cxn ang="0">
                  <a:pos x="2" y="1058"/>
                </a:cxn>
                <a:cxn ang="0">
                  <a:pos x="0" y="1036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2" y="86"/>
                </a:cxn>
                <a:cxn ang="0">
                  <a:pos x="8" y="66"/>
                </a:cxn>
                <a:cxn ang="0">
                  <a:pos x="18" y="48"/>
                </a:cxn>
                <a:cxn ang="0">
                  <a:pos x="30" y="32"/>
                </a:cxn>
                <a:cxn ang="0">
                  <a:pos x="46" y="18"/>
                </a:cxn>
                <a:cxn ang="0">
                  <a:pos x="64" y="10"/>
                </a:cxn>
                <a:cxn ang="0">
                  <a:pos x="84" y="2"/>
                </a:cxn>
                <a:cxn ang="0">
                  <a:pos x="104" y="0"/>
                </a:cxn>
                <a:cxn ang="0">
                  <a:pos x="1228" y="0"/>
                </a:cxn>
                <a:cxn ang="0">
                  <a:pos x="1228" y="0"/>
                </a:cxn>
                <a:cxn ang="0">
                  <a:pos x="1250" y="2"/>
                </a:cxn>
                <a:cxn ang="0">
                  <a:pos x="1270" y="10"/>
                </a:cxn>
                <a:cxn ang="0">
                  <a:pos x="1288" y="18"/>
                </a:cxn>
                <a:cxn ang="0">
                  <a:pos x="1302" y="32"/>
                </a:cxn>
                <a:cxn ang="0">
                  <a:pos x="1316" y="48"/>
                </a:cxn>
                <a:cxn ang="0">
                  <a:pos x="1326" y="66"/>
                </a:cxn>
                <a:cxn ang="0">
                  <a:pos x="1332" y="86"/>
                </a:cxn>
                <a:cxn ang="0">
                  <a:pos x="1334" y="108"/>
                </a:cxn>
                <a:cxn ang="0">
                  <a:pos x="1334" y="1036"/>
                </a:cxn>
              </a:cxnLst>
              <a:rect l="0" t="0" r="r" b="b"/>
              <a:pathLst>
                <a:path w="1334" h="1144">
                  <a:moveTo>
                    <a:pt x="1334" y="1036"/>
                  </a:moveTo>
                  <a:lnTo>
                    <a:pt x="1334" y="1036"/>
                  </a:lnTo>
                  <a:lnTo>
                    <a:pt x="1332" y="1058"/>
                  </a:lnTo>
                  <a:lnTo>
                    <a:pt x="1326" y="1078"/>
                  </a:lnTo>
                  <a:lnTo>
                    <a:pt x="1316" y="1096"/>
                  </a:lnTo>
                  <a:lnTo>
                    <a:pt x="1302" y="1112"/>
                  </a:lnTo>
                  <a:lnTo>
                    <a:pt x="1288" y="1124"/>
                  </a:lnTo>
                  <a:lnTo>
                    <a:pt x="1270" y="1134"/>
                  </a:lnTo>
                  <a:lnTo>
                    <a:pt x="1250" y="1142"/>
                  </a:lnTo>
                  <a:lnTo>
                    <a:pt x="1228" y="1144"/>
                  </a:lnTo>
                  <a:lnTo>
                    <a:pt x="104" y="1144"/>
                  </a:lnTo>
                  <a:lnTo>
                    <a:pt x="104" y="1144"/>
                  </a:lnTo>
                  <a:lnTo>
                    <a:pt x="84" y="1142"/>
                  </a:lnTo>
                  <a:lnTo>
                    <a:pt x="64" y="1134"/>
                  </a:lnTo>
                  <a:lnTo>
                    <a:pt x="46" y="1124"/>
                  </a:lnTo>
                  <a:lnTo>
                    <a:pt x="30" y="1112"/>
                  </a:lnTo>
                  <a:lnTo>
                    <a:pt x="18" y="1096"/>
                  </a:lnTo>
                  <a:lnTo>
                    <a:pt x="8" y="1078"/>
                  </a:lnTo>
                  <a:lnTo>
                    <a:pt x="2" y="1058"/>
                  </a:lnTo>
                  <a:lnTo>
                    <a:pt x="0" y="1036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" y="86"/>
                  </a:lnTo>
                  <a:lnTo>
                    <a:pt x="8" y="66"/>
                  </a:lnTo>
                  <a:lnTo>
                    <a:pt x="18" y="48"/>
                  </a:lnTo>
                  <a:lnTo>
                    <a:pt x="30" y="32"/>
                  </a:lnTo>
                  <a:lnTo>
                    <a:pt x="46" y="18"/>
                  </a:lnTo>
                  <a:lnTo>
                    <a:pt x="64" y="10"/>
                  </a:lnTo>
                  <a:lnTo>
                    <a:pt x="84" y="2"/>
                  </a:lnTo>
                  <a:lnTo>
                    <a:pt x="104" y="0"/>
                  </a:lnTo>
                  <a:lnTo>
                    <a:pt x="1228" y="0"/>
                  </a:lnTo>
                  <a:lnTo>
                    <a:pt x="1228" y="0"/>
                  </a:lnTo>
                  <a:lnTo>
                    <a:pt x="1250" y="2"/>
                  </a:lnTo>
                  <a:lnTo>
                    <a:pt x="1270" y="10"/>
                  </a:lnTo>
                  <a:lnTo>
                    <a:pt x="1288" y="18"/>
                  </a:lnTo>
                  <a:lnTo>
                    <a:pt x="1302" y="32"/>
                  </a:lnTo>
                  <a:lnTo>
                    <a:pt x="1316" y="48"/>
                  </a:lnTo>
                  <a:lnTo>
                    <a:pt x="1326" y="66"/>
                  </a:lnTo>
                  <a:lnTo>
                    <a:pt x="1332" y="86"/>
                  </a:lnTo>
                  <a:lnTo>
                    <a:pt x="1334" y="108"/>
                  </a:lnTo>
                  <a:lnTo>
                    <a:pt x="1334" y="1036"/>
                  </a:lnTo>
                  <a:close/>
                </a:path>
              </a:pathLst>
            </a:custGeom>
            <a:solidFill>
              <a:srgbClr val="FACB8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548" name="Freeform 75"/>
            <p:cNvSpPr>
              <a:spLocks/>
            </p:cNvSpPr>
            <p:nvPr/>
          </p:nvSpPr>
          <p:spPr bwMode="auto">
            <a:xfrm>
              <a:off x="473075" y="2332355"/>
              <a:ext cx="2117725" cy="1812925"/>
            </a:xfrm>
            <a:custGeom>
              <a:avLst/>
              <a:gdLst/>
              <a:ahLst/>
              <a:cxnLst>
                <a:cxn ang="0">
                  <a:pos x="1334" y="1034"/>
                </a:cxn>
                <a:cxn ang="0">
                  <a:pos x="1334" y="1034"/>
                </a:cxn>
                <a:cxn ang="0">
                  <a:pos x="1332" y="1056"/>
                </a:cxn>
                <a:cxn ang="0">
                  <a:pos x="1326" y="1076"/>
                </a:cxn>
                <a:cxn ang="0">
                  <a:pos x="1316" y="1094"/>
                </a:cxn>
                <a:cxn ang="0">
                  <a:pos x="1304" y="1110"/>
                </a:cxn>
                <a:cxn ang="0">
                  <a:pos x="1288" y="1124"/>
                </a:cxn>
                <a:cxn ang="0">
                  <a:pos x="1270" y="1134"/>
                </a:cxn>
                <a:cxn ang="0">
                  <a:pos x="1250" y="1140"/>
                </a:cxn>
                <a:cxn ang="0">
                  <a:pos x="1230" y="1142"/>
                </a:cxn>
                <a:cxn ang="0">
                  <a:pos x="106" y="1142"/>
                </a:cxn>
                <a:cxn ang="0">
                  <a:pos x="106" y="1142"/>
                </a:cxn>
                <a:cxn ang="0">
                  <a:pos x="84" y="1140"/>
                </a:cxn>
                <a:cxn ang="0">
                  <a:pos x="64" y="1134"/>
                </a:cxn>
                <a:cxn ang="0">
                  <a:pos x="46" y="1124"/>
                </a:cxn>
                <a:cxn ang="0">
                  <a:pos x="32" y="1110"/>
                </a:cxn>
                <a:cxn ang="0">
                  <a:pos x="18" y="1094"/>
                </a:cxn>
                <a:cxn ang="0">
                  <a:pos x="8" y="1076"/>
                </a:cxn>
                <a:cxn ang="0">
                  <a:pos x="2" y="1056"/>
                </a:cxn>
                <a:cxn ang="0">
                  <a:pos x="0" y="1034"/>
                </a:cxn>
                <a:cxn ang="0">
                  <a:pos x="0" y="106"/>
                </a:cxn>
                <a:cxn ang="0">
                  <a:pos x="0" y="106"/>
                </a:cxn>
                <a:cxn ang="0">
                  <a:pos x="2" y="84"/>
                </a:cxn>
                <a:cxn ang="0">
                  <a:pos x="8" y="64"/>
                </a:cxn>
                <a:cxn ang="0">
                  <a:pos x="18" y="46"/>
                </a:cxn>
                <a:cxn ang="0">
                  <a:pos x="32" y="30"/>
                </a:cxn>
                <a:cxn ang="0">
                  <a:pos x="46" y="18"/>
                </a:cxn>
                <a:cxn ang="0">
                  <a:pos x="64" y="8"/>
                </a:cxn>
                <a:cxn ang="0">
                  <a:pos x="84" y="2"/>
                </a:cxn>
                <a:cxn ang="0">
                  <a:pos x="106" y="0"/>
                </a:cxn>
                <a:cxn ang="0">
                  <a:pos x="1230" y="0"/>
                </a:cxn>
                <a:cxn ang="0">
                  <a:pos x="1230" y="0"/>
                </a:cxn>
                <a:cxn ang="0">
                  <a:pos x="1250" y="2"/>
                </a:cxn>
                <a:cxn ang="0">
                  <a:pos x="1270" y="8"/>
                </a:cxn>
                <a:cxn ang="0">
                  <a:pos x="1288" y="18"/>
                </a:cxn>
                <a:cxn ang="0">
                  <a:pos x="1304" y="30"/>
                </a:cxn>
                <a:cxn ang="0">
                  <a:pos x="1316" y="46"/>
                </a:cxn>
                <a:cxn ang="0">
                  <a:pos x="1326" y="64"/>
                </a:cxn>
                <a:cxn ang="0">
                  <a:pos x="1332" y="84"/>
                </a:cxn>
                <a:cxn ang="0">
                  <a:pos x="1334" y="106"/>
                </a:cxn>
                <a:cxn ang="0">
                  <a:pos x="1334" y="1034"/>
                </a:cxn>
              </a:cxnLst>
              <a:rect l="0" t="0" r="r" b="b"/>
              <a:pathLst>
                <a:path w="1334" h="1142">
                  <a:moveTo>
                    <a:pt x="1334" y="1034"/>
                  </a:moveTo>
                  <a:lnTo>
                    <a:pt x="1334" y="1034"/>
                  </a:lnTo>
                  <a:lnTo>
                    <a:pt x="1332" y="1056"/>
                  </a:lnTo>
                  <a:lnTo>
                    <a:pt x="1326" y="1076"/>
                  </a:lnTo>
                  <a:lnTo>
                    <a:pt x="1316" y="1094"/>
                  </a:lnTo>
                  <a:lnTo>
                    <a:pt x="1304" y="1110"/>
                  </a:lnTo>
                  <a:lnTo>
                    <a:pt x="1288" y="1124"/>
                  </a:lnTo>
                  <a:lnTo>
                    <a:pt x="1270" y="1134"/>
                  </a:lnTo>
                  <a:lnTo>
                    <a:pt x="1250" y="1140"/>
                  </a:lnTo>
                  <a:lnTo>
                    <a:pt x="1230" y="1142"/>
                  </a:lnTo>
                  <a:lnTo>
                    <a:pt x="106" y="1142"/>
                  </a:lnTo>
                  <a:lnTo>
                    <a:pt x="106" y="1142"/>
                  </a:lnTo>
                  <a:lnTo>
                    <a:pt x="84" y="1140"/>
                  </a:lnTo>
                  <a:lnTo>
                    <a:pt x="64" y="1134"/>
                  </a:lnTo>
                  <a:lnTo>
                    <a:pt x="46" y="1124"/>
                  </a:lnTo>
                  <a:lnTo>
                    <a:pt x="32" y="1110"/>
                  </a:lnTo>
                  <a:lnTo>
                    <a:pt x="18" y="1094"/>
                  </a:lnTo>
                  <a:lnTo>
                    <a:pt x="8" y="1076"/>
                  </a:lnTo>
                  <a:lnTo>
                    <a:pt x="2" y="1056"/>
                  </a:lnTo>
                  <a:lnTo>
                    <a:pt x="0" y="1034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2" y="84"/>
                  </a:lnTo>
                  <a:lnTo>
                    <a:pt x="8" y="64"/>
                  </a:lnTo>
                  <a:lnTo>
                    <a:pt x="18" y="46"/>
                  </a:lnTo>
                  <a:lnTo>
                    <a:pt x="32" y="30"/>
                  </a:lnTo>
                  <a:lnTo>
                    <a:pt x="46" y="18"/>
                  </a:lnTo>
                  <a:lnTo>
                    <a:pt x="64" y="8"/>
                  </a:lnTo>
                  <a:lnTo>
                    <a:pt x="84" y="2"/>
                  </a:lnTo>
                  <a:lnTo>
                    <a:pt x="106" y="0"/>
                  </a:lnTo>
                  <a:lnTo>
                    <a:pt x="1230" y="0"/>
                  </a:lnTo>
                  <a:lnTo>
                    <a:pt x="1230" y="0"/>
                  </a:lnTo>
                  <a:lnTo>
                    <a:pt x="1250" y="2"/>
                  </a:lnTo>
                  <a:lnTo>
                    <a:pt x="1270" y="8"/>
                  </a:lnTo>
                  <a:lnTo>
                    <a:pt x="1288" y="18"/>
                  </a:lnTo>
                  <a:lnTo>
                    <a:pt x="1304" y="30"/>
                  </a:lnTo>
                  <a:lnTo>
                    <a:pt x="1316" y="46"/>
                  </a:lnTo>
                  <a:lnTo>
                    <a:pt x="1326" y="64"/>
                  </a:lnTo>
                  <a:lnTo>
                    <a:pt x="1332" y="84"/>
                  </a:lnTo>
                  <a:lnTo>
                    <a:pt x="1334" y="106"/>
                  </a:lnTo>
                  <a:lnTo>
                    <a:pt x="1334" y="1034"/>
                  </a:lnTo>
                  <a:close/>
                </a:path>
              </a:pathLst>
            </a:custGeom>
            <a:solidFill>
              <a:srgbClr val="FCE2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549" name="Freeform 76"/>
            <p:cNvSpPr>
              <a:spLocks noEditPoints="1"/>
            </p:cNvSpPr>
            <p:nvPr/>
          </p:nvSpPr>
          <p:spPr bwMode="auto">
            <a:xfrm>
              <a:off x="542925" y="3533775"/>
              <a:ext cx="2193925" cy="581025"/>
            </a:xfrm>
            <a:custGeom>
              <a:avLst/>
              <a:gdLst/>
              <a:ahLst/>
              <a:cxnLst>
                <a:cxn ang="0">
                  <a:pos x="988" y="262"/>
                </a:cxn>
                <a:cxn ang="0">
                  <a:pos x="848" y="324"/>
                </a:cxn>
                <a:cxn ang="0">
                  <a:pos x="868" y="296"/>
                </a:cxn>
                <a:cxn ang="0">
                  <a:pos x="1042" y="198"/>
                </a:cxn>
                <a:cxn ang="0">
                  <a:pos x="1142" y="154"/>
                </a:cxn>
                <a:cxn ang="0">
                  <a:pos x="1052" y="168"/>
                </a:cxn>
                <a:cxn ang="0">
                  <a:pos x="868" y="216"/>
                </a:cxn>
                <a:cxn ang="0">
                  <a:pos x="960" y="168"/>
                </a:cxn>
                <a:cxn ang="0">
                  <a:pos x="1158" y="84"/>
                </a:cxn>
                <a:cxn ang="0">
                  <a:pos x="1082" y="94"/>
                </a:cxn>
                <a:cxn ang="0">
                  <a:pos x="846" y="152"/>
                </a:cxn>
                <a:cxn ang="0">
                  <a:pos x="678" y="204"/>
                </a:cxn>
                <a:cxn ang="0">
                  <a:pos x="760" y="162"/>
                </a:cxn>
                <a:cxn ang="0">
                  <a:pos x="902" y="104"/>
                </a:cxn>
                <a:cxn ang="0">
                  <a:pos x="1054" y="60"/>
                </a:cxn>
                <a:cxn ang="0">
                  <a:pos x="1178" y="34"/>
                </a:cxn>
                <a:cxn ang="0">
                  <a:pos x="1382" y="4"/>
                </a:cxn>
                <a:cxn ang="0">
                  <a:pos x="1230" y="6"/>
                </a:cxn>
                <a:cxn ang="0">
                  <a:pos x="1036" y="24"/>
                </a:cxn>
                <a:cxn ang="0">
                  <a:pos x="900" y="50"/>
                </a:cxn>
                <a:cxn ang="0">
                  <a:pos x="668" y="104"/>
                </a:cxn>
                <a:cxn ang="0">
                  <a:pos x="746" y="70"/>
                </a:cxn>
                <a:cxn ang="0">
                  <a:pos x="930" y="10"/>
                </a:cxn>
                <a:cxn ang="0">
                  <a:pos x="906" y="4"/>
                </a:cxn>
                <a:cxn ang="0">
                  <a:pos x="706" y="40"/>
                </a:cxn>
                <a:cxn ang="0">
                  <a:pos x="576" y="82"/>
                </a:cxn>
                <a:cxn ang="0">
                  <a:pos x="268" y="208"/>
                </a:cxn>
                <a:cxn ang="0">
                  <a:pos x="32" y="324"/>
                </a:cxn>
                <a:cxn ang="0">
                  <a:pos x="14" y="354"/>
                </a:cxn>
                <a:cxn ang="0">
                  <a:pos x="62" y="366"/>
                </a:cxn>
                <a:cxn ang="0">
                  <a:pos x="906" y="338"/>
                </a:cxn>
                <a:cxn ang="0">
                  <a:pos x="970" y="282"/>
                </a:cxn>
                <a:cxn ang="0">
                  <a:pos x="1008" y="258"/>
                </a:cxn>
                <a:cxn ang="0">
                  <a:pos x="832" y="248"/>
                </a:cxn>
                <a:cxn ang="0">
                  <a:pos x="884" y="228"/>
                </a:cxn>
                <a:cxn ang="0">
                  <a:pos x="1010" y="192"/>
                </a:cxn>
                <a:cxn ang="0">
                  <a:pos x="942" y="220"/>
                </a:cxn>
                <a:cxn ang="0">
                  <a:pos x="856" y="256"/>
                </a:cxn>
                <a:cxn ang="0">
                  <a:pos x="812" y="272"/>
                </a:cxn>
                <a:cxn ang="0">
                  <a:pos x="806" y="272"/>
                </a:cxn>
                <a:cxn ang="0">
                  <a:pos x="818" y="256"/>
                </a:cxn>
                <a:cxn ang="0">
                  <a:pos x="562" y="180"/>
                </a:cxn>
                <a:cxn ang="0">
                  <a:pos x="568" y="166"/>
                </a:cxn>
                <a:cxn ang="0">
                  <a:pos x="590" y="154"/>
                </a:cxn>
                <a:cxn ang="0">
                  <a:pos x="648" y="134"/>
                </a:cxn>
                <a:cxn ang="0">
                  <a:pos x="818" y="90"/>
                </a:cxn>
                <a:cxn ang="0">
                  <a:pos x="868" y="82"/>
                </a:cxn>
                <a:cxn ang="0">
                  <a:pos x="720" y="132"/>
                </a:cxn>
                <a:cxn ang="0">
                  <a:pos x="620" y="168"/>
                </a:cxn>
                <a:cxn ang="0">
                  <a:pos x="568" y="182"/>
                </a:cxn>
                <a:cxn ang="0">
                  <a:pos x="562" y="180"/>
                </a:cxn>
              </a:cxnLst>
              <a:rect l="0" t="0" r="r" b="b"/>
              <a:pathLst>
                <a:path w="1382" h="366">
                  <a:moveTo>
                    <a:pt x="1008" y="258"/>
                  </a:moveTo>
                  <a:lnTo>
                    <a:pt x="1008" y="258"/>
                  </a:lnTo>
                  <a:lnTo>
                    <a:pt x="988" y="262"/>
                  </a:lnTo>
                  <a:lnTo>
                    <a:pt x="964" y="272"/>
                  </a:lnTo>
                  <a:lnTo>
                    <a:pt x="906" y="296"/>
                  </a:lnTo>
                  <a:lnTo>
                    <a:pt x="848" y="324"/>
                  </a:lnTo>
                  <a:lnTo>
                    <a:pt x="800" y="344"/>
                  </a:lnTo>
                  <a:lnTo>
                    <a:pt x="800" y="344"/>
                  </a:lnTo>
                  <a:lnTo>
                    <a:pt x="868" y="296"/>
                  </a:lnTo>
                  <a:lnTo>
                    <a:pt x="932" y="256"/>
                  </a:lnTo>
                  <a:lnTo>
                    <a:pt x="990" y="224"/>
                  </a:lnTo>
                  <a:lnTo>
                    <a:pt x="1042" y="198"/>
                  </a:lnTo>
                  <a:lnTo>
                    <a:pt x="1082" y="178"/>
                  </a:lnTo>
                  <a:lnTo>
                    <a:pt x="1114" y="164"/>
                  </a:lnTo>
                  <a:lnTo>
                    <a:pt x="1142" y="154"/>
                  </a:lnTo>
                  <a:lnTo>
                    <a:pt x="1142" y="154"/>
                  </a:lnTo>
                  <a:lnTo>
                    <a:pt x="1100" y="158"/>
                  </a:lnTo>
                  <a:lnTo>
                    <a:pt x="1052" y="168"/>
                  </a:lnTo>
                  <a:lnTo>
                    <a:pt x="1000" y="180"/>
                  </a:lnTo>
                  <a:lnTo>
                    <a:pt x="950" y="192"/>
                  </a:lnTo>
                  <a:lnTo>
                    <a:pt x="868" y="21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960" y="168"/>
                  </a:lnTo>
                  <a:lnTo>
                    <a:pt x="1066" y="120"/>
                  </a:lnTo>
                  <a:lnTo>
                    <a:pt x="1116" y="98"/>
                  </a:lnTo>
                  <a:lnTo>
                    <a:pt x="1158" y="84"/>
                  </a:lnTo>
                  <a:lnTo>
                    <a:pt x="1158" y="84"/>
                  </a:lnTo>
                  <a:lnTo>
                    <a:pt x="1120" y="88"/>
                  </a:lnTo>
                  <a:lnTo>
                    <a:pt x="1082" y="94"/>
                  </a:lnTo>
                  <a:lnTo>
                    <a:pt x="1000" y="110"/>
                  </a:lnTo>
                  <a:lnTo>
                    <a:pt x="920" y="130"/>
                  </a:lnTo>
                  <a:lnTo>
                    <a:pt x="846" y="152"/>
                  </a:lnTo>
                  <a:lnTo>
                    <a:pt x="778" y="172"/>
                  </a:lnTo>
                  <a:lnTo>
                    <a:pt x="726" y="188"/>
                  </a:lnTo>
                  <a:lnTo>
                    <a:pt x="678" y="204"/>
                  </a:lnTo>
                  <a:lnTo>
                    <a:pt x="678" y="204"/>
                  </a:lnTo>
                  <a:lnTo>
                    <a:pt x="718" y="184"/>
                  </a:lnTo>
                  <a:lnTo>
                    <a:pt x="760" y="162"/>
                  </a:lnTo>
                  <a:lnTo>
                    <a:pt x="806" y="142"/>
                  </a:lnTo>
                  <a:lnTo>
                    <a:pt x="852" y="122"/>
                  </a:lnTo>
                  <a:lnTo>
                    <a:pt x="902" y="104"/>
                  </a:lnTo>
                  <a:lnTo>
                    <a:pt x="952" y="88"/>
                  </a:lnTo>
                  <a:lnTo>
                    <a:pt x="1002" y="72"/>
                  </a:lnTo>
                  <a:lnTo>
                    <a:pt x="1054" y="60"/>
                  </a:lnTo>
                  <a:lnTo>
                    <a:pt x="1054" y="60"/>
                  </a:lnTo>
                  <a:lnTo>
                    <a:pt x="1118" y="44"/>
                  </a:lnTo>
                  <a:lnTo>
                    <a:pt x="1178" y="34"/>
                  </a:lnTo>
                  <a:lnTo>
                    <a:pt x="1284" y="16"/>
                  </a:lnTo>
                  <a:lnTo>
                    <a:pt x="1356" y="8"/>
                  </a:lnTo>
                  <a:lnTo>
                    <a:pt x="1382" y="4"/>
                  </a:lnTo>
                  <a:lnTo>
                    <a:pt x="1382" y="4"/>
                  </a:lnTo>
                  <a:lnTo>
                    <a:pt x="1316" y="4"/>
                  </a:lnTo>
                  <a:lnTo>
                    <a:pt x="1230" y="6"/>
                  </a:lnTo>
                  <a:lnTo>
                    <a:pt x="1136" y="12"/>
                  </a:lnTo>
                  <a:lnTo>
                    <a:pt x="1086" y="18"/>
                  </a:lnTo>
                  <a:lnTo>
                    <a:pt x="1036" y="24"/>
                  </a:lnTo>
                  <a:lnTo>
                    <a:pt x="1036" y="24"/>
                  </a:lnTo>
                  <a:lnTo>
                    <a:pt x="966" y="36"/>
                  </a:lnTo>
                  <a:lnTo>
                    <a:pt x="900" y="50"/>
                  </a:lnTo>
                  <a:lnTo>
                    <a:pt x="782" y="76"/>
                  </a:lnTo>
                  <a:lnTo>
                    <a:pt x="698" y="96"/>
                  </a:lnTo>
                  <a:lnTo>
                    <a:pt x="668" y="104"/>
                  </a:lnTo>
                  <a:lnTo>
                    <a:pt x="668" y="104"/>
                  </a:lnTo>
                  <a:lnTo>
                    <a:pt x="702" y="88"/>
                  </a:lnTo>
                  <a:lnTo>
                    <a:pt x="746" y="70"/>
                  </a:lnTo>
                  <a:lnTo>
                    <a:pt x="796" y="52"/>
                  </a:lnTo>
                  <a:lnTo>
                    <a:pt x="844" y="36"/>
                  </a:lnTo>
                  <a:lnTo>
                    <a:pt x="930" y="10"/>
                  </a:lnTo>
                  <a:lnTo>
                    <a:pt x="964" y="0"/>
                  </a:lnTo>
                  <a:lnTo>
                    <a:pt x="964" y="0"/>
                  </a:lnTo>
                  <a:lnTo>
                    <a:pt x="906" y="4"/>
                  </a:lnTo>
                  <a:lnTo>
                    <a:pt x="850" y="10"/>
                  </a:lnTo>
                  <a:lnTo>
                    <a:pt x="786" y="22"/>
                  </a:lnTo>
                  <a:lnTo>
                    <a:pt x="706" y="40"/>
                  </a:lnTo>
                  <a:lnTo>
                    <a:pt x="706" y="40"/>
                  </a:lnTo>
                  <a:lnTo>
                    <a:pt x="652" y="54"/>
                  </a:lnTo>
                  <a:lnTo>
                    <a:pt x="576" y="82"/>
                  </a:lnTo>
                  <a:lnTo>
                    <a:pt x="480" y="118"/>
                  </a:lnTo>
                  <a:lnTo>
                    <a:pt x="376" y="162"/>
                  </a:lnTo>
                  <a:lnTo>
                    <a:pt x="268" y="208"/>
                  </a:lnTo>
                  <a:lnTo>
                    <a:pt x="164" y="256"/>
                  </a:lnTo>
                  <a:lnTo>
                    <a:pt x="72" y="302"/>
                  </a:lnTo>
                  <a:lnTo>
                    <a:pt x="32" y="324"/>
                  </a:lnTo>
                  <a:lnTo>
                    <a:pt x="0" y="344"/>
                  </a:lnTo>
                  <a:lnTo>
                    <a:pt x="0" y="344"/>
                  </a:lnTo>
                  <a:lnTo>
                    <a:pt x="14" y="354"/>
                  </a:lnTo>
                  <a:lnTo>
                    <a:pt x="28" y="360"/>
                  </a:lnTo>
                  <a:lnTo>
                    <a:pt x="44" y="364"/>
                  </a:lnTo>
                  <a:lnTo>
                    <a:pt x="62" y="366"/>
                  </a:lnTo>
                  <a:lnTo>
                    <a:pt x="880" y="366"/>
                  </a:lnTo>
                  <a:lnTo>
                    <a:pt x="880" y="366"/>
                  </a:lnTo>
                  <a:lnTo>
                    <a:pt x="906" y="338"/>
                  </a:lnTo>
                  <a:lnTo>
                    <a:pt x="930" y="314"/>
                  </a:lnTo>
                  <a:lnTo>
                    <a:pt x="952" y="296"/>
                  </a:lnTo>
                  <a:lnTo>
                    <a:pt x="970" y="282"/>
                  </a:lnTo>
                  <a:lnTo>
                    <a:pt x="998" y="264"/>
                  </a:lnTo>
                  <a:lnTo>
                    <a:pt x="1008" y="258"/>
                  </a:lnTo>
                  <a:lnTo>
                    <a:pt x="1008" y="258"/>
                  </a:lnTo>
                  <a:close/>
                  <a:moveTo>
                    <a:pt x="818" y="256"/>
                  </a:moveTo>
                  <a:lnTo>
                    <a:pt x="818" y="256"/>
                  </a:lnTo>
                  <a:lnTo>
                    <a:pt x="832" y="248"/>
                  </a:lnTo>
                  <a:lnTo>
                    <a:pt x="850" y="240"/>
                  </a:lnTo>
                  <a:lnTo>
                    <a:pt x="850" y="240"/>
                  </a:lnTo>
                  <a:lnTo>
                    <a:pt x="884" y="228"/>
                  </a:lnTo>
                  <a:lnTo>
                    <a:pt x="938" y="210"/>
                  </a:lnTo>
                  <a:lnTo>
                    <a:pt x="988" y="196"/>
                  </a:lnTo>
                  <a:lnTo>
                    <a:pt x="1010" y="192"/>
                  </a:lnTo>
                  <a:lnTo>
                    <a:pt x="1010" y="192"/>
                  </a:lnTo>
                  <a:lnTo>
                    <a:pt x="990" y="200"/>
                  </a:lnTo>
                  <a:lnTo>
                    <a:pt x="942" y="220"/>
                  </a:lnTo>
                  <a:lnTo>
                    <a:pt x="890" y="242"/>
                  </a:lnTo>
                  <a:lnTo>
                    <a:pt x="856" y="256"/>
                  </a:lnTo>
                  <a:lnTo>
                    <a:pt x="856" y="256"/>
                  </a:lnTo>
                  <a:lnTo>
                    <a:pt x="840" y="264"/>
                  </a:lnTo>
                  <a:lnTo>
                    <a:pt x="824" y="270"/>
                  </a:lnTo>
                  <a:lnTo>
                    <a:pt x="812" y="272"/>
                  </a:lnTo>
                  <a:lnTo>
                    <a:pt x="808" y="272"/>
                  </a:lnTo>
                  <a:lnTo>
                    <a:pt x="806" y="272"/>
                  </a:lnTo>
                  <a:lnTo>
                    <a:pt x="806" y="272"/>
                  </a:lnTo>
                  <a:lnTo>
                    <a:pt x="806" y="268"/>
                  </a:lnTo>
                  <a:lnTo>
                    <a:pt x="808" y="264"/>
                  </a:lnTo>
                  <a:lnTo>
                    <a:pt x="818" y="256"/>
                  </a:lnTo>
                  <a:lnTo>
                    <a:pt x="818" y="256"/>
                  </a:lnTo>
                  <a:close/>
                  <a:moveTo>
                    <a:pt x="562" y="180"/>
                  </a:moveTo>
                  <a:lnTo>
                    <a:pt x="562" y="180"/>
                  </a:lnTo>
                  <a:lnTo>
                    <a:pt x="560" y="174"/>
                  </a:lnTo>
                  <a:lnTo>
                    <a:pt x="562" y="170"/>
                  </a:lnTo>
                  <a:lnTo>
                    <a:pt x="568" y="166"/>
                  </a:lnTo>
                  <a:lnTo>
                    <a:pt x="574" y="162"/>
                  </a:lnTo>
                  <a:lnTo>
                    <a:pt x="574" y="162"/>
                  </a:lnTo>
                  <a:lnTo>
                    <a:pt x="590" y="154"/>
                  </a:lnTo>
                  <a:lnTo>
                    <a:pt x="610" y="148"/>
                  </a:lnTo>
                  <a:lnTo>
                    <a:pt x="610" y="148"/>
                  </a:lnTo>
                  <a:lnTo>
                    <a:pt x="648" y="134"/>
                  </a:lnTo>
                  <a:lnTo>
                    <a:pt x="712" y="116"/>
                  </a:lnTo>
                  <a:lnTo>
                    <a:pt x="712" y="116"/>
                  </a:lnTo>
                  <a:lnTo>
                    <a:pt x="818" y="90"/>
                  </a:lnTo>
                  <a:lnTo>
                    <a:pt x="854" y="84"/>
                  </a:lnTo>
                  <a:lnTo>
                    <a:pt x="868" y="82"/>
                  </a:lnTo>
                  <a:lnTo>
                    <a:pt x="868" y="82"/>
                  </a:lnTo>
                  <a:lnTo>
                    <a:pt x="854" y="86"/>
                  </a:lnTo>
                  <a:lnTo>
                    <a:pt x="816" y="100"/>
                  </a:lnTo>
                  <a:lnTo>
                    <a:pt x="720" y="132"/>
                  </a:lnTo>
                  <a:lnTo>
                    <a:pt x="720" y="132"/>
                  </a:lnTo>
                  <a:lnTo>
                    <a:pt x="658" y="154"/>
                  </a:lnTo>
                  <a:lnTo>
                    <a:pt x="620" y="168"/>
                  </a:lnTo>
                  <a:lnTo>
                    <a:pt x="620" y="168"/>
                  </a:lnTo>
                  <a:lnTo>
                    <a:pt x="582" y="180"/>
                  </a:lnTo>
                  <a:lnTo>
                    <a:pt x="568" y="182"/>
                  </a:lnTo>
                  <a:lnTo>
                    <a:pt x="564" y="182"/>
                  </a:lnTo>
                  <a:lnTo>
                    <a:pt x="562" y="180"/>
                  </a:lnTo>
                  <a:lnTo>
                    <a:pt x="562" y="1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802" name="テキスト ボックス 801"/>
            <p:cNvSpPr txBox="1"/>
            <p:nvPr/>
          </p:nvSpPr>
          <p:spPr>
            <a:xfrm>
              <a:off x="418736" y="2592253"/>
              <a:ext cx="22406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…………</a:t>
              </a:r>
              <a:r>
                <a:rPr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</a:t>
              </a:r>
              <a:endParaRPr kumimoji="1" lang="ja-JP" alt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ＭＳ 明朝" pitchFamily="17" charset="-128"/>
                <a:ea typeface="ＭＳ 明朝" pitchFamily="17" charset="-128"/>
              </a:endParaRPr>
            </a:p>
          </p:txBody>
        </p:sp>
      </p:grpSp>
      <p:grpSp>
        <p:nvGrpSpPr>
          <p:cNvPr id="811" name="グループ化 810"/>
          <p:cNvGrpSpPr/>
          <p:nvPr/>
        </p:nvGrpSpPr>
        <p:grpSpPr>
          <a:xfrm>
            <a:off x="2780936" y="2266950"/>
            <a:ext cx="2264139" cy="1828800"/>
            <a:chOff x="2780936" y="2266950"/>
            <a:chExt cx="2264139" cy="1828800"/>
          </a:xfrm>
        </p:grpSpPr>
        <p:sp>
          <p:nvSpPr>
            <p:cNvPr id="1120" name="Freeform 96"/>
            <p:cNvSpPr>
              <a:spLocks/>
            </p:cNvSpPr>
            <p:nvPr/>
          </p:nvSpPr>
          <p:spPr bwMode="auto">
            <a:xfrm>
              <a:off x="2879725" y="2266950"/>
              <a:ext cx="2117725" cy="1778000"/>
            </a:xfrm>
            <a:custGeom>
              <a:avLst/>
              <a:gdLst/>
              <a:ahLst/>
              <a:cxnLst>
                <a:cxn ang="0">
                  <a:pos x="1334" y="1016"/>
                </a:cxn>
                <a:cxn ang="0">
                  <a:pos x="1334" y="1016"/>
                </a:cxn>
                <a:cxn ang="0">
                  <a:pos x="1332" y="1036"/>
                </a:cxn>
                <a:cxn ang="0">
                  <a:pos x="1326" y="1056"/>
                </a:cxn>
                <a:cxn ang="0">
                  <a:pos x="1316" y="1074"/>
                </a:cxn>
                <a:cxn ang="0">
                  <a:pos x="1304" y="1090"/>
                </a:cxn>
                <a:cxn ang="0">
                  <a:pos x="1288" y="1102"/>
                </a:cxn>
                <a:cxn ang="0">
                  <a:pos x="1270" y="1112"/>
                </a:cxn>
                <a:cxn ang="0">
                  <a:pos x="1250" y="1118"/>
                </a:cxn>
                <a:cxn ang="0">
                  <a:pos x="1228" y="1120"/>
                </a:cxn>
                <a:cxn ang="0">
                  <a:pos x="106" y="1120"/>
                </a:cxn>
                <a:cxn ang="0">
                  <a:pos x="106" y="1120"/>
                </a:cxn>
                <a:cxn ang="0">
                  <a:pos x="84" y="1118"/>
                </a:cxn>
                <a:cxn ang="0">
                  <a:pos x="64" y="1112"/>
                </a:cxn>
                <a:cxn ang="0">
                  <a:pos x="46" y="1102"/>
                </a:cxn>
                <a:cxn ang="0">
                  <a:pos x="32" y="1090"/>
                </a:cxn>
                <a:cxn ang="0">
                  <a:pos x="18" y="1074"/>
                </a:cxn>
                <a:cxn ang="0">
                  <a:pos x="8" y="1056"/>
                </a:cxn>
                <a:cxn ang="0">
                  <a:pos x="2" y="1036"/>
                </a:cxn>
                <a:cxn ang="0">
                  <a:pos x="0" y="101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2" y="84"/>
                </a:cxn>
                <a:cxn ang="0">
                  <a:pos x="8" y="64"/>
                </a:cxn>
                <a:cxn ang="0">
                  <a:pos x="18" y="46"/>
                </a:cxn>
                <a:cxn ang="0">
                  <a:pos x="32" y="30"/>
                </a:cxn>
                <a:cxn ang="0">
                  <a:pos x="46" y="18"/>
                </a:cxn>
                <a:cxn ang="0">
                  <a:pos x="64" y="8"/>
                </a:cxn>
                <a:cxn ang="0">
                  <a:pos x="84" y="2"/>
                </a:cxn>
                <a:cxn ang="0">
                  <a:pos x="106" y="0"/>
                </a:cxn>
                <a:cxn ang="0">
                  <a:pos x="1228" y="0"/>
                </a:cxn>
                <a:cxn ang="0">
                  <a:pos x="1228" y="0"/>
                </a:cxn>
                <a:cxn ang="0">
                  <a:pos x="1250" y="2"/>
                </a:cxn>
                <a:cxn ang="0">
                  <a:pos x="1270" y="8"/>
                </a:cxn>
                <a:cxn ang="0">
                  <a:pos x="1288" y="18"/>
                </a:cxn>
                <a:cxn ang="0">
                  <a:pos x="1304" y="30"/>
                </a:cxn>
                <a:cxn ang="0">
                  <a:pos x="1316" y="46"/>
                </a:cxn>
                <a:cxn ang="0">
                  <a:pos x="1326" y="64"/>
                </a:cxn>
                <a:cxn ang="0">
                  <a:pos x="1332" y="84"/>
                </a:cxn>
                <a:cxn ang="0">
                  <a:pos x="1334" y="104"/>
                </a:cxn>
                <a:cxn ang="0">
                  <a:pos x="1334" y="1016"/>
                </a:cxn>
              </a:cxnLst>
              <a:rect l="0" t="0" r="r" b="b"/>
              <a:pathLst>
                <a:path w="1334" h="1120">
                  <a:moveTo>
                    <a:pt x="1334" y="1016"/>
                  </a:moveTo>
                  <a:lnTo>
                    <a:pt x="1334" y="1016"/>
                  </a:lnTo>
                  <a:lnTo>
                    <a:pt x="1332" y="1036"/>
                  </a:lnTo>
                  <a:lnTo>
                    <a:pt x="1326" y="1056"/>
                  </a:lnTo>
                  <a:lnTo>
                    <a:pt x="1316" y="1074"/>
                  </a:lnTo>
                  <a:lnTo>
                    <a:pt x="1304" y="1090"/>
                  </a:lnTo>
                  <a:lnTo>
                    <a:pt x="1288" y="1102"/>
                  </a:lnTo>
                  <a:lnTo>
                    <a:pt x="1270" y="1112"/>
                  </a:lnTo>
                  <a:lnTo>
                    <a:pt x="1250" y="1118"/>
                  </a:lnTo>
                  <a:lnTo>
                    <a:pt x="1228" y="1120"/>
                  </a:lnTo>
                  <a:lnTo>
                    <a:pt x="106" y="1120"/>
                  </a:lnTo>
                  <a:lnTo>
                    <a:pt x="106" y="1120"/>
                  </a:lnTo>
                  <a:lnTo>
                    <a:pt x="84" y="1118"/>
                  </a:lnTo>
                  <a:lnTo>
                    <a:pt x="64" y="1112"/>
                  </a:lnTo>
                  <a:lnTo>
                    <a:pt x="46" y="1102"/>
                  </a:lnTo>
                  <a:lnTo>
                    <a:pt x="32" y="1090"/>
                  </a:lnTo>
                  <a:lnTo>
                    <a:pt x="18" y="1074"/>
                  </a:lnTo>
                  <a:lnTo>
                    <a:pt x="8" y="1056"/>
                  </a:lnTo>
                  <a:lnTo>
                    <a:pt x="2" y="1036"/>
                  </a:lnTo>
                  <a:lnTo>
                    <a:pt x="0" y="101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84"/>
                  </a:lnTo>
                  <a:lnTo>
                    <a:pt x="8" y="64"/>
                  </a:lnTo>
                  <a:lnTo>
                    <a:pt x="18" y="46"/>
                  </a:lnTo>
                  <a:lnTo>
                    <a:pt x="32" y="30"/>
                  </a:lnTo>
                  <a:lnTo>
                    <a:pt x="46" y="18"/>
                  </a:lnTo>
                  <a:lnTo>
                    <a:pt x="64" y="8"/>
                  </a:lnTo>
                  <a:lnTo>
                    <a:pt x="84" y="2"/>
                  </a:lnTo>
                  <a:lnTo>
                    <a:pt x="106" y="0"/>
                  </a:lnTo>
                  <a:lnTo>
                    <a:pt x="1228" y="0"/>
                  </a:lnTo>
                  <a:lnTo>
                    <a:pt x="1228" y="0"/>
                  </a:lnTo>
                  <a:lnTo>
                    <a:pt x="1250" y="2"/>
                  </a:lnTo>
                  <a:lnTo>
                    <a:pt x="1270" y="8"/>
                  </a:lnTo>
                  <a:lnTo>
                    <a:pt x="1288" y="18"/>
                  </a:lnTo>
                  <a:lnTo>
                    <a:pt x="1304" y="30"/>
                  </a:lnTo>
                  <a:lnTo>
                    <a:pt x="1316" y="46"/>
                  </a:lnTo>
                  <a:lnTo>
                    <a:pt x="1326" y="64"/>
                  </a:lnTo>
                  <a:lnTo>
                    <a:pt x="1332" y="84"/>
                  </a:lnTo>
                  <a:lnTo>
                    <a:pt x="1334" y="104"/>
                  </a:lnTo>
                  <a:lnTo>
                    <a:pt x="1334" y="1016"/>
                  </a:lnTo>
                  <a:close/>
                </a:path>
              </a:pathLst>
            </a:custGeom>
            <a:solidFill>
              <a:srgbClr val="D8BFD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121" name="Freeform 97"/>
            <p:cNvSpPr>
              <a:spLocks/>
            </p:cNvSpPr>
            <p:nvPr/>
          </p:nvSpPr>
          <p:spPr bwMode="auto">
            <a:xfrm>
              <a:off x="2819400" y="2317750"/>
              <a:ext cx="2117725" cy="1778000"/>
            </a:xfrm>
            <a:custGeom>
              <a:avLst/>
              <a:gdLst/>
              <a:ahLst/>
              <a:cxnLst>
                <a:cxn ang="0">
                  <a:pos x="1334" y="1016"/>
                </a:cxn>
                <a:cxn ang="0">
                  <a:pos x="1334" y="1016"/>
                </a:cxn>
                <a:cxn ang="0">
                  <a:pos x="1332" y="1036"/>
                </a:cxn>
                <a:cxn ang="0">
                  <a:pos x="1326" y="1056"/>
                </a:cxn>
                <a:cxn ang="0">
                  <a:pos x="1316" y="1074"/>
                </a:cxn>
                <a:cxn ang="0">
                  <a:pos x="1304" y="1090"/>
                </a:cxn>
                <a:cxn ang="0">
                  <a:pos x="1288" y="1102"/>
                </a:cxn>
                <a:cxn ang="0">
                  <a:pos x="1270" y="1112"/>
                </a:cxn>
                <a:cxn ang="0">
                  <a:pos x="1250" y="1118"/>
                </a:cxn>
                <a:cxn ang="0">
                  <a:pos x="1230" y="1120"/>
                </a:cxn>
                <a:cxn ang="0">
                  <a:pos x="106" y="1120"/>
                </a:cxn>
                <a:cxn ang="0">
                  <a:pos x="106" y="1120"/>
                </a:cxn>
                <a:cxn ang="0">
                  <a:pos x="84" y="1118"/>
                </a:cxn>
                <a:cxn ang="0">
                  <a:pos x="66" y="1112"/>
                </a:cxn>
                <a:cxn ang="0">
                  <a:pos x="48" y="1102"/>
                </a:cxn>
                <a:cxn ang="0">
                  <a:pos x="32" y="1090"/>
                </a:cxn>
                <a:cxn ang="0">
                  <a:pos x="18" y="1074"/>
                </a:cxn>
                <a:cxn ang="0">
                  <a:pos x="10" y="1056"/>
                </a:cxn>
                <a:cxn ang="0">
                  <a:pos x="4" y="1036"/>
                </a:cxn>
                <a:cxn ang="0">
                  <a:pos x="0" y="101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4" y="84"/>
                </a:cxn>
                <a:cxn ang="0">
                  <a:pos x="10" y="64"/>
                </a:cxn>
                <a:cxn ang="0">
                  <a:pos x="18" y="46"/>
                </a:cxn>
                <a:cxn ang="0">
                  <a:pos x="32" y="30"/>
                </a:cxn>
                <a:cxn ang="0">
                  <a:pos x="48" y="18"/>
                </a:cxn>
                <a:cxn ang="0">
                  <a:pos x="66" y="8"/>
                </a:cxn>
                <a:cxn ang="0">
                  <a:pos x="84" y="2"/>
                </a:cxn>
                <a:cxn ang="0">
                  <a:pos x="106" y="0"/>
                </a:cxn>
                <a:cxn ang="0">
                  <a:pos x="1230" y="0"/>
                </a:cxn>
                <a:cxn ang="0">
                  <a:pos x="1230" y="0"/>
                </a:cxn>
                <a:cxn ang="0">
                  <a:pos x="1250" y="2"/>
                </a:cxn>
                <a:cxn ang="0">
                  <a:pos x="1270" y="8"/>
                </a:cxn>
                <a:cxn ang="0">
                  <a:pos x="1288" y="18"/>
                </a:cxn>
                <a:cxn ang="0">
                  <a:pos x="1304" y="30"/>
                </a:cxn>
                <a:cxn ang="0">
                  <a:pos x="1316" y="46"/>
                </a:cxn>
                <a:cxn ang="0">
                  <a:pos x="1326" y="64"/>
                </a:cxn>
                <a:cxn ang="0">
                  <a:pos x="1332" y="84"/>
                </a:cxn>
                <a:cxn ang="0">
                  <a:pos x="1334" y="104"/>
                </a:cxn>
                <a:cxn ang="0">
                  <a:pos x="1334" y="1016"/>
                </a:cxn>
              </a:cxnLst>
              <a:rect l="0" t="0" r="r" b="b"/>
              <a:pathLst>
                <a:path w="1334" h="1120">
                  <a:moveTo>
                    <a:pt x="1334" y="1016"/>
                  </a:moveTo>
                  <a:lnTo>
                    <a:pt x="1334" y="1016"/>
                  </a:lnTo>
                  <a:lnTo>
                    <a:pt x="1332" y="1036"/>
                  </a:lnTo>
                  <a:lnTo>
                    <a:pt x="1326" y="1056"/>
                  </a:lnTo>
                  <a:lnTo>
                    <a:pt x="1316" y="1074"/>
                  </a:lnTo>
                  <a:lnTo>
                    <a:pt x="1304" y="1090"/>
                  </a:lnTo>
                  <a:lnTo>
                    <a:pt x="1288" y="1102"/>
                  </a:lnTo>
                  <a:lnTo>
                    <a:pt x="1270" y="1112"/>
                  </a:lnTo>
                  <a:lnTo>
                    <a:pt x="1250" y="1118"/>
                  </a:lnTo>
                  <a:lnTo>
                    <a:pt x="1230" y="1120"/>
                  </a:lnTo>
                  <a:lnTo>
                    <a:pt x="106" y="1120"/>
                  </a:lnTo>
                  <a:lnTo>
                    <a:pt x="106" y="1120"/>
                  </a:lnTo>
                  <a:lnTo>
                    <a:pt x="84" y="1118"/>
                  </a:lnTo>
                  <a:lnTo>
                    <a:pt x="66" y="1112"/>
                  </a:lnTo>
                  <a:lnTo>
                    <a:pt x="48" y="1102"/>
                  </a:lnTo>
                  <a:lnTo>
                    <a:pt x="32" y="1090"/>
                  </a:lnTo>
                  <a:lnTo>
                    <a:pt x="18" y="1074"/>
                  </a:lnTo>
                  <a:lnTo>
                    <a:pt x="10" y="1056"/>
                  </a:lnTo>
                  <a:lnTo>
                    <a:pt x="4" y="1036"/>
                  </a:lnTo>
                  <a:lnTo>
                    <a:pt x="0" y="101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4" y="84"/>
                  </a:lnTo>
                  <a:lnTo>
                    <a:pt x="10" y="64"/>
                  </a:lnTo>
                  <a:lnTo>
                    <a:pt x="18" y="46"/>
                  </a:lnTo>
                  <a:lnTo>
                    <a:pt x="32" y="30"/>
                  </a:lnTo>
                  <a:lnTo>
                    <a:pt x="48" y="18"/>
                  </a:lnTo>
                  <a:lnTo>
                    <a:pt x="66" y="8"/>
                  </a:lnTo>
                  <a:lnTo>
                    <a:pt x="84" y="2"/>
                  </a:lnTo>
                  <a:lnTo>
                    <a:pt x="106" y="0"/>
                  </a:lnTo>
                  <a:lnTo>
                    <a:pt x="1230" y="0"/>
                  </a:lnTo>
                  <a:lnTo>
                    <a:pt x="1230" y="0"/>
                  </a:lnTo>
                  <a:lnTo>
                    <a:pt x="1250" y="2"/>
                  </a:lnTo>
                  <a:lnTo>
                    <a:pt x="1270" y="8"/>
                  </a:lnTo>
                  <a:lnTo>
                    <a:pt x="1288" y="18"/>
                  </a:lnTo>
                  <a:lnTo>
                    <a:pt x="1304" y="30"/>
                  </a:lnTo>
                  <a:lnTo>
                    <a:pt x="1316" y="46"/>
                  </a:lnTo>
                  <a:lnTo>
                    <a:pt x="1326" y="64"/>
                  </a:lnTo>
                  <a:lnTo>
                    <a:pt x="1332" y="84"/>
                  </a:lnTo>
                  <a:lnTo>
                    <a:pt x="1334" y="104"/>
                  </a:lnTo>
                  <a:lnTo>
                    <a:pt x="1334" y="1016"/>
                  </a:lnTo>
                  <a:close/>
                </a:path>
              </a:pathLst>
            </a:custGeom>
            <a:solidFill>
              <a:srgbClr val="E6D7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2870200" y="3527425"/>
              <a:ext cx="2174875" cy="568325"/>
            </a:xfrm>
            <a:custGeom>
              <a:avLst/>
              <a:gdLst/>
              <a:ahLst/>
              <a:cxnLst>
                <a:cxn ang="0">
                  <a:pos x="976" y="258"/>
                </a:cxn>
                <a:cxn ang="0">
                  <a:pos x="836" y="318"/>
                </a:cxn>
                <a:cxn ang="0">
                  <a:pos x="856" y="290"/>
                </a:cxn>
                <a:cxn ang="0">
                  <a:pos x="1028" y="194"/>
                </a:cxn>
                <a:cxn ang="0">
                  <a:pos x="1128" y="150"/>
                </a:cxn>
                <a:cxn ang="0">
                  <a:pos x="1040" y="164"/>
                </a:cxn>
                <a:cxn ang="0">
                  <a:pos x="856" y="212"/>
                </a:cxn>
                <a:cxn ang="0">
                  <a:pos x="948" y="164"/>
                </a:cxn>
                <a:cxn ang="0">
                  <a:pos x="1146" y="82"/>
                </a:cxn>
                <a:cxn ang="0">
                  <a:pos x="1068" y="92"/>
                </a:cxn>
                <a:cxn ang="0">
                  <a:pos x="832" y="148"/>
                </a:cxn>
                <a:cxn ang="0">
                  <a:pos x="666" y="200"/>
                </a:cxn>
                <a:cxn ang="0">
                  <a:pos x="748" y="158"/>
                </a:cxn>
                <a:cxn ang="0">
                  <a:pos x="888" y="102"/>
                </a:cxn>
                <a:cxn ang="0">
                  <a:pos x="1040" y="58"/>
                </a:cxn>
                <a:cxn ang="0">
                  <a:pos x="1166" y="32"/>
                </a:cxn>
                <a:cxn ang="0">
                  <a:pos x="1370" y="4"/>
                </a:cxn>
                <a:cxn ang="0">
                  <a:pos x="1218" y="6"/>
                </a:cxn>
                <a:cxn ang="0">
                  <a:pos x="1024" y="24"/>
                </a:cxn>
                <a:cxn ang="0">
                  <a:pos x="886" y="48"/>
                </a:cxn>
                <a:cxn ang="0">
                  <a:pos x="654" y="102"/>
                </a:cxn>
                <a:cxn ang="0">
                  <a:pos x="734" y="68"/>
                </a:cxn>
                <a:cxn ang="0">
                  <a:pos x="916" y="10"/>
                </a:cxn>
                <a:cxn ang="0">
                  <a:pos x="894" y="4"/>
                </a:cxn>
                <a:cxn ang="0">
                  <a:pos x="692" y="38"/>
                </a:cxn>
                <a:cxn ang="0">
                  <a:pos x="568" y="78"/>
                </a:cxn>
                <a:cxn ang="0">
                  <a:pos x="270" y="198"/>
                </a:cxn>
                <a:cxn ang="0">
                  <a:pos x="36" y="308"/>
                </a:cxn>
                <a:cxn ang="0">
                  <a:pos x="16" y="342"/>
                </a:cxn>
                <a:cxn ang="0">
                  <a:pos x="74" y="358"/>
                </a:cxn>
                <a:cxn ang="0">
                  <a:pos x="894" y="332"/>
                </a:cxn>
                <a:cxn ang="0">
                  <a:pos x="958" y="276"/>
                </a:cxn>
                <a:cxn ang="0">
                  <a:pos x="996" y="252"/>
                </a:cxn>
                <a:cxn ang="0">
                  <a:pos x="646" y="150"/>
                </a:cxn>
                <a:cxn ang="0">
                  <a:pos x="570" y="176"/>
                </a:cxn>
                <a:cxn ang="0">
                  <a:pos x="550" y="176"/>
                </a:cxn>
                <a:cxn ang="0">
                  <a:pos x="550" y="168"/>
                </a:cxn>
                <a:cxn ang="0">
                  <a:pos x="578" y="152"/>
                </a:cxn>
                <a:cxn ang="0">
                  <a:pos x="634" y="132"/>
                </a:cxn>
                <a:cxn ang="0">
                  <a:pos x="804" y="88"/>
                </a:cxn>
                <a:cxn ang="0">
                  <a:pos x="856" y="80"/>
                </a:cxn>
                <a:cxn ang="0">
                  <a:pos x="708" y="128"/>
                </a:cxn>
                <a:cxn ang="0">
                  <a:pos x="794" y="266"/>
                </a:cxn>
                <a:cxn ang="0">
                  <a:pos x="804" y="250"/>
                </a:cxn>
                <a:cxn ang="0">
                  <a:pos x="836" y="236"/>
                </a:cxn>
                <a:cxn ang="0">
                  <a:pos x="926" y="206"/>
                </a:cxn>
                <a:cxn ang="0">
                  <a:pos x="996" y="188"/>
                </a:cxn>
                <a:cxn ang="0">
                  <a:pos x="878" y="236"/>
                </a:cxn>
                <a:cxn ang="0">
                  <a:pos x="826" y="258"/>
                </a:cxn>
                <a:cxn ang="0">
                  <a:pos x="796" y="266"/>
                </a:cxn>
              </a:cxnLst>
              <a:rect l="0" t="0" r="r" b="b"/>
              <a:pathLst>
                <a:path w="1370" h="358">
                  <a:moveTo>
                    <a:pt x="996" y="252"/>
                  </a:moveTo>
                  <a:lnTo>
                    <a:pt x="996" y="252"/>
                  </a:lnTo>
                  <a:lnTo>
                    <a:pt x="976" y="258"/>
                  </a:lnTo>
                  <a:lnTo>
                    <a:pt x="952" y="266"/>
                  </a:lnTo>
                  <a:lnTo>
                    <a:pt x="894" y="290"/>
                  </a:lnTo>
                  <a:lnTo>
                    <a:pt x="836" y="318"/>
                  </a:lnTo>
                  <a:lnTo>
                    <a:pt x="788" y="338"/>
                  </a:lnTo>
                  <a:lnTo>
                    <a:pt x="788" y="338"/>
                  </a:lnTo>
                  <a:lnTo>
                    <a:pt x="856" y="290"/>
                  </a:lnTo>
                  <a:lnTo>
                    <a:pt x="920" y="252"/>
                  </a:lnTo>
                  <a:lnTo>
                    <a:pt x="978" y="218"/>
                  </a:lnTo>
                  <a:lnTo>
                    <a:pt x="1028" y="194"/>
                  </a:lnTo>
                  <a:lnTo>
                    <a:pt x="1070" y="174"/>
                  </a:lnTo>
                  <a:lnTo>
                    <a:pt x="1102" y="160"/>
                  </a:lnTo>
                  <a:lnTo>
                    <a:pt x="1128" y="150"/>
                  </a:lnTo>
                  <a:lnTo>
                    <a:pt x="1128" y="150"/>
                  </a:lnTo>
                  <a:lnTo>
                    <a:pt x="1088" y="156"/>
                  </a:lnTo>
                  <a:lnTo>
                    <a:pt x="1040" y="164"/>
                  </a:lnTo>
                  <a:lnTo>
                    <a:pt x="988" y="176"/>
                  </a:lnTo>
                  <a:lnTo>
                    <a:pt x="938" y="188"/>
                  </a:lnTo>
                  <a:lnTo>
                    <a:pt x="856" y="212"/>
                  </a:lnTo>
                  <a:lnTo>
                    <a:pt x="822" y="222"/>
                  </a:lnTo>
                  <a:lnTo>
                    <a:pt x="822" y="222"/>
                  </a:lnTo>
                  <a:lnTo>
                    <a:pt x="948" y="164"/>
                  </a:lnTo>
                  <a:lnTo>
                    <a:pt x="1054" y="116"/>
                  </a:lnTo>
                  <a:lnTo>
                    <a:pt x="1104" y="96"/>
                  </a:lnTo>
                  <a:lnTo>
                    <a:pt x="1146" y="82"/>
                  </a:lnTo>
                  <a:lnTo>
                    <a:pt x="1146" y="82"/>
                  </a:lnTo>
                  <a:lnTo>
                    <a:pt x="1108" y="86"/>
                  </a:lnTo>
                  <a:lnTo>
                    <a:pt x="1068" y="92"/>
                  </a:lnTo>
                  <a:lnTo>
                    <a:pt x="988" y="108"/>
                  </a:lnTo>
                  <a:lnTo>
                    <a:pt x="908" y="128"/>
                  </a:lnTo>
                  <a:lnTo>
                    <a:pt x="832" y="148"/>
                  </a:lnTo>
                  <a:lnTo>
                    <a:pt x="766" y="168"/>
                  </a:lnTo>
                  <a:lnTo>
                    <a:pt x="714" y="184"/>
                  </a:lnTo>
                  <a:lnTo>
                    <a:pt x="666" y="200"/>
                  </a:lnTo>
                  <a:lnTo>
                    <a:pt x="666" y="200"/>
                  </a:lnTo>
                  <a:lnTo>
                    <a:pt x="704" y="180"/>
                  </a:lnTo>
                  <a:lnTo>
                    <a:pt x="748" y="158"/>
                  </a:lnTo>
                  <a:lnTo>
                    <a:pt x="792" y="138"/>
                  </a:lnTo>
                  <a:lnTo>
                    <a:pt x="840" y="120"/>
                  </a:lnTo>
                  <a:lnTo>
                    <a:pt x="888" y="102"/>
                  </a:lnTo>
                  <a:lnTo>
                    <a:pt x="938" y="86"/>
                  </a:lnTo>
                  <a:lnTo>
                    <a:pt x="990" y="70"/>
                  </a:lnTo>
                  <a:lnTo>
                    <a:pt x="1040" y="58"/>
                  </a:lnTo>
                  <a:lnTo>
                    <a:pt x="1040" y="58"/>
                  </a:lnTo>
                  <a:lnTo>
                    <a:pt x="1106" y="44"/>
                  </a:lnTo>
                  <a:lnTo>
                    <a:pt x="1166" y="32"/>
                  </a:lnTo>
                  <a:lnTo>
                    <a:pt x="1270" y="16"/>
                  </a:lnTo>
                  <a:lnTo>
                    <a:pt x="1342" y="6"/>
                  </a:lnTo>
                  <a:lnTo>
                    <a:pt x="1370" y="4"/>
                  </a:lnTo>
                  <a:lnTo>
                    <a:pt x="1370" y="4"/>
                  </a:lnTo>
                  <a:lnTo>
                    <a:pt x="1302" y="2"/>
                  </a:lnTo>
                  <a:lnTo>
                    <a:pt x="1218" y="6"/>
                  </a:lnTo>
                  <a:lnTo>
                    <a:pt x="1122" y="12"/>
                  </a:lnTo>
                  <a:lnTo>
                    <a:pt x="1072" y="18"/>
                  </a:lnTo>
                  <a:lnTo>
                    <a:pt x="1024" y="24"/>
                  </a:lnTo>
                  <a:lnTo>
                    <a:pt x="1024" y="24"/>
                  </a:lnTo>
                  <a:lnTo>
                    <a:pt x="954" y="36"/>
                  </a:lnTo>
                  <a:lnTo>
                    <a:pt x="886" y="48"/>
                  </a:lnTo>
                  <a:lnTo>
                    <a:pt x="768" y="74"/>
                  </a:lnTo>
                  <a:lnTo>
                    <a:pt x="686" y="94"/>
                  </a:lnTo>
                  <a:lnTo>
                    <a:pt x="654" y="102"/>
                  </a:lnTo>
                  <a:lnTo>
                    <a:pt x="654" y="102"/>
                  </a:lnTo>
                  <a:lnTo>
                    <a:pt x="690" y="86"/>
                  </a:lnTo>
                  <a:lnTo>
                    <a:pt x="734" y="68"/>
                  </a:lnTo>
                  <a:lnTo>
                    <a:pt x="782" y="52"/>
                  </a:lnTo>
                  <a:lnTo>
                    <a:pt x="832" y="36"/>
                  </a:lnTo>
                  <a:lnTo>
                    <a:pt x="916" y="10"/>
                  </a:lnTo>
                  <a:lnTo>
                    <a:pt x="952" y="0"/>
                  </a:lnTo>
                  <a:lnTo>
                    <a:pt x="952" y="0"/>
                  </a:lnTo>
                  <a:lnTo>
                    <a:pt x="894" y="4"/>
                  </a:lnTo>
                  <a:lnTo>
                    <a:pt x="836" y="10"/>
                  </a:lnTo>
                  <a:lnTo>
                    <a:pt x="772" y="20"/>
                  </a:lnTo>
                  <a:lnTo>
                    <a:pt x="692" y="38"/>
                  </a:lnTo>
                  <a:lnTo>
                    <a:pt x="692" y="38"/>
                  </a:lnTo>
                  <a:lnTo>
                    <a:pt x="642" y="52"/>
                  </a:lnTo>
                  <a:lnTo>
                    <a:pt x="568" y="78"/>
                  </a:lnTo>
                  <a:lnTo>
                    <a:pt x="476" y="112"/>
                  </a:lnTo>
                  <a:lnTo>
                    <a:pt x="376" y="152"/>
                  </a:lnTo>
                  <a:lnTo>
                    <a:pt x="270" y="198"/>
                  </a:lnTo>
                  <a:lnTo>
                    <a:pt x="168" y="242"/>
                  </a:lnTo>
                  <a:lnTo>
                    <a:pt x="76" y="288"/>
                  </a:lnTo>
                  <a:lnTo>
                    <a:pt x="36" y="308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16" y="342"/>
                  </a:lnTo>
                  <a:lnTo>
                    <a:pt x="34" y="350"/>
                  </a:lnTo>
                  <a:lnTo>
                    <a:pt x="54" y="356"/>
                  </a:lnTo>
                  <a:lnTo>
                    <a:pt x="74" y="358"/>
                  </a:lnTo>
                  <a:lnTo>
                    <a:pt x="868" y="358"/>
                  </a:lnTo>
                  <a:lnTo>
                    <a:pt x="868" y="358"/>
                  </a:lnTo>
                  <a:lnTo>
                    <a:pt x="894" y="332"/>
                  </a:lnTo>
                  <a:lnTo>
                    <a:pt x="918" y="308"/>
                  </a:lnTo>
                  <a:lnTo>
                    <a:pt x="940" y="290"/>
                  </a:lnTo>
                  <a:lnTo>
                    <a:pt x="958" y="276"/>
                  </a:lnTo>
                  <a:lnTo>
                    <a:pt x="986" y="258"/>
                  </a:lnTo>
                  <a:lnTo>
                    <a:pt x="996" y="252"/>
                  </a:lnTo>
                  <a:lnTo>
                    <a:pt x="996" y="252"/>
                  </a:lnTo>
                  <a:close/>
                  <a:moveTo>
                    <a:pt x="708" y="128"/>
                  </a:moveTo>
                  <a:lnTo>
                    <a:pt x="708" y="128"/>
                  </a:lnTo>
                  <a:lnTo>
                    <a:pt x="646" y="150"/>
                  </a:lnTo>
                  <a:lnTo>
                    <a:pt x="606" y="166"/>
                  </a:lnTo>
                  <a:lnTo>
                    <a:pt x="606" y="166"/>
                  </a:lnTo>
                  <a:lnTo>
                    <a:pt x="570" y="176"/>
                  </a:lnTo>
                  <a:lnTo>
                    <a:pt x="556" y="178"/>
                  </a:lnTo>
                  <a:lnTo>
                    <a:pt x="552" y="178"/>
                  </a:lnTo>
                  <a:lnTo>
                    <a:pt x="550" y="176"/>
                  </a:lnTo>
                  <a:lnTo>
                    <a:pt x="550" y="176"/>
                  </a:lnTo>
                  <a:lnTo>
                    <a:pt x="548" y="172"/>
                  </a:lnTo>
                  <a:lnTo>
                    <a:pt x="550" y="168"/>
                  </a:lnTo>
                  <a:lnTo>
                    <a:pt x="560" y="160"/>
                  </a:lnTo>
                  <a:lnTo>
                    <a:pt x="560" y="160"/>
                  </a:lnTo>
                  <a:lnTo>
                    <a:pt x="578" y="152"/>
                  </a:lnTo>
                  <a:lnTo>
                    <a:pt x="596" y="144"/>
                  </a:lnTo>
                  <a:lnTo>
                    <a:pt x="596" y="144"/>
                  </a:lnTo>
                  <a:lnTo>
                    <a:pt x="634" y="132"/>
                  </a:lnTo>
                  <a:lnTo>
                    <a:pt x="700" y="114"/>
                  </a:lnTo>
                  <a:lnTo>
                    <a:pt x="700" y="114"/>
                  </a:lnTo>
                  <a:lnTo>
                    <a:pt x="804" y="88"/>
                  </a:lnTo>
                  <a:lnTo>
                    <a:pt x="842" y="82"/>
                  </a:lnTo>
                  <a:lnTo>
                    <a:pt x="856" y="80"/>
                  </a:lnTo>
                  <a:lnTo>
                    <a:pt x="856" y="80"/>
                  </a:lnTo>
                  <a:lnTo>
                    <a:pt x="842" y="86"/>
                  </a:lnTo>
                  <a:lnTo>
                    <a:pt x="804" y="98"/>
                  </a:lnTo>
                  <a:lnTo>
                    <a:pt x="708" y="128"/>
                  </a:lnTo>
                  <a:lnTo>
                    <a:pt x="708" y="128"/>
                  </a:lnTo>
                  <a:close/>
                  <a:moveTo>
                    <a:pt x="794" y="266"/>
                  </a:moveTo>
                  <a:lnTo>
                    <a:pt x="794" y="266"/>
                  </a:lnTo>
                  <a:lnTo>
                    <a:pt x="794" y="262"/>
                  </a:lnTo>
                  <a:lnTo>
                    <a:pt x="794" y="258"/>
                  </a:lnTo>
                  <a:lnTo>
                    <a:pt x="804" y="250"/>
                  </a:lnTo>
                  <a:lnTo>
                    <a:pt x="804" y="250"/>
                  </a:lnTo>
                  <a:lnTo>
                    <a:pt x="818" y="244"/>
                  </a:lnTo>
                  <a:lnTo>
                    <a:pt x="836" y="236"/>
                  </a:lnTo>
                  <a:lnTo>
                    <a:pt x="836" y="236"/>
                  </a:lnTo>
                  <a:lnTo>
                    <a:pt x="872" y="224"/>
                  </a:lnTo>
                  <a:lnTo>
                    <a:pt x="926" y="206"/>
                  </a:lnTo>
                  <a:lnTo>
                    <a:pt x="974" y="192"/>
                  </a:lnTo>
                  <a:lnTo>
                    <a:pt x="996" y="188"/>
                  </a:lnTo>
                  <a:lnTo>
                    <a:pt x="996" y="188"/>
                  </a:lnTo>
                  <a:lnTo>
                    <a:pt x="976" y="196"/>
                  </a:lnTo>
                  <a:lnTo>
                    <a:pt x="930" y="216"/>
                  </a:lnTo>
                  <a:lnTo>
                    <a:pt x="878" y="236"/>
                  </a:lnTo>
                  <a:lnTo>
                    <a:pt x="844" y="250"/>
                  </a:lnTo>
                  <a:lnTo>
                    <a:pt x="844" y="250"/>
                  </a:lnTo>
                  <a:lnTo>
                    <a:pt x="826" y="258"/>
                  </a:lnTo>
                  <a:lnTo>
                    <a:pt x="812" y="264"/>
                  </a:lnTo>
                  <a:lnTo>
                    <a:pt x="800" y="266"/>
                  </a:lnTo>
                  <a:lnTo>
                    <a:pt x="796" y="266"/>
                  </a:lnTo>
                  <a:lnTo>
                    <a:pt x="794" y="266"/>
                  </a:lnTo>
                  <a:lnTo>
                    <a:pt x="794" y="26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803" name="テキスト ボックス 802"/>
            <p:cNvSpPr txBox="1"/>
            <p:nvPr/>
          </p:nvSpPr>
          <p:spPr>
            <a:xfrm>
              <a:off x="2780936" y="2561773"/>
              <a:ext cx="22406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…………</a:t>
              </a:r>
              <a:r>
                <a:rPr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</a:t>
              </a:r>
              <a:endParaRPr kumimoji="1" lang="ja-JP" alt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ＭＳ 明朝" pitchFamily="17" charset="-128"/>
                <a:ea typeface="ＭＳ 明朝" pitchFamily="17" charset="-128"/>
              </a:endParaRPr>
            </a:p>
          </p:txBody>
        </p:sp>
      </p:grpSp>
      <p:grpSp>
        <p:nvGrpSpPr>
          <p:cNvPr id="812" name="グループ化 811"/>
          <p:cNvGrpSpPr/>
          <p:nvPr/>
        </p:nvGrpSpPr>
        <p:grpSpPr>
          <a:xfrm>
            <a:off x="5105036" y="2266950"/>
            <a:ext cx="2270489" cy="1828800"/>
            <a:chOff x="5105036" y="2266950"/>
            <a:chExt cx="2270489" cy="1828800"/>
          </a:xfrm>
        </p:grpSpPr>
        <p:sp>
          <p:nvSpPr>
            <p:cNvPr id="1142" name="Freeform 118"/>
            <p:cNvSpPr>
              <a:spLocks/>
            </p:cNvSpPr>
            <p:nvPr/>
          </p:nvSpPr>
          <p:spPr bwMode="auto">
            <a:xfrm>
              <a:off x="5216525" y="2266950"/>
              <a:ext cx="2117725" cy="1778000"/>
            </a:xfrm>
            <a:custGeom>
              <a:avLst/>
              <a:gdLst/>
              <a:ahLst/>
              <a:cxnLst>
                <a:cxn ang="0">
                  <a:pos x="1334" y="1016"/>
                </a:cxn>
                <a:cxn ang="0">
                  <a:pos x="1334" y="1016"/>
                </a:cxn>
                <a:cxn ang="0">
                  <a:pos x="1332" y="1036"/>
                </a:cxn>
                <a:cxn ang="0">
                  <a:pos x="1326" y="1056"/>
                </a:cxn>
                <a:cxn ang="0">
                  <a:pos x="1316" y="1074"/>
                </a:cxn>
                <a:cxn ang="0">
                  <a:pos x="1302" y="1090"/>
                </a:cxn>
                <a:cxn ang="0">
                  <a:pos x="1288" y="1102"/>
                </a:cxn>
                <a:cxn ang="0">
                  <a:pos x="1270" y="1112"/>
                </a:cxn>
                <a:cxn ang="0">
                  <a:pos x="1250" y="1118"/>
                </a:cxn>
                <a:cxn ang="0">
                  <a:pos x="1228" y="1120"/>
                </a:cxn>
                <a:cxn ang="0">
                  <a:pos x="104" y="1120"/>
                </a:cxn>
                <a:cxn ang="0">
                  <a:pos x="104" y="1120"/>
                </a:cxn>
                <a:cxn ang="0">
                  <a:pos x="84" y="1118"/>
                </a:cxn>
                <a:cxn ang="0">
                  <a:pos x="64" y="1112"/>
                </a:cxn>
                <a:cxn ang="0">
                  <a:pos x="46" y="1102"/>
                </a:cxn>
                <a:cxn ang="0">
                  <a:pos x="30" y="1090"/>
                </a:cxn>
                <a:cxn ang="0">
                  <a:pos x="18" y="1074"/>
                </a:cxn>
                <a:cxn ang="0">
                  <a:pos x="8" y="1056"/>
                </a:cxn>
                <a:cxn ang="0">
                  <a:pos x="2" y="1036"/>
                </a:cxn>
                <a:cxn ang="0">
                  <a:pos x="0" y="101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2" y="84"/>
                </a:cxn>
                <a:cxn ang="0">
                  <a:pos x="8" y="64"/>
                </a:cxn>
                <a:cxn ang="0">
                  <a:pos x="18" y="46"/>
                </a:cxn>
                <a:cxn ang="0">
                  <a:pos x="30" y="30"/>
                </a:cxn>
                <a:cxn ang="0">
                  <a:pos x="46" y="18"/>
                </a:cxn>
                <a:cxn ang="0">
                  <a:pos x="64" y="8"/>
                </a:cxn>
                <a:cxn ang="0">
                  <a:pos x="84" y="2"/>
                </a:cxn>
                <a:cxn ang="0">
                  <a:pos x="104" y="0"/>
                </a:cxn>
                <a:cxn ang="0">
                  <a:pos x="1228" y="0"/>
                </a:cxn>
                <a:cxn ang="0">
                  <a:pos x="1228" y="0"/>
                </a:cxn>
                <a:cxn ang="0">
                  <a:pos x="1250" y="2"/>
                </a:cxn>
                <a:cxn ang="0">
                  <a:pos x="1270" y="8"/>
                </a:cxn>
                <a:cxn ang="0">
                  <a:pos x="1288" y="18"/>
                </a:cxn>
                <a:cxn ang="0">
                  <a:pos x="1302" y="30"/>
                </a:cxn>
                <a:cxn ang="0">
                  <a:pos x="1316" y="46"/>
                </a:cxn>
                <a:cxn ang="0">
                  <a:pos x="1326" y="64"/>
                </a:cxn>
                <a:cxn ang="0">
                  <a:pos x="1332" y="84"/>
                </a:cxn>
                <a:cxn ang="0">
                  <a:pos x="1334" y="104"/>
                </a:cxn>
                <a:cxn ang="0">
                  <a:pos x="1334" y="1016"/>
                </a:cxn>
              </a:cxnLst>
              <a:rect l="0" t="0" r="r" b="b"/>
              <a:pathLst>
                <a:path w="1334" h="1120">
                  <a:moveTo>
                    <a:pt x="1334" y="1016"/>
                  </a:moveTo>
                  <a:lnTo>
                    <a:pt x="1334" y="1016"/>
                  </a:lnTo>
                  <a:lnTo>
                    <a:pt x="1332" y="1036"/>
                  </a:lnTo>
                  <a:lnTo>
                    <a:pt x="1326" y="1056"/>
                  </a:lnTo>
                  <a:lnTo>
                    <a:pt x="1316" y="1074"/>
                  </a:lnTo>
                  <a:lnTo>
                    <a:pt x="1302" y="1090"/>
                  </a:lnTo>
                  <a:lnTo>
                    <a:pt x="1288" y="1102"/>
                  </a:lnTo>
                  <a:lnTo>
                    <a:pt x="1270" y="1112"/>
                  </a:lnTo>
                  <a:lnTo>
                    <a:pt x="1250" y="1118"/>
                  </a:lnTo>
                  <a:lnTo>
                    <a:pt x="1228" y="1120"/>
                  </a:lnTo>
                  <a:lnTo>
                    <a:pt x="104" y="1120"/>
                  </a:lnTo>
                  <a:lnTo>
                    <a:pt x="104" y="1120"/>
                  </a:lnTo>
                  <a:lnTo>
                    <a:pt x="84" y="1118"/>
                  </a:lnTo>
                  <a:lnTo>
                    <a:pt x="64" y="1112"/>
                  </a:lnTo>
                  <a:lnTo>
                    <a:pt x="46" y="1102"/>
                  </a:lnTo>
                  <a:lnTo>
                    <a:pt x="30" y="1090"/>
                  </a:lnTo>
                  <a:lnTo>
                    <a:pt x="18" y="1074"/>
                  </a:lnTo>
                  <a:lnTo>
                    <a:pt x="8" y="1056"/>
                  </a:lnTo>
                  <a:lnTo>
                    <a:pt x="2" y="1036"/>
                  </a:lnTo>
                  <a:lnTo>
                    <a:pt x="0" y="101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84"/>
                  </a:lnTo>
                  <a:lnTo>
                    <a:pt x="8" y="64"/>
                  </a:lnTo>
                  <a:lnTo>
                    <a:pt x="18" y="46"/>
                  </a:lnTo>
                  <a:lnTo>
                    <a:pt x="30" y="30"/>
                  </a:lnTo>
                  <a:lnTo>
                    <a:pt x="46" y="18"/>
                  </a:lnTo>
                  <a:lnTo>
                    <a:pt x="64" y="8"/>
                  </a:lnTo>
                  <a:lnTo>
                    <a:pt x="84" y="2"/>
                  </a:lnTo>
                  <a:lnTo>
                    <a:pt x="104" y="0"/>
                  </a:lnTo>
                  <a:lnTo>
                    <a:pt x="1228" y="0"/>
                  </a:lnTo>
                  <a:lnTo>
                    <a:pt x="1228" y="0"/>
                  </a:lnTo>
                  <a:lnTo>
                    <a:pt x="1250" y="2"/>
                  </a:lnTo>
                  <a:lnTo>
                    <a:pt x="1270" y="8"/>
                  </a:lnTo>
                  <a:lnTo>
                    <a:pt x="1288" y="18"/>
                  </a:lnTo>
                  <a:lnTo>
                    <a:pt x="1302" y="30"/>
                  </a:lnTo>
                  <a:lnTo>
                    <a:pt x="1316" y="46"/>
                  </a:lnTo>
                  <a:lnTo>
                    <a:pt x="1326" y="64"/>
                  </a:lnTo>
                  <a:lnTo>
                    <a:pt x="1332" y="84"/>
                  </a:lnTo>
                  <a:lnTo>
                    <a:pt x="1334" y="104"/>
                  </a:lnTo>
                  <a:lnTo>
                    <a:pt x="1334" y="1016"/>
                  </a:lnTo>
                  <a:close/>
                </a:path>
              </a:pathLst>
            </a:custGeom>
            <a:solidFill>
              <a:srgbClr val="F5BDD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143" name="Freeform 119"/>
            <p:cNvSpPr>
              <a:spLocks/>
            </p:cNvSpPr>
            <p:nvPr/>
          </p:nvSpPr>
          <p:spPr bwMode="auto">
            <a:xfrm>
              <a:off x="5156200" y="2317750"/>
              <a:ext cx="2117725" cy="1778000"/>
            </a:xfrm>
            <a:custGeom>
              <a:avLst/>
              <a:gdLst/>
              <a:ahLst/>
              <a:cxnLst>
                <a:cxn ang="0">
                  <a:pos x="1334" y="1016"/>
                </a:cxn>
                <a:cxn ang="0">
                  <a:pos x="1334" y="1016"/>
                </a:cxn>
                <a:cxn ang="0">
                  <a:pos x="1332" y="1036"/>
                </a:cxn>
                <a:cxn ang="0">
                  <a:pos x="1326" y="1056"/>
                </a:cxn>
                <a:cxn ang="0">
                  <a:pos x="1316" y="1074"/>
                </a:cxn>
                <a:cxn ang="0">
                  <a:pos x="1304" y="1090"/>
                </a:cxn>
                <a:cxn ang="0">
                  <a:pos x="1288" y="1102"/>
                </a:cxn>
                <a:cxn ang="0">
                  <a:pos x="1270" y="1112"/>
                </a:cxn>
                <a:cxn ang="0">
                  <a:pos x="1250" y="1118"/>
                </a:cxn>
                <a:cxn ang="0">
                  <a:pos x="1230" y="1120"/>
                </a:cxn>
                <a:cxn ang="0">
                  <a:pos x="106" y="1120"/>
                </a:cxn>
                <a:cxn ang="0">
                  <a:pos x="106" y="1120"/>
                </a:cxn>
                <a:cxn ang="0">
                  <a:pos x="84" y="1118"/>
                </a:cxn>
                <a:cxn ang="0">
                  <a:pos x="64" y="1112"/>
                </a:cxn>
                <a:cxn ang="0">
                  <a:pos x="46" y="1102"/>
                </a:cxn>
                <a:cxn ang="0">
                  <a:pos x="32" y="1090"/>
                </a:cxn>
                <a:cxn ang="0">
                  <a:pos x="18" y="1074"/>
                </a:cxn>
                <a:cxn ang="0">
                  <a:pos x="8" y="1056"/>
                </a:cxn>
                <a:cxn ang="0">
                  <a:pos x="2" y="1036"/>
                </a:cxn>
                <a:cxn ang="0">
                  <a:pos x="0" y="101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2" y="84"/>
                </a:cxn>
                <a:cxn ang="0">
                  <a:pos x="8" y="64"/>
                </a:cxn>
                <a:cxn ang="0">
                  <a:pos x="18" y="46"/>
                </a:cxn>
                <a:cxn ang="0">
                  <a:pos x="32" y="30"/>
                </a:cxn>
                <a:cxn ang="0">
                  <a:pos x="46" y="18"/>
                </a:cxn>
                <a:cxn ang="0">
                  <a:pos x="64" y="8"/>
                </a:cxn>
                <a:cxn ang="0">
                  <a:pos x="84" y="2"/>
                </a:cxn>
                <a:cxn ang="0">
                  <a:pos x="106" y="0"/>
                </a:cxn>
                <a:cxn ang="0">
                  <a:pos x="1230" y="0"/>
                </a:cxn>
                <a:cxn ang="0">
                  <a:pos x="1230" y="0"/>
                </a:cxn>
                <a:cxn ang="0">
                  <a:pos x="1250" y="2"/>
                </a:cxn>
                <a:cxn ang="0">
                  <a:pos x="1270" y="8"/>
                </a:cxn>
                <a:cxn ang="0">
                  <a:pos x="1288" y="18"/>
                </a:cxn>
                <a:cxn ang="0">
                  <a:pos x="1304" y="30"/>
                </a:cxn>
                <a:cxn ang="0">
                  <a:pos x="1316" y="46"/>
                </a:cxn>
                <a:cxn ang="0">
                  <a:pos x="1326" y="64"/>
                </a:cxn>
                <a:cxn ang="0">
                  <a:pos x="1332" y="84"/>
                </a:cxn>
                <a:cxn ang="0">
                  <a:pos x="1334" y="104"/>
                </a:cxn>
                <a:cxn ang="0">
                  <a:pos x="1334" y="1016"/>
                </a:cxn>
              </a:cxnLst>
              <a:rect l="0" t="0" r="r" b="b"/>
              <a:pathLst>
                <a:path w="1334" h="1120">
                  <a:moveTo>
                    <a:pt x="1334" y="1016"/>
                  </a:moveTo>
                  <a:lnTo>
                    <a:pt x="1334" y="1016"/>
                  </a:lnTo>
                  <a:lnTo>
                    <a:pt x="1332" y="1036"/>
                  </a:lnTo>
                  <a:lnTo>
                    <a:pt x="1326" y="1056"/>
                  </a:lnTo>
                  <a:lnTo>
                    <a:pt x="1316" y="1074"/>
                  </a:lnTo>
                  <a:lnTo>
                    <a:pt x="1304" y="1090"/>
                  </a:lnTo>
                  <a:lnTo>
                    <a:pt x="1288" y="1102"/>
                  </a:lnTo>
                  <a:lnTo>
                    <a:pt x="1270" y="1112"/>
                  </a:lnTo>
                  <a:lnTo>
                    <a:pt x="1250" y="1118"/>
                  </a:lnTo>
                  <a:lnTo>
                    <a:pt x="1230" y="1120"/>
                  </a:lnTo>
                  <a:lnTo>
                    <a:pt x="106" y="1120"/>
                  </a:lnTo>
                  <a:lnTo>
                    <a:pt x="106" y="1120"/>
                  </a:lnTo>
                  <a:lnTo>
                    <a:pt x="84" y="1118"/>
                  </a:lnTo>
                  <a:lnTo>
                    <a:pt x="64" y="1112"/>
                  </a:lnTo>
                  <a:lnTo>
                    <a:pt x="46" y="1102"/>
                  </a:lnTo>
                  <a:lnTo>
                    <a:pt x="32" y="1090"/>
                  </a:lnTo>
                  <a:lnTo>
                    <a:pt x="18" y="1074"/>
                  </a:lnTo>
                  <a:lnTo>
                    <a:pt x="8" y="1056"/>
                  </a:lnTo>
                  <a:lnTo>
                    <a:pt x="2" y="1036"/>
                  </a:lnTo>
                  <a:lnTo>
                    <a:pt x="0" y="101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84"/>
                  </a:lnTo>
                  <a:lnTo>
                    <a:pt x="8" y="64"/>
                  </a:lnTo>
                  <a:lnTo>
                    <a:pt x="18" y="46"/>
                  </a:lnTo>
                  <a:lnTo>
                    <a:pt x="32" y="30"/>
                  </a:lnTo>
                  <a:lnTo>
                    <a:pt x="46" y="18"/>
                  </a:lnTo>
                  <a:lnTo>
                    <a:pt x="64" y="8"/>
                  </a:lnTo>
                  <a:lnTo>
                    <a:pt x="84" y="2"/>
                  </a:lnTo>
                  <a:lnTo>
                    <a:pt x="106" y="0"/>
                  </a:lnTo>
                  <a:lnTo>
                    <a:pt x="1230" y="0"/>
                  </a:lnTo>
                  <a:lnTo>
                    <a:pt x="1230" y="0"/>
                  </a:lnTo>
                  <a:lnTo>
                    <a:pt x="1250" y="2"/>
                  </a:lnTo>
                  <a:lnTo>
                    <a:pt x="1270" y="8"/>
                  </a:lnTo>
                  <a:lnTo>
                    <a:pt x="1288" y="18"/>
                  </a:lnTo>
                  <a:lnTo>
                    <a:pt x="1304" y="30"/>
                  </a:lnTo>
                  <a:lnTo>
                    <a:pt x="1316" y="46"/>
                  </a:lnTo>
                  <a:lnTo>
                    <a:pt x="1326" y="64"/>
                  </a:lnTo>
                  <a:lnTo>
                    <a:pt x="1332" y="84"/>
                  </a:lnTo>
                  <a:lnTo>
                    <a:pt x="1334" y="104"/>
                  </a:lnTo>
                  <a:lnTo>
                    <a:pt x="1334" y="1016"/>
                  </a:lnTo>
                  <a:close/>
                </a:path>
              </a:pathLst>
            </a:custGeom>
            <a:solidFill>
              <a:srgbClr val="FADC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5207000" y="3527425"/>
              <a:ext cx="2168525" cy="568325"/>
            </a:xfrm>
            <a:custGeom>
              <a:avLst/>
              <a:gdLst/>
              <a:ahLst/>
              <a:cxnLst>
                <a:cxn ang="0">
                  <a:pos x="974" y="258"/>
                </a:cxn>
                <a:cxn ang="0">
                  <a:pos x="832" y="318"/>
                </a:cxn>
                <a:cxn ang="0">
                  <a:pos x="854" y="290"/>
                </a:cxn>
                <a:cxn ang="0">
                  <a:pos x="1026" y="194"/>
                </a:cxn>
                <a:cxn ang="0">
                  <a:pos x="1126" y="150"/>
                </a:cxn>
                <a:cxn ang="0">
                  <a:pos x="1036" y="164"/>
                </a:cxn>
                <a:cxn ang="0">
                  <a:pos x="852" y="212"/>
                </a:cxn>
                <a:cxn ang="0">
                  <a:pos x="944" y="164"/>
                </a:cxn>
                <a:cxn ang="0">
                  <a:pos x="1142" y="82"/>
                </a:cxn>
                <a:cxn ang="0">
                  <a:pos x="1066" y="92"/>
                </a:cxn>
                <a:cxn ang="0">
                  <a:pos x="830" y="148"/>
                </a:cxn>
                <a:cxn ang="0">
                  <a:pos x="664" y="200"/>
                </a:cxn>
                <a:cxn ang="0">
                  <a:pos x="744" y="158"/>
                </a:cxn>
                <a:cxn ang="0">
                  <a:pos x="886" y="102"/>
                </a:cxn>
                <a:cxn ang="0">
                  <a:pos x="1038" y="58"/>
                </a:cxn>
                <a:cxn ang="0">
                  <a:pos x="1164" y="32"/>
                </a:cxn>
                <a:cxn ang="0">
                  <a:pos x="1366" y="4"/>
                </a:cxn>
                <a:cxn ang="0">
                  <a:pos x="1216" y="6"/>
                </a:cxn>
                <a:cxn ang="0">
                  <a:pos x="1020" y="24"/>
                </a:cxn>
                <a:cxn ang="0">
                  <a:pos x="884" y="48"/>
                </a:cxn>
                <a:cxn ang="0">
                  <a:pos x="652" y="102"/>
                </a:cxn>
                <a:cxn ang="0">
                  <a:pos x="730" y="68"/>
                </a:cxn>
                <a:cxn ang="0">
                  <a:pos x="914" y="10"/>
                </a:cxn>
                <a:cxn ang="0">
                  <a:pos x="892" y="4"/>
                </a:cxn>
                <a:cxn ang="0">
                  <a:pos x="690" y="38"/>
                </a:cxn>
                <a:cxn ang="0">
                  <a:pos x="566" y="78"/>
                </a:cxn>
                <a:cxn ang="0">
                  <a:pos x="268" y="196"/>
                </a:cxn>
                <a:cxn ang="0">
                  <a:pos x="36" y="308"/>
                </a:cxn>
                <a:cxn ang="0">
                  <a:pos x="16" y="340"/>
                </a:cxn>
                <a:cxn ang="0">
                  <a:pos x="74" y="358"/>
                </a:cxn>
                <a:cxn ang="0">
                  <a:pos x="890" y="332"/>
                </a:cxn>
                <a:cxn ang="0">
                  <a:pos x="956" y="276"/>
                </a:cxn>
                <a:cxn ang="0">
                  <a:pos x="994" y="252"/>
                </a:cxn>
                <a:cxn ang="0">
                  <a:pos x="816" y="244"/>
                </a:cxn>
                <a:cxn ang="0">
                  <a:pos x="868" y="224"/>
                </a:cxn>
                <a:cxn ang="0">
                  <a:pos x="994" y="188"/>
                </a:cxn>
                <a:cxn ang="0">
                  <a:pos x="928" y="216"/>
                </a:cxn>
                <a:cxn ang="0">
                  <a:pos x="842" y="250"/>
                </a:cxn>
                <a:cxn ang="0">
                  <a:pos x="798" y="266"/>
                </a:cxn>
                <a:cxn ang="0">
                  <a:pos x="792" y="266"/>
                </a:cxn>
                <a:cxn ang="0">
                  <a:pos x="802" y="250"/>
                </a:cxn>
                <a:cxn ang="0">
                  <a:pos x="546" y="176"/>
                </a:cxn>
                <a:cxn ang="0">
                  <a:pos x="558" y="160"/>
                </a:cxn>
                <a:cxn ang="0">
                  <a:pos x="594" y="144"/>
                </a:cxn>
                <a:cxn ang="0">
                  <a:pos x="698" y="114"/>
                </a:cxn>
                <a:cxn ang="0">
                  <a:pos x="838" y="82"/>
                </a:cxn>
                <a:cxn ang="0">
                  <a:pos x="838" y="86"/>
                </a:cxn>
                <a:cxn ang="0">
                  <a:pos x="706" y="128"/>
                </a:cxn>
                <a:cxn ang="0">
                  <a:pos x="604" y="166"/>
                </a:cxn>
                <a:cxn ang="0">
                  <a:pos x="550" y="178"/>
                </a:cxn>
              </a:cxnLst>
              <a:rect l="0" t="0" r="r" b="b"/>
              <a:pathLst>
                <a:path w="1366" h="358">
                  <a:moveTo>
                    <a:pt x="994" y="252"/>
                  </a:moveTo>
                  <a:lnTo>
                    <a:pt x="994" y="252"/>
                  </a:lnTo>
                  <a:lnTo>
                    <a:pt x="974" y="258"/>
                  </a:lnTo>
                  <a:lnTo>
                    <a:pt x="948" y="266"/>
                  </a:lnTo>
                  <a:lnTo>
                    <a:pt x="892" y="290"/>
                  </a:lnTo>
                  <a:lnTo>
                    <a:pt x="832" y="318"/>
                  </a:lnTo>
                  <a:lnTo>
                    <a:pt x="784" y="338"/>
                  </a:lnTo>
                  <a:lnTo>
                    <a:pt x="784" y="338"/>
                  </a:lnTo>
                  <a:lnTo>
                    <a:pt x="854" y="290"/>
                  </a:lnTo>
                  <a:lnTo>
                    <a:pt x="918" y="252"/>
                  </a:lnTo>
                  <a:lnTo>
                    <a:pt x="976" y="218"/>
                  </a:lnTo>
                  <a:lnTo>
                    <a:pt x="1026" y="194"/>
                  </a:lnTo>
                  <a:lnTo>
                    <a:pt x="1068" y="174"/>
                  </a:lnTo>
                  <a:lnTo>
                    <a:pt x="1100" y="160"/>
                  </a:lnTo>
                  <a:lnTo>
                    <a:pt x="1126" y="150"/>
                  </a:lnTo>
                  <a:lnTo>
                    <a:pt x="1126" y="150"/>
                  </a:lnTo>
                  <a:lnTo>
                    <a:pt x="1084" y="156"/>
                  </a:lnTo>
                  <a:lnTo>
                    <a:pt x="1036" y="164"/>
                  </a:lnTo>
                  <a:lnTo>
                    <a:pt x="986" y="176"/>
                  </a:lnTo>
                  <a:lnTo>
                    <a:pt x="936" y="188"/>
                  </a:lnTo>
                  <a:lnTo>
                    <a:pt x="852" y="212"/>
                  </a:lnTo>
                  <a:lnTo>
                    <a:pt x="818" y="222"/>
                  </a:lnTo>
                  <a:lnTo>
                    <a:pt x="818" y="222"/>
                  </a:lnTo>
                  <a:lnTo>
                    <a:pt x="944" y="164"/>
                  </a:lnTo>
                  <a:lnTo>
                    <a:pt x="1052" y="116"/>
                  </a:lnTo>
                  <a:lnTo>
                    <a:pt x="1102" y="96"/>
                  </a:lnTo>
                  <a:lnTo>
                    <a:pt x="1142" y="82"/>
                  </a:lnTo>
                  <a:lnTo>
                    <a:pt x="1142" y="82"/>
                  </a:lnTo>
                  <a:lnTo>
                    <a:pt x="1106" y="86"/>
                  </a:lnTo>
                  <a:lnTo>
                    <a:pt x="1066" y="92"/>
                  </a:lnTo>
                  <a:lnTo>
                    <a:pt x="986" y="108"/>
                  </a:lnTo>
                  <a:lnTo>
                    <a:pt x="906" y="128"/>
                  </a:lnTo>
                  <a:lnTo>
                    <a:pt x="830" y="148"/>
                  </a:lnTo>
                  <a:lnTo>
                    <a:pt x="764" y="168"/>
                  </a:lnTo>
                  <a:lnTo>
                    <a:pt x="710" y="184"/>
                  </a:lnTo>
                  <a:lnTo>
                    <a:pt x="664" y="200"/>
                  </a:lnTo>
                  <a:lnTo>
                    <a:pt x="664" y="200"/>
                  </a:lnTo>
                  <a:lnTo>
                    <a:pt x="702" y="180"/>
                  </a:lnTo>
                  <a:lnTo>
                    <a:pt x="744" y="158"/>
                  </a:lnTo>
                  <a:lnTo>
                    <a:pt x="790" y="138"/>
                  </a:lnTo>
                  <a:lnTo>
                    <a:pt x="836" y="120"/>
                  </a:lnTo>
                  <a:lnTo>
                    <a:pt x="886" y="102"/>
                  </a:lnTo>
                  <a:lnTo>
                    <a:pt x="936" y="86"/>
                  </a:lnTo>
                  <a:lnTo>
                    <a:pt x="986" y="70"/>
                  </a:lnTo>
                  <a:lnTo>
                    <a:pt x="1038" y="58"/>
                  </a:lnTo>
                  <a:lnTo>
                    <a:pt x="1038" y="58"/>
                  </a:lnTo>
                  <a:lnTo>
                    <a:pt x="1102" y="44"/>
                  </a:lnTo>
                  <a:lnTo>
                    <a:pt x="1164" y="32"/>
                  </a:lnTo>
                  <a:lnTo>
                    <a:pt x="1268" y="16"/>
                  </a:lnTo>
                  <a:lnTo>
                    <a:pt x="1340" y="6"/>
                  </a:lnTo>
                  <a:lnTo>
                    <a:pt x="1366" y="4"/>
                  </a:lnTo>
                  <a:lnTo>
                    <a:pt x="1366" y="4"/>
                  </a:lnTo>
                  <a:lnTo>
                    <a:pt x="1300" y="2"/>
                  </a:lnTo>
                  <a:lnTo>
                    <a:pt x="1216" y="6"/>
                  </a:lnTo>
                  <a:lnTo>
                    <a:pt x="1120" y="12"/>
                  </a:lnTo>
                  <a:lnTo>
                    <a:pt x="1070" y="18"/>
                  </a:lnTo>
                  <a:lnTo>
                    <a:pt x="1020" y="24"/>
                  </a:lnTo>
                  <a:lnTo>
                    <a:pt x="1020" y="24"/>
                  </a:lnTo>
                  <a:lnTo>
                    <a:pt x="952" y="36"/>
                  </a:lnTo>
                  <a:lnTo>
                    <a:pt x="884" y="48"/>
                  </a:lnTo>
                  <a:lnTo>
                    <a:pt x="766" y="74"/>
                  </a:lnTo>
                  <a:lnTo>
                    <a:pt x="684" y="94"/>
                  </a:lnTo>
                  <a:lnTo>
                    <a:pt x="652" y="102"/>
                  </a:lnTo>
                  <a:lnTo>
                    <a:pt x="652" y="102"/>
                  </a:lnTo>
                  <a:lnTo>
                    <a:pt x="686" y="86"/>
                  </a:lnTo>
                  <a:lnTo>
                    <a:pt x="730" y="68"/>
                  </a:lnTo>
                  <a:lnTo>
                    <a:pt x="780" y="52"/>
                  </a:lnTo>
                  <a:lnTo>
                    <a:pt x="830" y="36"/>
                  </a:lnTo>
                  <a:lnTo>
                    <a:pt x="914" y="10"/>
                  </a:lnTo>
                  <a:lnTo>
                    <a:pt x="950" y="0"/>
                  </a:lnTo>
                  <a:lnTo>
                    <a:pt x="950" y="0"/>
                  </a:lnTo>
                  <a:lnTo>
                    <a:pt x="892" y="4"/>
                  </a:lnTo>
                  <a:lnTo>
                    <a:pt x="834" y="10"/>
                  </a:lnTo>
                  <a:lnTo>
                    <a:pt x="770" y="20"/>
                  </a:lnTo>
                  <a:lnTo>
                    <a:pt x="690" y="38"/>
                  </a:lnTo>
                  <a:lnTo>
                    <a:pt x="690" y="38"/>
                  </a:lnTo>
                  <a:lnTo>
                    <a:pt x="640" y="52"/>
                  </a:lnTo>
                  <a:lnTo>
                    <a:pt x="566" y="78"/>
                  </a:lnTo>
                  <a:lnTo>
                    <a:pt x="474" y="112"/>
                  </a:lnTo>
                  <a:lnTo>
                    <a:pt x="374" y="152"/>
                  </a:lnTo>
                  <a:lnTo>
                    <a:pt x="268" y="196"/>
                  </a:lnTo>
                  <a:lnTo>
                    <a:pt x="168" y="242"/>
                  </a:lnTo>
                  <a:lnTo>
                    <a:pt x="76" y="286"/>
                  </a:lnTo>
                  <a:lnTo>
                    <a:pt x="36" y="308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16" y="340"/>
                  </a:lnTo>
                  <a:lnTo>
                    <a:pt x="32" y="350"/>
                  </a:lnTo>
                  <a:lnTo>
                    <a:pt x="52" y="356"/>
                  </a:lnTo>
                  <a:lnTo>
                    <a:pt x="74" y="358"/>
                  </a:lnTo>
                  <a:lnTo>
                    <a:pt x="864" y="358"/>
                  </a:lnTo>
                  <a:lnTo>
                    <a:pt x="864" y="358"/>
                  </a:lnTo>
                  <a:lnTo>
                    <a:pt x="890" y="332"/>
                  </a:lnTo>
                  <a:lnTo>
                    <a:pt x="914" y="308"/>
                  </a:lnTo>
                  <a:lnTo>
                    <a:pt x="936" y="290"/>
                  </a:lnTo>
                  <a:lnTo>
                    <a:pt x="956" y="276"/>
                  </a:lnTo>
                  <a:lnTo>
                    <a:pt x="984" y="258"/>
                  </a:lnTo>
                  <a:lnTo>
                    <a:pt x="994" y="252"/>
                  </a:lnTo>
                  <a:lnTo>
                    <a:pt x="994" y="252"/>
                  </a:lnTo>
                  <a:close/>
                  <a:moveTo>
                    <a:pt x="802" y="250"/>
                  </a:moveTo>
                  <a:lnTo>
                    <a:pt x="802" y="250"/>
                  </a:lnTo>
                  <a:lnTo>
                    <a:pt x="816" y="244"/>
                  </a:lnTo>
                  <a:lnTo>
                    <a:pt x="834" y="236"/>
                  </a:lnTo>
                  <a:lnTo>
                    <a:pt x="834" y="236"/>
                  </a:lnTo>
                  <a:lnTo>
                    <a:pt x="868" y="224"/>
                  </a:lnTo>
                  <a:lnTo>
                    <a:pt x="922" y="206"/>
                  </a:lnTo>
                  <a:lnTo>
                    <a:pt x="972" y="192"/>
                  </a:lnTo>
                  <a:lnTo>
                    <a:pt x="994" y="188"/>
                  </a:lnTo>
                  <a:lnTo>
                    <a:pt x="994" y="188"/>
                  </a:lnTo>
                  <a:lnTo>
                    <a:pt x="974" y="196"/>
                  </a:lnTo>
                  <a:lnTo>
                    <a:pt x="928" y="216"/>
                  </a:lnTo>
                  <a:lnTo>
                    <a:pt x="876" y="236"/>
                  </a:lnTo>
                  <a:lnTo>
                    <a:pt x="842" y="250"/>
                  </a:lnTo>
                  <a:lnTo>
                    <a:pt x="842" y="250"/>
                  </a:lnTo>
                  <a:lnTo>
                    <a:pt x="824" y="258"/>
                  </a:lnTo>
                  <a:lnTo>
                    <a:pt x="808" y="264"/>
                  </a:lnTo>
                  <a:lnTo>
                    <a:pt x="798" y="266"/>
                  </a:lnTo>
                  <a:lnTo>
                    <a:pt x="794" y="266"/>
                  </a:lnTo>
                  <a:lnTo>
                    <a:pt x="792" y="266"/>
                  </a:lnTo>
                  <a:lnTo>
                    <a:pt x="792" y="266"/>
                  </a:lnTo>
                  <a:lnTo>
                    <a:pt x="790" y="262"/>
                  </a:lnTo>
                  <a:lnTo>
                    <a:pt x="792" y="258"/>
                  </a:lnTo>
                  <a:lnTo>
                    <a:pt x="802" y="250"/>
                  </a:lnTo>
                  <a:lnTo>
                    <a:pt x="802" y="250"/>
                  </a:lnTo>
                  <a:close/>
                  <a:moveTo>
                    <a:pt x="546" y="176"/>
                  </a:moveTo>
                  <a:lnTo>
                    <a:pt x="546" y="176"/>
                  </a:lnTo>
                  <a:lnTo>
                    <a:pt x="546" y="172"/>
                  </a:lnTo>
                  <a:lnTo>
                    <a:pt x="548" y="168"/>
                  </a:lnTo>
                  <a:lnTo>
                    <a:pt x="558" y="160"/>
                  </a:lnTo>
                  <a:lnTo>
                    <a:pt x="558" y="160"/>
                  </a:lnTo>
                  <a:lnTo>
                    <a:pt x="574" y="152"/>
                  </a:lnTo>
                  <a:lnTo>
                    <a:pt x="594" y="144"/>
                  </a:lnTo>
                  <a:lnTo>
                    <a:pt x="594" y="144"/>
                  </a:lnTo>
                  <a:lnTo>
                    <a:pt x="632" y="132"/>
                  </a:lnTo>
                  <a:lnTo>
                    <a:pt x="698" y="114"/>
                  </a:lnTo>
                  <a:lnTo>
                    <a:pt x="698" y="114"/>
                  </a:lnTo>
                  <a:lnTo>
                    <a:pt x="802" y="88"/>
                  </a:lnTo>
                  <a:lnTo>
                    <a:pt x="838" y="82"/>
                  </a:lnTo>
                  <a:lnTo>
                    <a:pt x="854" y="80"/>
                  </a:lnTo>
                  <a:lnTo>
                    <a:pt x="854" y="80"/>
                  </a:lnTo>
                  <a:lnTo>
                    <a:pt x="838" y="86"/>
                  </a:lnTo>
                  <a:lnTo>
                    <a:pt x="802" y="98"/>
                  </a:lnTo>
                  <a:lnTo>
                    <a:pt x="706" y="128"/>
                  </a:lnTo>
                  <a:lnTo>
                    <a:pt x="706" y="128"/>
                  </a:lnTo>
                  <a:lnTo>
                    <a:pt x="644" y="150"/>
                  </a:lnTo>
                  <a:lnTo>
                    <a:pt x="604" y="166"/>
                  </a:lnTo>
                  <a:lnTo>
                    <a:pt x="604" y="166"/>
                  </a:lnTo>
                  <a:lnTo>
                    <a:pt x="566" y="176"/>
                  </a:lnTo>
                  <a:lnTo>
                    <a:pt x="554" y="178"/>
                  </a:lnTo>
                  <a:lnTo>
                    <a:pt x="550" y="178"/>
                  </a:lnTo>
                  <a:lnTo>
                    <a:pt x="546" y="176"/>
                  </a:lnTo>
                  <a:lnTo>
                    <a:pt x="546" y="1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804" name="テキスト ボックス 803"/>
            <p:cNvSpPr txBox="1"/>
            <p:nvPr/>
          </p:nvSpPr>
          <p:spPr>
            <a:xfrm>
              <a:off x="5105036" y="2561773"/>
              <a:ext cx="22406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…………</a:t>
              </a:r>
              <a:r>
                <a:rPr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</a:t>
              </a:r>
              <a:endParaRPr kumimoji="1" lang="ja-JP" alt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ＭＳ 明朝" pitchFamily="17" charset="-128"/>
                <a:ea typeface="ＭＳ 明朝" pitchFamily="17" charset="-128"/>
              </a:endParaRPr>
            </a:p>
          </p:txBody>
        </p:sp>
      </p:grpSp>
      <p:grpSp>
        <p:nvGrpSpPr>
          <p:cNvPr id="818" name="グループ化 817"/>
          <p:cNvGrpSpPr/>
          <p:nvPr/>
        </p:nvGrpSpPr>
        <p:grpSpPr>
          <a:xfrm>
            <a:off x="4708796" y="4181475"/>
            <a:ext cx="1509123" cy="1384300"/>
            <a:chOff x="4708796" y="4181475"/>
            <a:chExt cx="1509123" cy="1384300"/>
          </a:xfrm>
        </p:grpSpPr>
        <p:sp>
          <p:nvSpPr>
            <p:cNvPr id="1209" name="Freeform 185"/>
            <p:cNvSpPr>
              <a:spLocks/>
            </p:cNvSpPr>
            <p:nvPr/>
          </p:nvSpPr>
          <p:spPr bwMode="auto">
            <a:xfrm>
              <a:off x="4851400" y="4181475"/>
              <a:ext cx="1333500" cy="1333500"/>
            </a:xfrm>
            <a:custGeom>
              <a:avLst/>
              <a:gdLst/>
              <a:ahLst/>
              <a:cxnLst>
                <a:cxn ang="0">
                  <a:pos x="840" y="766"/>
                </a:cxn>
                <a:cxn ang="0">
                  <a:pos x="840" y="766"/>
                </a:cxn>
                <a:cxn ang="0">
                  <a:pos x="840" y="782"/>
                </a:cxn>
                <a:cxn ang="0">
                  <a:pos x="834" y="796"/>
                </a:cxn>
                <a:cxn ang="0">
                  <a:pos x="828" y="808"/>
                </a:cxn>
                <a:cxn ang="0">
                  <a:pos x="820" y="818"/>
                </a:cxn>
                <a:cxn ang="0">
                  <a:pos x="808" y="828"/>
                </a:cxn>
                <a:cxn ang="0">
                  <a:pos x="796" y="834"/>
                </a:cxn>
                <a:cxn ang="0">
                  <a:pos x="782" y="838"/>
                </a:cxn>
                <a:cxn ang="0">
                  <a:pos x="766" y="840"/>
                </a:cxn>
                <a:cxn ang="0">
                  <a:pos x="74" y="840"/>
                </a:cxn>
                <a:cxn ang="0">
                  <a:pos x="74" y="840"/>
                </a:cxn>
                <a:cxn ang="0">
                  <a:pos x="60" y="838"/>
                </a:cxn>
                <a:cxn ang="0">
                  <a:pos x="46" y="834"/>
                </a:cxn>
                <a:cxn ang="0">
                  <a:pos x="32" y="828"/>
                </a:cxn>
                <a:cxn ang="0">
                  <a:pos x="22" y="818"/>
                </a:cxn>
                <a:cxn ang="0">
                  <a:pos x="12" y="808"/>
                </a:cxn>
                <a:cxn ang="0">
                  <a:pos x="6" y="796"/>
                </a:cxn>
                <a:cxn ang="0">
                  <a:pos x="2" y="782"/>
                </a:cxn>
                <a:cxn ang="0">
                  <a:pos x="0" y="766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2" y="58"/>
                </a:cxn>
                <a:cxn ang="0">
                  <a:pos x="6" y="44"/>
                </a:cxn>
                <a:cxn ang="0">
                  <a:pos x="12" y="32"/>
                </a:cxn>
                <a:cxn ang="0">
                  <a:pos x="22" y="22"/>
                </a:cxn>
                <a:cxn ang="0">
                  <a:pos x="32" y="12"/>
                </a:cxn>
                <a:cxn ang="0">
                  <a:pos x="46" y="6"/>
                </a:cxn>
                <a:cxn ang="0">
                  <a:pos x="60" y="2"/>
                </a:cxn>
                <a:cxn ang="0">
                  <a:pos x="74" y="0"/>
                </a:cxn>
                <a:cxn ang="0">
                  <a:pos x="766" y="0"/>
                </a:cxn>
                <a:cxn ang="0">
                  <a:pos x="766" y="0"/>
                </a:cxn>
                <a:cxn ang="0">
                  <a:pos x="782" y="2"/>
                </a:cxn>
                <a:cxn ang="0">
                  <a:pos x="796" y="6"/>
                </a:cxn>
                <a:cxn ang="0">
                  <a:pos x="808" y="12"/>
                </a:cxn>
                <a:cxn ang="0">
                  <a:pos x="820" y="22"/>
                </a:cxn>
                <a:cxn ang="0">
                  <a:pos x="828" y="32"/>
                </a:cxn>
                <a:cxn ang="0">
                  <a:pos x="834" y="44"/>
                </a:cxn>
                <a:cxn ang="0">
                  <a:pos x="840" y="58"/>
                </a:cxn>
                <a:cxn ang="0">
                  <a:pos x="840" y="74"/>
                </a:cxn>
                <a:cxn ang="0">
                  <a:pos x="840" y="766"/>
                </a:cxn>
              </a:cxnLst>
              <a:rect l="0" t="0" r="r" b="b"/>
              <a:pathLst>
                <a:path w="840" h="840">
                  <a:moveTo>
                    <a:pt x="840" y="766"/>
                  </a:moveTo>
                  <a:lnTo>
                    <a:pt x="840" y="766"/>
                  </a:lnTo>
                  <a:lnTo>
                    <a:pt x="840" y="782"/>
                  </a:lnTo>
                  <a:lnTo>
                    <a:pt x="834" y="796"/>
                  </a:lnTo>
                  <a:lnTo>
                    <a:pt x="828" y="808"/>
                  </a:lnTo>
                  <a:lnTo>
                    <a:pt x="820" y="818"/>
                  </a:lnTo>
                  <a:lnTo>
                    <a:pt x="808" y="828"/>
                  </a:lnTo>
                  <a:lnTo>
                    <a:pt x="796" y="834"/>
                  </a:lnTo>
                  <a:lnTo>
                    <a:pt x="782" y="838"/>
                  </a:lnTo>
                  <a:lnTo>
                    <a:pt x="766" y="840"/>
                  </a:lnTo>
                  <a:lnTo>
                    <a:pt x="74" y="840"/>
                  </a:lnTo>
                  <a:lnTo>
                    <a:pt x="74" y="840"/>
                  </a:lnTo>
                  <a:lnTo>
                    <a:pt x="60" y="838"/>
                  </a:lnTo>
                  <a:lnTo>
                    <a:pt x="46" y="834"/>
                  </a:lnTo>
                  <a:lnTo>
                    <a:pt x="32" y="828"/>
                  </a:lnTo>
                  <a:lnTo>
                    <a:pt x="22" y="818"/>
                  </a:lnTo>
                  <a:lnTo>
                    <a:pt x="12" y="808"/>
                  </a:lnTo>
                  <a:lnTo>
                    <a:pt x="6" y="796"/>
                  </a:lnTo>
                  <a:lnTo>
                    <a:pt x="2" y="782"/>
                  </a:lnTo>
                  <a:lnTo>
                    <a:pt x="0" y="7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58"/>
                  </a:lnTo>
                  <a:lnTo>
                    <a:pt x="6" y="44"/>
                  </a:lnTo>
                  <a:lnTo>
                    <a:pt x="12" y="32"/>
                  </a:lnTo>
                  <a:lnTo>
                    <a:pt x="22" y="22"/>
                  </a:lnTo>
                  <a:lnTo>
                    <a:pt x="32" y="12"/>
                  </a:lnTo>
                  <a:lnTo>
                    <a:pt x="46" y="6"/>
                  </a:lnTo>
                  <a:lnTo>
                    <a:pt x="60" y="2"/>
                  </a:lnTo>
                  <a:lnTo>
                    <a:pt x="74" y="0"/>
                  </a:lnTo>
                  <a:lnTo>
                    <a:pt x="766" y="0"/>
                  </a:lnTo>
                  <a:lnTo>
                    <a:pt x="766" y="0"/>
                  </a:lnTo>
                  <a:lnTo>
                    <a:pt x="782" y="2"/>
                  </a:lnTo>
                  <a:lnTo>
                    <a:pt x="796" y="6"/>
                  </a:lnTo>
                  <a:lnTo>
                    <a:pt x="808" y="12"/>
                  </a:lnTo>
                  <a:lnTo>
                    <a:pt x="820" y="22"/>
                  </a:lnTo>
                  <a:lnTo>
                    <a:pt x="828" y="32"/>
                  </a:lnTo>
                  <a:lnTo>
                    <a:pt x="834" y="44"/>
                  </a:lnTo>
                  <a:lnTo>
                    <a:pt x="840" y="58"/>
                  </a:lnTo>
                  <a:lnTo>
                    <a:pt x="840" y="74"/>
                  </a:lnTo>
                  <a:lnTo>
                    <a:pt x="840" y="766"/>
                  </a:lnTo>
                  <a:close/>
                </a:path>
              </a:pathLst>
            </a:custGeom>
            <a:solidFill>
              <a:srgbClr val="FFE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10" name="Freeform 186"/>
            <p:cNvSpPr>
              <a:spLocks/>
            </p:cNvSpPr>
            <p:nvPr/>
          </p:nvSpPr>
          <p:spPr bwMode="auto">
            <a:xfrm>
              <a:off x="4813935" y="4224655"/>
              <a:ext cx="1336675" cy="1333500"/>
            </a:xfrm>
            <a:custGeom>
              <a:avLst/>
              <a:gdLst/>
              <a:ahLst/>
              <a:cxnLst>
                <a:cxn ang="0">
                  <a:pos x="842" y="766"/>
                </a:cxn>
                <a:cxn ang="0">
                  <a:pos x="842" y="766"/>
                </a:cxn>
                <a:cxn ang="0">
                  <a:pos x="840" y="782"/>
                </a:cxn>
                <a:cxn ang="0">
                  <a:pos x="836" y="796"/>
                </a:cxn>
                <a:cxn ang="0">
                  <a:pos x="828" y="808"/>
                </a:cxn>
                <a:cxn ang="0">
                  <a:pos x="820" y="818"/>
                </a:cxn>
                <a:cxn ang="0">
                  <a:pos x="808" y="828"/>
                </a:cxn>
                <a:cxn ang="0">
                  <a:pos x="796" y="834"/>
                </a:cxn>
                <a:cxn ang="0">
                  <a:pos x="782" y="838"/>
                </a:cxn>
                <a:cxn ang="0">
                  <a:pos x="768" y="840"/>
                </a:cxn>
                <a:cxn ang="0">
                  <a:pos x="74" y="840"/>
                </a:cxn>
                <a:cxn ang="0">
                  <a:pos x="74" y="840"/>
                </a:cxn>
                <a:cxn ang="0">
                  <a:pos x="60" y="838"/>
                </a:cxn>
                <a:cxn ang="0">
                  <a:pos x="46" y="834"/>
                </a:cxn>
                <a:cxn ang="0">
                  <a:pos x="34" y="828"/>
                </a:cxn>
                <a:cxn ang="0">
                  <a:pos x="22" y="818"/>
                </a:cxn>
                <a:cxn ang="0">
                  <a:pos x="14" y="808"/>
                </a:cxn>
                <a:cxn ang="0">
                  <a:pos x="6" y="796"/>
                </a:cxn>
                <a:cxn ang="0">
                  <a:pos x="2" y="782"/>
                </a:cxn>
                <a:cxn ang="0">
                  <a:pos x="0" y="766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2" y="58"/>
                </a:cxn>
                <a:cxn ang="0">
                  <a:pos x="6" y="44"/>
                </a:cxn>
                <a:cxn ang="0">
                  <a:pos x="14" y="32"/>
                </a:cxn>
                <a:cxn ang="0">
                  <a:pos x="22" y="22"/>
                </a:cxn>
                <a:cxn ang="0">
                  <a:pos x="34" y="12"/>
                </a:cxn>
                <a:cxn ang="0">
                  <a:pos x="46" y="6"/>
                </a:cxn>
                <a:cxn ang="0">
                  <a:pos x="60" y="2"/>
                </a:cxn>
                <a:cxn ang="0">
                  <a:pos x="74" y="0"/>
                </a:cxn>
                <a:cxn ang="0">
                  <a:pos x="768" y="0"/>
                </a:cxn>
                <a:cxn ang="0">
                  <a:pos x="768" y="0"/>
                </a:cxn>
                <a:cxn ang="0">
                  <a:pos x="782" y="2"/>
                </a:cxn>
                <a:cxn ang="0">
                  <a:pos x="796" y="6"/>
                </a:cxn>
                <a:cxn ang="0">
                  <a:pos x="808" y="12"/>
                </a:cxn>
                <a:cxn ang="0">
                  <a:pos x="820" y="22"/>
                </a:cxn>
                <a:cxn ang="0">
                  <a:pos x="828" y="32"/>
                </a:cxn>
                <a:cxn ang="0">
                  <a:pos x="836" y="44"/>
                </a:cxn>
                <a:cxn ang="0">
                  <a:pos x="840" y="58"/>
                </a:cxn>
                <a:cxn ang="0">
                  <a:pos x="842" y="74"/>
                </a:cxn>
                <a:cxn ang="0">
                  <a:pos x="842" y="766"/>
                </a:cxn>
              </a:cxnLst>
              <a:rect l="0" t="0" r="r" b="b"/>
              <a:pathLst>
                <a:path w="842" h="840">
                  <a:moveTo>
                    <a:pt x="842" y="766"/>
                  </a:moveTo>
                  <a:lnTo>
                    <a:pt x="842" y="766"/>
                  </a:lnTo>
                  <a:lnTo>
                    <a:pt x="840" y="782"/>
                  </a:lnTo>
                  <a:lnTo>
                    <a:pt x="836" y="796"/>
                  </a:lnTo>
                  <a:lnTo>
                    <a:pt x="828" y="808"/>
                  </a:lnTo>
                  <a:lnTo>
                    <a:pt x="820" y="818"/>
                  </a:lnTo>
                  <a:lnTo>
                    <a:pt x="808" y="828"/>
                  </a:lnTo>
                  <a:lnTo>
                    <a:pt x="796" y="834"/>
                  </a:lnTo>
                  <a:lnTo>
                    <a:pt x="782" y="838"/>
                  </a:lnTo>
                  <a:lnTo>
                    <a:pt x="768" y="840"/>
                  </a:lnTo>
                  <a:lnTo>
                    <a:pt x="74" y="840"/>
                  </a:lnTo>
                  <a:lnTo>
                    <a:pt x="74" y="840"/>
                  </a:lnTo>
                  <a:lnTo>
                    <a:pt x="60" y="838"/>
                  </a:lnTo>
                  <a:lnTo>
                    <a:pt x="46" y="834"/>
                  </a:lnTo>
                  <a:lnTo>
                    <a:pt x="34" y="828"/>
                  </a:lnTo>
                  <a:lnTo>
                    <a:pt x="22" y="818"/>
                  </a:lnTo>
                  <a:lnTo>
                    <a:pt x="14" y="808"/>
                  </a:lnTo>
                  <a:lnTo>
                    <a:pt x="6" y="796"/>
                  </a:lnTo>
                  <a:lnTo>
                    <a:pt x="2" y="782"/>
                  </a:lnTo>
                  <a:lnTo>
                    <a:pt x="0" y="7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58"/>
                  </a:lnTo>
                  <a:lnTo>
                    <a:pt x="6" y="44"/>
                  </a:lnTo>
                  <a:lnTo>
                    <a:pt x="14" y="32"/>
                  </a:lnTo>
                  <a:lnTo>
                    <a:pt x="22" y="22"/>
                  </a:lnTo>
                  <a:lnTo>
                    <a:pt x="34" y="12"/>
                  </a:lnTo>
                  <a:lnTo>
                    <a:pt x="46" y="6"/>
                  </a:lnTo>
                  <a:lnTo>
                    <a:pt x="60" y="2"/>
                  </a:lnTo>
                  <a:lnTo>
                    <a:pt x="74" y="0"/>
                  </a:lnTo>
                  <a:lnTo>
                    <a:pt x="768" y="0"/>
                  </a:lnTo>
                  <a:lnTo>
                    <a:pt x="768" y="0"/>
                  </a:lnTo>
                  <a:lnTo>
                    <a:pt x="782" y="2"/>
                  </a:lnTo>
                  <a:lnTo>
                    <a:pt x="796" y="6"/>
                  </a:lnTo>
                  <a:lnTo>
                    <a:pt x="808" y="12"/>
                  </a:lnTo>
                  <a:lnTo>
                    <a:pt x="820" y="22"/>
                  </a:lnTo>
                  <a:lnTo>
                    <a:pt x="828" y="32"/>
                  </a:lnTo>
                  <a:lnTo>
                    <a:pt x="836" y="44"/>
                  </a:lnTo>
                  <a:lnTo>
                    <a:pt x="840" y="58"/>
                  </a:lnTo>
                  <a:lnTo>
                    <a:pt x="842" y="74"/>
                  </a:lnTo>
                  <a:lnTo>
                    <a:pt x="842" y="766"/>
                  </a:lnTo>
                  <a:close/>
                </a:path>
              </a:pathLst>
            </a:custGeom>
            <a:solidFill>
              <a:srgbClr val="FFEE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11" name="Freeform 187"/>
            <p:cNvSpPr>
              <a:spLocks/>
            </p:cNvSpPr>
            <p:nvPr/>
          </p:nvSpPr>
          <p:spPr bwMode="auto">
            <a:xfrm>
              <a:off x="4791075" y="5006975"/>
              <a:ext cx="1336675" cy="558800"/>
            </a:xfrm>
            <a:custGeom>
              <a:avLst/>
              <a:gdLst/>
              <a:ahLst/>
              <a:cxnLst>
                <a:cxn ang="0">
                  <a:pos x="640" y="254"/>
                </a:cxn>
                <a:cxn ang="0">
                  <a:pos x="596" y="268"/>
                </a:cxn>
                <a:cxn ang="0">
                  <a:pos x="478" y="318"/>
                </a:cxn>
                <a:cxn ang="0">
                  <a:pos x="430" y="340"/>
                </a:cxn>
                <a:cxn ang="0">
                  <a:pos x="564" y="252"/>
                </a:cxn>
                <a:cxn ang="0">
                  <a:pos x="672" y="194"/>
                </a:cxn>
                <a:cxn ang="0">
                  <a:pos x="746" y="162"/>
                </a:cxn>
                <a:cxn ang="0">
                  <a:pos x="772" y="152"/>
                </a:cxn>
                <a:cxn ang="0">
                  <a:pos x="682" y="166"/>
                </a:cxn>
                <a:cxn ang="0">
                  <a:pos x="582" y="190"/>
                </a:cxn>
                <a:cxn ang="0">
                  <a:pos x="466" y="224"/>
                </a:cxn>
                <a:cxn ang="0">
                  <a:pos x="592" y="166"/>
                </a:cxn>
                <a:cxn ang="0">
                  <a:pos x="748" y="98"/>
                </a:cxn>
                <a:cxn ang="0">
                  <a:pos x="790" y="82"/>
                </a:cxn>
                <a:cxn ang="0">
                  <a:pos x="712" y="94"/>
                </a:cxn>
                <a:cxn ang="0">
                  <a:pos x="552" y="130"/>
                </a:cxn>
                <a:cxn ang="0">
                  <a:pos x="410" y="170"/>
                </a:cxn>
                <a:cxn ang="0">
                  <a:pos x="310" y="202"/>
                </a:cxn>
                <a:cxn ang="0">
                  <a:pos x="348" y="180"/>
                </a:cxn>
                <a:cxn ang="0">
                  <a:pos x="436" y="140"/>
                </a:cxn>
                <a:cxn ang="0">
                  <a:pos x="532" y="104"/>
                </a:cxn>
                <a:cxn ang="0">
                  <a:pos x="634" y="72"/>
                </a:cxn>
                <a:cxn ang="0">
                  <a:pos x="684" y="60"/>
                </a:cxn>
                <a:cxn ang="0">
                  <a:pos x="842" y="28"/>
                </a:cxn>
                <a:cxn ang="0">
                  <a:pos x="842" y="8"/>
                </a:cxn>
                <a:cxn ang="0">
                  <a:pos x="668" y="26"/>
                </a:cxn>
                <a:cxn ang="0">
                  <a:pos x="598" y="36"/>
                </a:cxn>
                <a:cxn ang="0">
                  <a:pos x="412" y="76"/>
                </a:cxn>
                <a:cxn ang="0">
                  <a:pos x="298" y="104"/>
                </a:cxn>
                <a:cxn ang="0">
                  <a:pos x="334" y="88"/>
                </a:cxn>
                <a:cxn ang="0">
                  <a:pos x="426" y="52"/>
                </a:cxn>
                <a:cxn ang="0">
                  <a:pos x="560" y="12"/>
                </a:cxn>
                <a:cxn ang="0">
                  <a:pos x="596" y="0"/>
                </a:cxn>
                <a:cxn ang="0">
                  <a:pos x="480" y="12"/>
                </a:cxn>
                <a:cxn ang="0">
                  <a:pos x="336" y="40"/>
                </a:cxn>
                <a:cxn ang="0">
                  <a:pos x="284" y="56"/>
                </a:cxn>
                <a:cxn ang="0">
                  <a:pos x="108" y="118"/>
                </a:cxn>
                <a:cxn ang="0">
                  <a:pos x="0" y="278"/>
                </a:cxn>
                <a:cxn ang="0">
                  <a:pos x="2" y="294"/>
                </a:cxn>
                <a:cxn ang="0">
                  <a:pos x="14" y="320"/>
                </a:cxn>
                <a:cxn ang="0">
                  <a:pos x="34" y="340"/>
                </a:cxn>
                <a:cxn ang="0">
                  <a:pos x="60" y="350"/>
                </a:cxn>
                <a:cxn ang="0">
                  <a:pos x="518" y="352"/>
                </a:cxn>
                <a:cxn ang="0">
                  <a:pos x="542" y="326"/>
                </a:cxn>
                <a:cxn ang="0">
                  <a:pos x="586" y="288"/>
                </a:cxn>
                <a:cxn ang="0">
                  <a:pos x="630" y="258"/>
                </a:cxn>
                <a:cxn ang="0">
                  <a:pos x="640" y="254"/>
                </a:cxn>
              </a:cxnLst>
              <a:rect l="0" t="0" r="r" b="b"/>
              <a:pathLst>
                <a:path w="842" h="352">
                  <a:moveTo>
                    <a:pt x="640" y="254"/>
                  </a:moveTo>
                  <a:lnTo>
                    <a:pt x="640" y="254"/>
                  </a:lnTo>
                  <a:lnTo>
                    <a:pt x="620" y="258"/>
                  </a:lnTo>
                  <a:lnTo>
                    <a:pt x="596" y="268"/>
                  </a:lnTo>
                  <a:lnTo>
                    <a:pt x="538" y="292"/>
                  </a:lnTo>
                  <a:lnTo>
                    <a:pt x="478" y="318"/>
                  </a:lnTo>
                  <a:lnTo>
                    <a:pt x="430" y="340"/>
                  </a:lnTo>
                  <a:lnTo>
                    <a:pt x="430" y="340"/>
                  </a:lnTo>
                  <a:lnTo>
                    <a:pt x="500" y="292"/>
                  </a:lnTo>
                  <a:lnTo>
                    <a:pt x="564" y="252"/>
                  </a:lnTo>
                  <a:lnTo>
                    <a:pt x="622" y="220"/>
                  </a:lnTo>
                  <a:lnTo>
                    <a:pt x="672" y="194"/>
                  </a:lnTo>
                  <a:lnTo>
                    <a:pt x="714" y="176"/>
                  </a:lnTo>
                  <a:lnTo>
                    <a:pt x="746" y="162"/>
                  </a:lnTo>
                  <a:lnTo>
                    <a:pt x="772" y="152"/>
                  </a:lnTo>
                  <a:lnTo>
                    <a:pt x="772" y="152"/>
                  </a:lnTo>
                  <a:lnTo>
                    <a:pt x="730" y="156"/>
                  </a:lnTo>
                  <a:lnTo>
                    <a:pt x="682" y="166"/>
                  </a:lnTo>
                  <a:lnTo>
                    <a:pt x="632" y="176"/>
                  </a:lnTo>
                  <a:lnTo>
                    <a:pt x="582" y="190"/>
                  </a:lnTo>
                  <a:lnTo>
                    <a:pt x="500" y="214"/>
                  </a:lnTo>
                  <a:lnTo>
                    <a:pt x="466" y="224"/>
                  </a:lnTo>
                  <a:lnTo>
                    <a:pt x="466" y="224"/>
                  </a:lnTo>
                  <a:lnTo>
                    <a:pt x="592" y="166"/>
                  </a:lnTo>
                  <a:lnTo>
                    <a:pt x="698" y="118"/>
                  </a:lnTo>
                  <a:lnTo>
                    <a:pt x="748" y="98"/>
                  </a:lnTo>
                  <a:lnTo>
                    <a:pt x="790" y="82"/>
                  </a:lnTo>
                  <a:lnTo>
                    <a:pt x="790" y="82"/>
                  </a:lnTo>
                  <a:lnTo>
                    <a:pt x="752" y="88"/>
                  </a:lnTo>
                  <a:lnTo>
                    <a:pt x="712" y="94"/>
                  </a:lnTo>
                  <a:lnTo>
                    <a:pt x="632" y="110"/>
                  </a:lnTo>
                  <a:lnTo>
                    <a:pt x="552" y="130"/>
                  </a:lnTo>
                  <a:lnTo>
                    <a:pt x="476" y="150"/>
                  </a:lnTo>
                  <a:lnTo>
                    <a:pt x="410" y="170"/>
                  </a:lnTo>
                  <a:lnTo>
                    <a:pt x="358" y="186"/>
                  </a:lnTo>
                  <a:lnTo>
                    <a:pt x="310" y="202"/>
                  </a:lnTo>
                  <a:lnTo>
                    <a:pt x="310" y="202"/>
                  </a:lnTo>
                  <a:lnTo>
                    <a:pt x="348" y="180"/>
                  </a:lnTo>
                  <a:lnTo>
                    <a:pt x="392" y="160"/>
                  </a:lnTo>
                  <a:lnTo>
                    <a:pt x="436" y="140"/>
                  </a:lnTo>
                  <a:lnTo>
                    <a:pt x="484" y="120"/>
                  </a:lnTo>
                  <a:lnTo>
                    <a:pt x="532" y="104"/>
                  </a:lnTo>
                  <a:lnTo>
                    <a:pt x="582" y="86"/>
                  </a:lnTo>
                  <a:lnTo>
                    <a:pt x="634" y="72"/>
                  </a:lnTo>
                  <a:lnTo>
                    <a:pt x="684" y="60"/>
                  </a:lnTo>
                  <a:lnTo>
                    <a:pt x="684" y="60"/>
                  </a:lnTo>
                  <a:lnTo>
                    <a:pt x="766" y="42"/>
                  </a:lnTo>
                  <a:lnTo>
                    <a:pt x="842" y="28"/>
                  </a:lnTo>
                  <a:lnTo>
                    <a:pt x="842" y="8"/>
                  </a:lnTo>
                  <a:lnTo>
                    <a:pt x="842" y="8"/>
                  </a:lnTo>
                  <a:lnTo>
                    <a:pt x="756" y="14"/>
                  </a:lnTo>
                  <a:lnTo>
                    <a:pt x="668" y="26"/>
                  </a:lnTo>
                  <a:lnTo>
                    <a:pt x="668" y="26"/>
                  </a:lnTo>
                  <a:lnTo>
                    <a:pt x="598" y="36"/>
                  </a:lnTo>
                  <a:lnTo>
                    <a:pt x="530" y="50"/>
                  </a:lnTo>
                  <a:lnTo>
                    <a:pt x="412" y="76"/>
                  </a:lnTo>
                  <a:lnTo>
                    <a:pt x="330" y="96"/>
                  </a:lnTo>
                  <a:lnTo>
                    <a:pt x="298" y="104"/>
                  </a:lnTo>
                  <a:lnTo>
                    <a:pt x="298" y="104"/>
                  </a:lnTo>
                  <a:lnTo>
                    <a:pt x="334" y="88"/>
                  </a:lnTo>
                  <a:lnTo>
                    <a:pt x="378" y="70"/>
                  </a:lnTo>
                  <a:lnTo>
                    <a:pt x="426" y="52"/>
                  </a:lnTo>
                  <a:lnTo>
                    <a:pt x="476" y="36"/>
                  </a:lnTo>
                  <a:lnTo>
                    <a:pt x="560" y="12"/>
                  </a:lnTo>
                  <a:lnTo>
                    <a:pt x="596" y="0"/>
                  </a:lnTo>
                  <a:lnTo>
                    <a:pt x="596" y="0"/>
                  </a:lnTo>
                  <a:lnTo>
                    <a:pt x="538" y="4"/>
                  </a:lnTo>
                  <a:lnTo>
                    <a:pt x="480" y="12"/>
                  </a:lnTo>
                  <a:lnTo>
                    <a:pt x="416" y="22"/>
                  </a:lnTo>
                  <a:lnTo>
                    <a:pt x="336" y="40"/>
                  </a:lnTo>
                  <a:lnTo>
                    <a:pt x="336" y="40"/>
                  </a:lnTo>
                  <a:lnTo>
                    <a:pt x="284" y="56"/>
                  </a:lnTo>
                  <a:lnTo>
                    <a:pt x="204" y="82"/>
                  </a:lnTo>
                  <a:lnTo>
                    <a:pt x="108" y="118"/>
                  </a:lnTo>
                  <a:lnTo>
                    <a:pt x="0" y="162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2" y="294"/>
                  </a:lnTo>
                  <a:lnTo>
                    <a:pt x="6" y="308"/>
                  </a:lnTo>
                  <a:lnTo>
                    <a:pt x="14" y="320"/>
                  </a:lnTo>
                  <a:lnTo>
                    <a:pt x="22" y="330"/>
                  </a:lnTo>
                  <a:lnTo>
                    <a:pt x="34" y="340"/>
                  </a:lnTo>
                  <a:lnTo>
                    <a:pt x="46" y="346"/>
                  </a:lnTo>
                  <a:lnTo>
                    <a:pt x="60" y="350"/>
                  </a:lnTo>
                  <a:lnTo>
                    <a:pt x="74" y="352"/>
                  </a:lnTo>
                  <a:lnTo>
                    <a:pt x="518" y="352"/>
                  </a:lnTo>
                  <a:lnTo>
                    <a:pt x="518" y="352"/>
                  </a:lnTo>
                  <a:lnTo>
                    <a:pt x="542" y="326"/>
                  </a:lnTo>
                  <a:lnTo>
                    <a:pt x="566" y="306"/>
                  </a:lnTo>
                  <a:lnTo>
                    <a:pt x="586" y="288"/>
                  </a:lnTo>
                  <a:lnTo>
                    <a:pt x="604" y="276"/>
                  </a:lnTo>
                  <a:lnTo>
                    <a:pt x="630" y="258"/>
                  </a:lnTo>
                  <a:lnTo>
                    <a:pt x="640" y="254"/>
                  </a:lnTo>
                  <a:lnTo>
                    <a:pt x="640" y="2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12" name="Freeform 188"/>
            <p:cNvSpPr>
              <a:spLocks noEditPoints="1"/>
            </p:cNvSpPr>
            <p:nvPr/>
          </p:nvSpPr>
          <p:spPr bwMode="auto">
            <a:xfrm>
              <a:off x="5095875" y="5133975"/>
              <a:ext cx="711200" cy="298450"/>
            </a:xfrm>
            <a:custGeom>
              <a:avLst/>
              <a:gdLst/>
              <a:ahLst/>
              <a:cxnLst>
                <a:cxn ang="0">
                  <a:pos x="58" y="86"/>
                </a:cxn>
                <a:cxn ang="0">
                  <a:pos x="58" y="86"/>
                </a:cxn>
                <a:cxn ang="0">
                  <a:pos x="98" y="72"/>
                </a:cxn>
                <a:cxn ang="0">
                  <a:pos x="160" y="50"/>
                </a:cxn>
                <a:cxn ang="0">
                  <a:pos x="160" y="50"/>
                </a:cxn>
                <a:cxn ang="0">
                  <a:pos x="256" y="18"/>
                </a:cxn>
                <a:cxn ang="0">
                  <a:pos x="294" y="6"/>
                </a:cxn>
                <a:cxn ang="0">
                  <a:pos x="308" y="0"/>
                </a:cxn>
                <a:cxn ang="0">
                  <a:pos x="308" y="0"/>
                </a:cxn>
                <a:cxn ang="0">
                  <a:pos x="294" y="2"/>
                </a:cxn>
                <a:cxn ang="0">
                  <a:pos x="256" y="10"/>
                </a:cxn>
                <a:cxn ang="0">
                  <a:pos x="152" y="34"/>
                </a:cxn>
                <a:cxn ang="0">
                  <a:pos x="152" y="34"/>
                </a:cxn>
                <a:cxn ang="0">
                  <a:pos x="86" y="54"/>
                </a:cxn>
                <a:cxn ang="0">
                  <a:pos x="48" y="66"/>
                </a:cxn>
                <a:cxn ang="0">
                  <a:pos x="48" y="66"/>
                </a:cxn>
                <a:cxn ang="0">
                  <a:pos x="28" y="72"/>
                </a:cxn>
                <a:cxn ang="0">
                  <a:pos x="12" y="80"/>
                </a:cxn>
                <a:cxn ang="0">
                  <a:pos x="12" y="80"/>
                </a:cxn>
                <a:cxn ang="0">
                  <a:pos x="2" y="88"/>
                </a:cxn>
                <a:cxn ang="0">
                  <a:pos x="0" y="92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4" y="98"/>
                </a:cxn>
                <a:cxn ang="0">
                  <a:pos x="8" y="100"/>
                </a:cxn>
                <a:cxn ang="0">
                  <a:pos x="22" y="98"/>
                </a:cxn>
                <a:cxn ang="0">
                  <a:pos x="58" y="86"/>
                </a:cxn>
                <a:cxn ang="0">
                  <a:pos x="58" y="86"/>
                </a:cxn>
                <a:cxn ang="0">
                  <a:pos x="296" y="172"/>
                </a:cxn>
                <a:cxn ang="0">
                  <a:pos x="296" y="172"/>
                </a:cxn>
                <a:cxn ang="0">
                  <a:pos x="330" y="158"/>
                </a:cxn>
                <a:cxn ang="0">
                  <a:pos x="382" y="138"/>
                </a:cxn>
                <a:cxn ang="0">
                  <a:pos x="428" y="118"/>
                </a:cxn>
                <a:cxn ang="0">
                  <a:pos x="448" y="108"/>
                </a:cxn>
                <a:cxn ang="0">
                  <a:pos x="448" y="108"/>
                </a:cxn>
                <a:cxn ang="0">
                  <a:pos x="426" y="114"/>
                </a:cxn>
                <a:cxn ang="0">
                  <a:pos x="376" y="128"/>
                </a:cxn>
                <a:cxn ang="0">
                  <a:pos x="324" y="144"/>
                </a:cxn>
                <a:cxn ang="0">
                  <a:pos x="288" y="158"/>
                </a:cxn>
                <a:cxn ang="0">
                  <a:pos x="288" y="158"/>
                </a:cxn>
                <a:cxn ang="0">
                  <a:pos x="270" y="164"/>
                </a:cxn>
                <a:cxn ang="0">
                  <a:pos x="256" y="172"/>
                </a:cxn>
                <a:cxn ang="0">
                  <a:pos x="256" y="172"/>
                </a:cxn>
                <a:cxn ang="0">
                  <a:pos x="246" y="180"/>
                </a:cxn>
                <a:cxn ang="0">
                  <a:pos x="246" y="184"/>
                </a:cxn>
                <a:cxn ang="0">
                  <a:pos x="246" y="188"/>
                </a:cxn>
                <a:cxn ang="0">
                  <a:pos x="246" y="188"/>
                </a:cxn>
                <a:cxn ang="0">
                  <a:pos x="248" y="188"/>
                </a:cxn>
                <a:cxn ang="0">
                  <a:pos x="252" y="188"/>
                </a:cxn>
                <a:cxn ang="0">
                  <a:pos x="264" y="186"/>
                </a:cxn>
                <a:cxn ang="0">
                  <a:pos x="278" y="180"/>
                </a:cxn>
                <a:cxn ang="0">
                  <a:pos x="296" y="172"/>
                </a:cxn>
                <a:cxn ang="0">
                  <a:pos x="296" y="172"/>
                </a:cxn>
              </a:cxnLst>
              <a:rect l="0" t="0" r="r" b="b"/>
              <a:pathLst>
                <a:path w="448" h="188">
                  <a:moveTo>
                    <a:pt x="58" y="86"/>
                  </a:moveTo>
                  <a:lnTo>
                    <a:pt x="58" y="86"/>
                  </a:lnTo>
                  <a:lnTo>
                    <a:pt x="98" y="72"/>
                  </a:lnTo>
                  <a:lnTo>
                    <a:pt x="160" y="50"/>
                  </a:lnTo>
                  <a:lnTo>
                    <a:pt x="160" y="50"/>
                  </a:lnTo>
                  <a:lnTo>
                    <a:pt x="256" y="18"/>
                  </a:lnTo>
                  <a:lnTo>
                    <a:pt x="294" y="6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94" y="2"/>
                  </a:lnTo>
                  <a:lnTo>
                    <a:pt x="256" y="10"/>
                  </a:lnTo>
                  <a:lnTo>
                    <a:pt x="152" y="34"/>
                  </a:lnTo>
                  <a:lnTo>
                    <a:pt x="152" y="34"/>
                  </a:lnTo>
                  <a:lnTo>
                    <a:pt x="86" y="54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28" y="72"/>
                  </a:lnTo>
                  <a:lnTo>
                    <a:pt x="12" y="80"/>
                  </a:lnTo>
                  <a:lnTo>
                    <a:pt x="12" y="80"/>
                  </a:lnTo>
                  <a:lnTo>
                    <a:pt x="2" y="88"/>
                  </a:lnTo>
                  <a:lnTo>
                    <a:pt x="0" y="92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4" y="98"/>
                  </a:lnTo>
                  <a:lnTo>
                    <a:pt x="8" y="100"/>
                  </a:lnTo>
                  <a:lnTo>
                    <a:pt x="22" y="98"/>
                  </a:lnTo>
                  <a:lnTo>
                    <a:pt x="58" y="86"/>
                  </a:lnTo>
                  <a:lnTo>
                    <a:pt x="58" y="86"/>
                  </a:lnTo>
                  <a:close/>
                  <a:moveTo>
                    <a:pt x="296" y="172"/>
                  </a:moveTo>
                  <a:lnTo>
                    <a:pt x="296" y="172"/>
                  </a:lnTo>
                  <a:lnTo>
                    <a:pt x="330" y="158"/>
                  </a:lnTo>
                  <a:lnTo>
                    <a:pt x="382" y="138"/>
                  </a:lnTo>
                  <a:lnTo>
                    <a:pt x="428" y="118"/>
                  </a:lnTo>
                  <a:lnTo>
                    <a:pt x="448" y="108"/>
                  </a:lnTo>
                  <a:lnTo>
                    <a:pt x="448" y="108"/>
                  </a:lnTo>
                  <a:lnTo>
                    <a:pt x="426" y="114"/>
                  </a:lnTo>
                  <a:lnTo>
                    <a:pt x="376" y="128"/>
                  </a:lnTo>
                  <a:lnTo>
                    <a:pt x="324" y="144"/>
                  </a:lnTo>
                  <a:lnTo>
                    <a:pt x="288" y="158"/>
                  </a:lnTo>
                  <a:lnTo>
                    <a:pt x="288" y="158"/>
                  </a:lnTo>
                  <a:lnTo>
                    <a:pt x="270" y="164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46" y="180"/>
                  </a:lnTo>
                  <a:lnTo>
                    <a:pt x="246" y="184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52" y="188"/>
                  </a:lnTo>
                  <a:lnTo>
                    <a:pt x="264" y="186"/>
                  </a:lnTo>
                  <a:lnTo>
                    <a:pt x="278" y="180"/>
                  </a:lnTo>
                  <a:lnTo>
                    <a:pt x="296" y="172"/>
                  </a:lnTo>
                  <a:lnTo>
                    <a:pt x="296" y="172"/>
                  </a:lnTo>
                  <a:close/>
                </a:path>
              </a:pathLst>
            </a:custGeom>
            <a:solidFill>
              <a:srgbClr val="FFEE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805" name="テキスト ボックス 804"/>
            <p:cNvSpPr txBox="1"/>
            <p:nvPr/>
          </p:nvSpPr>
          <p:spPr>
            <a:xfrm>
              <a:off x="4708796" y="4672513"/>
              <a:ext cx="15091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……</a:t>
              </a:r>
              <a:r>
                <a:rPr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</a:t>
              </a:r>
              <a:endParaRPr kumimoji="1" lang="ja-JP" alt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ＭＳ 明朝" pitchFamily="17" charset="-128"/>
                <a:ea typeface="ＭＳ 明朝" pitchFamily="17" charset="-128"/>
              </a:endParaRPr>
            </a:p>
          </p:txBody>
        </p:sp>
      </p:grpSp>
      <p:grpSp>
        <p:nvGrpSpPr>
          <p:cNvPr id="816" name="グループ化 815"/>
          <p:cNvGrpSpPr/>
          <p:nvPr/>
        </p:nvGrpSpPr>
        <p:grpSpPr>
          <a:xfrm>
            <a:off x="3283856" y="4181475"/>
            <a:ext cx="1509123" cy="1384300"/>
            <a:chOff x="3283856" y="4181475"/>
            <a:chExt cx="1509123" cy="1384300"/>
          </a:xfrm>
        </p:grpSpPr>
        <p:sp>
          <p:nvSpPr>
            <p:cNvPr id="1194" name="Freeform 170"/>
            <p:cNvSpPr>
              <a:spLocks/>
            </p:cNvSpPr>
            <p:nvPr/>
          </p:nvSpPr>
          <p:spPr bwMode="auto">
            <a:xfrm>
              <a:off x="3416300" y="4181475"/>
              <a:ext cx="1333500" cy="1333500"/>
            </a:xfrm>
            <a:custGeom>
              <a:avLst/>
              <a:gdLst/>
              <a:ahLst/>
              <a:cxnLst>
                <a:cxn ang="0">
                  <a:pos x="840" y="766"/>
                </a:cxn>
                <a:cxn ang="0">
                  <a:pos x="840" y="766"/>
                </a:cxn>
                <a:cxn ang="0">
                  <a:pos x="840" y="782"/>
                </a:cxn>
                <a:cxn ang="0">
                  <a:pos x="834" y="796"/>
                </a:cxn>
                <a:cxn ang="0">
                  <a:pos x="828" y="808"/>
                </a:cxn>
                <a:cxn ang="0">
                  <a:pos x="820" y="818"/>
                </a:cxn>
                <a:cxn ang="0">
                  <a:pos x="808" y="828"/>
                </a:cxn>
                <a:cxn ang="0">
                  <a:pos x="796" y="834"/>
                </a:cxn>
                <a:cxn ang="0">
                  <a:pos x="782" y="838"/>
                </a:cxn>
                <a:cxn ang="0">
                  <a:pos x="766" y="840"/>
                </a:cxn>
                <a:cxn ang="0">
                  <a:pos x="74" y="840"/>
                </a:cxn>
                <a:cxn ang="0">
                  <a:pos x="74" y="840"/>
                </a:cxn>
                <a:cxn ang="0">
                  <a:pos x="60" y="838"/>
                </a:cxn>
                <a:cxn ang="0">
                  <a:pos x="46" y="834"/>
                </a:cxn>
                <a:cxn ang="0">
                  <a:pos x="32" y="828"/>
                </a:cxn>
                <a:cxn ang="0">
                  <a:pos x="22" y="818"/>
                </a:cxn>
                <a:cxn ang="0">
                  <a:pos x="12" y="808"/>
                </a:cxn>
                <a:cxn ang="0">
                  <a:pos x="6" y="796"/>
                </a:cxn>
                <a:cxn ang="0">
                  <a:pos x="2" y="782"/>
                </a:cxn>
                <a:cxn ang="0">
                  <a:pos x="0" y="766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2" y="58"/>
                </a:cxn>
                <a:cxn ang="0">
                  <a:pos x="6" y="44"/>
                </a:cxn>
                <a:cxn ang="0">
                  <a:pos x="12" y="32"/>
                </a:cxn>
                <a:cxn ang="0">
                  <a:pos x="22" y="22"/>
                </a:cxn>
                <a:cxn ang="0">
                  <a:pos x="32" y="12"/>
                </a:cxn>
                <a:cxn ang="0">
                  <a:pos x="46" y="6"/>
                </a:cxn>
                <a:cxn ang="0">
                  <a:pos x="60" y="2"/>
                </a:cxn>
                <a:cxn ang="0">
                  <a:pos x="74" y="0"/>
                </a:cxn>
                <a:cxn ang="0">
                  <a:pos x="766" y="0"/>
                </a:cxn>
                <a:cxn ang="0">
                  <a:pos x="766" y="0"/>
                </a:cxn>
                <a:cxn ang="0">
                  <a:pos x="782" y="2"/>
                </a:cxn>
                <a:cxn ang="0">
                  <a:pos x="796" y="6"/>
                </a:cxn>
                <a:cxn ang="0">
                  <a:pos x="808" y="12"/>
                </a:cxn>
                <a:cxn ang="0">
                  <a:pos x="820" y="22"/>
                </a:cxn>
                <a:cxn ang="0">
                  <a:pos x="828" y="32"/>
                </a:cxn>
                <a:cxn ang="0">
                  <a:pos x="834" y="44"/>
                </a:cxn>
                <a:cxn ang="0">
                  <a:pos x="840" y="58"/>
                </a:cxn>
                <a:cxn ang="0">
                  <a:pos x="840" y="74"/>
                </a:cxn>
                <a:cxn ang="0">
                  <a:pos x="840" y="766"/>
                </a:cxn>
              </a:cxnLst>
              <a:rect l="0" t="0" r="r" b="b"/>
              <a:pathLst>
                <a:path w="840" h="840">
                  <a:moveTo>
                    <a:pt x="840" y="766"/>
                  </a:moveTo>
                  <a:lnTo>
                    <a:pt x="840" y="766"/>
                  </a:lnTo>
                  <a:lnTo>
                    <a:pt x="840" y="782"/>
                  </a:lnTo>
                  <a:lnTo>
                    <a:pt x="834" y="796"/>
                  </a:lnTo>
                  <a:lnTo>
                    <a:pt x="828" y="808"/>
                  </a:lnTo>
                  <a:lnTo>
                    <a:pt x="820" y="818"/>
                  </a:lnTo>
                  <a:lnTo>
                    <a:pt x="808" y="828"/>
                  </a:lnTo>
                  <a:lnTo>
                    <a:pt x="796" y="834"/>
                  </a:lnTo>
                  <a:lnTo>
                    <a:pt x="782" y="838"/>
                  </a:lnTo>
                  <a:lnTo>
                    <a:pt x="766" y="840"/>
                  </a:lnTo>
                  <a:lnTo>
                    <a:pt x="74" y="840"/>
                  </a:lnTo>
                  <a:lnTo>
                    <a:pt x="74" y="840"/>
                  </a:lnTo>
                  <a:lnTo>
                    <a:pt x="60" y="838"/>
                  </a:lnTo>
                  <a:lnTo>
                    <a:pt x="46" y="834"/>
                  </a:lnTo>
                  <a:lnTo>
                    <a:pt x="32" y="828"/>
                  </a:lnTo>
                  <a:lnTo>
                    <a:pt x="22" y="818"/>
                  </a:lnTo>
                  <a:lnTo>
                    <a:pt x="12" y="808"/>
                  </a:lnTo>
                  <a:lnTo>
                    <a:pt x="6" y="796"/>
                  </a:lnTo>
                  <a:lnTo>
                    <a:pt x="2" y="782"/>
                  </a:lnTo>
                  <a:lnTo>
                    <a:pt x="0" y="7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58"/>
                  </a:lnTo>
                  <a:lnTo>
                    <a:pt x="6" y="44"/>
                  </a:lnTo>
                  <a:lnTo>
                    <a:pt x="12" y="32"/>
                  </a:lnTo>
                  <a:lnTo>
                    <a:pt x="22" y="22"/>
                  </a:lnTo>
                  <a:lnTo>
                    <a:pt x="32" y="12"/>
                  </a:lnTo>
                  <a:lnTo>
                    <a:pt x="46" y="6"/>
                  </a:lnTo>
                  <a:lnTo>
                    <a:pt x="60" y="2"/>
                  </a:lnTo>
                  <a:lnTo>
                    <a:pt x="74" y="0"/>
                  </a:lnTo>
                  <a:lnTo>
                    <a:pt x="766" y="0"/>
                  </a:lnTo>
                  <a:lnTo>
                    <a:pt x="766" y="0"/>
                  </a:lnTo>
                  <a:lnTo>
                    <a:pt x="782" y="2"/>
                  </a:lnTo>
                  <a:lnTo>
                    <a:pt x="796" y="6"/>
                  </a:lnTo>
                  <a:lnTo>
                    <a:pt x="808" y="12"/>
                  </a:lnTo>
                  <a:lnTo>
                    <a:pt x="820" y="22"/>
                  </a:lnTo>
                  <a:lnTo>
                    <a:pt x="828" y="32"/>
                  </a:lnTo>
                  <a:lnTo>
                    <a:pt x="834" y="44"/>
                  </a:lnTo>
                  <a:lnTo>
                    <a:pt x="840" y="58"/>
                  </a:lnTo>
                  <a:lnTo>
                    <a:pt x="840" y="74"/>
                  </a:lnTo>
                  <a:lnTo>
                    <a:pt x="840" y="766"/>
                  </a:lnTo>
                  <a:close/>
                </a:path>
              </a:pathLst>
            </a:custGeom>
            <a:solidFill>
              <a:srgbClr val="F6BA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195" name="Freeform 171"/>
            <p:cNvSpPr>
              <a:spLocks/>
            </p:cNvSpPr>
            <p:nvPr/>
          </p:nvSpPr>
          <p:spPr bwMode="auto">
            <a:xfrm>
              <a:off x="3355975" y="4232275"/>
              <a:ext cx="1336675" cy="1333500"/>
            </a:xfrm>
            <a:custGeom>
              <a:avLst/>
              <a:gdLst/>
              <a:ahLst/>
              <a:cxnLst>
                <a:cxn ang="0">
                  <a:pos x="842" y="766"/>
                </a:cxn>
                <a:cxn ang="0">
                  <a:pos x="842" y="766"/>
                </a:cxn>
                <a:cxn ang="0">
                  <a:pos x="840" y="782"/>
                </a:cxn>
                <a:cxn ang="0">
                  <a:pos x="836" y="796"/>
                </a:cxn>
                <a:cxn ang="0">
                  <a:pos x="828" y="808"/>
                </a:cxn>
                <a:cxn ang="0">
                  <a:pos x="820" y="818"/>
                </a:cxn>
                <a:cxn ang="0">
                  <a:pos x="808" y="828"/>
                </a:cxn>
                <a:cxn ang="0">
                  <a:pos x="796" y="834"/>
                </a:cxn>
                <a:cxn ang="0">
                  <a:pos x="782" y="838"/>
                </a:cxn>
                <a:cxn ang="0">
                  <a:pos x="768" y="840"/>
                </a:cxn>
                <a:cxn ang="0">
                  <a:pos x="74" y="840"/>
                </a:cxn>
                <a:cxn ang="0">
                  <a:pos x="74" y="840"/>
                </a:cxn>
                <a:cxn ang="0">
                  <a:pos x="60" y="838"/>
                </a:cxn>
                <a:cxn ang="0">
                  <a:pos x="46" y="834"/>
                </a:cxn>
                <a:cxn ang="0">
                  <a:pos x="34" y="828"/>
                </a:cxn>
                <a:cxn ang="0">
                  <a:pos x="22" y="818"/>
                </a:cxn>
                <a:cxn ang="0">
                  <a:pos x="14" y="808"/>
                </a:cxn>
                <a:cxn ang="0">
                  <a:pos x="6" y="796"/>
                </a:cxn>
                <a:cxn ang="0">
                  <a:pos x="2" y="782"/>
                </a:cxn>
                <a:cxn ang="0">
                  <a:pos x="0" y="766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2" y="58"/>
                </a:cxn>
                <a:cxn ang="0">
                  <a:pos x="6" y="44"/>
                </a:cxn>
                <a:cxn ang="0">
                  <a:pos x="14" y="32"/>
                </a:cxn>
                <a:cxn ang="0">
                  <a:pos x="22" y="22"/>
                </a:cxn>
                <a:cxn ang="0">
                  <a:pos x="34" y="12"/>
                </a:cxn>
                <a:cxn ang="0">
                  <a:pos x="46" y="6"/>
                </a:cxn>
                <a:cxn ang="0">
                  <a:pos x="60" y="2"/>
                </a:cxn>
                <a:cxn ang="0">
                  <a:pos x="74" y="0"/>
                </a:cxn>
                <a:cxn ang="0">
                  <a:pos x="768" y="0"/>
                </a:cxn>
                <a:cxn ang="0">
                  <a:pos x="768" y="0"/>
                </a:cxn>
                <a:cxn ang="0">
                  <a:pos x="782" y="2"/>
                </a:cxn>
                <a:cxn ang="0">
                  <a:pos x="796" y="6"/>
                </a:cxn>
                <a:cxn ang="0">
                  <a:pos x="808" y="12"/>
                </a:cxn>
                <a:cxn ang="0">
                  <a:pos x="820" y="22"/>
                </a:cxn>
                <a:cxn ang="0">
                  <a:pos x="828" y="32"/>
                </a:cxn>
                <a:cxn ang="0">
                  <a:pos x="836" y="44"/>
                </a:cxn>
                <a:cxn ang="0">
                  <a:pos x="840" y="58"/>
                </a:cxn>
                <a:cxn ang="0">
                  <a:pos x="842" y="74"/>
                </a:cxn>
                <a:cxn ang="0">
                  <a:pos x="842" y="766"/>
                </a:cxn>
              </a:cxnLst>
              <a:rect l="0" t="0" r="r" b="b"/>
              <a:pathLst>
                <a:path w="842" h="840">
                  <a:moveTo>
                    <a:pt x="842" y="766"/>
                  </a:moveTo>
                  <a:lnTo>
                    <a:pt x="842" y="766"/>
                  </a:lnTo>
                  <a:lnTo>
                    <a:pt x="840" y="782"/>
                  </a:lnTo>
                  <a:lnTo>
                    <a:pt x="836" y="796"/>
                  </a:lnTo>
                  <a:lnTo>
                    <a:pt x="828" y="808"/>
                  </a:lnTo>
                  <a:lnTo>
                    <a:pt x="820" y="818"/>
                  </a:lnTo>
                  <a:lnTo>
                    <a:pt x="808" y="828"/>
                  </a:lnTo>
                  <a:lnTo>
                    <a:pt x="796" y="834"/>
                  </a:lnTo>
                  <a:lnTo>
                    <a:pt x="782" y="838"/>
                  </a:lnTo>
                  <a:lnTo>
                    <a:pt x="768" y="840"/>
                  </a:lnTo>
                  <a:lnTo>
                    <a:pt x="74" y="840"/>
                  </a:lnTo>
                  <a:lnTo>
                    <a:pt x="74" y="840"/>
                  </a:lnTo>
                  <a:lnTo>
                    <a:pt x="60" y="838"/>
                  </a:lnTo>
                  <a:lnTo>
                    <a:pt x="46" y="834"/>
                  </a:lnTo>
                  <a:lnTo>
                    <a:pt x="34" y="828"/>
                  </a:lnTo>
                  <a:lnTo>
                    <a:pt x="22" y="818"/>
                  </a:lnTo>
                  <a:lnTo>
                    <a:pt x="14" y="808"/>
                  </a:lnTo>
                  <a:lnTo>
                    <a:pt x="6" y="796"/>
                  </a:lnTo>
                  <a:lnTo>
                    <a:pt x="2" y="782"/>
                  </a:lnTo>
                  <a:lnTo>
                    <a:pt x="0" y="7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58"/>
                  </a:lnTo>
                  <a:lnTo>
                    <a:pt x="6" y="44"/>
                  </a:lnTo>
                  <a:lnTo>
                    <a:pt x="14" y="32"/>
                  </a:lnTo>
                  <a:lnTo>
                    <a:pt x="22" y="22"/>
                  </a:lnTo>
                  <a:lnTo>
                    <a:pt x="34" y="12"/>
                  </a:lnTo>
                  <a:lnTo>
                    <a:pt x="46" y="6"/>
                  </a:lnTo>
                  <a:lnTo>
                    <a:pt x="60" y="2"/>
                  </a:lnTo>
                  <a:lnTo>
                    <a:pt x="74" y="0"/>
                  </a:lnTo>
                  <a:lnTo>
                    <a:pt x="768" y="0"/>
                  </a:lnTo>
                  <a:lnTo>
                    <a:pt x="768" y="0"/>
                  </a:lnTo>
                  <a:lnTo>
                    <a:pt x="782" y="2"/>
                  </a:lnTo>
                  <a:lnTo>
                    <a:pt x="796" y="6"/>
                  </a:lnTo>
                  <a:lnTo>
                    <a:pt x="808" y="12"/>
                  </a:lnTo>
                  <a:lnTo>
                    <a:pt x="820" y="22"/>
                  </a:lnTo>
                  <a:lnTo>
                    <a:pt x="828" y="32"/>
                  </a:lnTo>
                  <a:lnTo>
                    <a:pt x="836" y="44"/>
                  </a:lnTo>
                  <a:lnTo>
                    <a:pt x="840" y="58"/>
                  </a:lnTo>
                  <a:lnTo>
                    <a:pt x="842" y="74"/>
                  </a:lnTo>
                  <a:lnTo>
                    <a:pt x="842" y="766"/>
                  </a:lnTo>
                  <a:close/>
                </a:path>
              </a:pathLst>
            </a:custGeom>
            <a:solidFill>
              <a:srgbClr val="FAD5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196" name="Freeform 172"/>
            <p:cNvSpPr>
              <a:spLocks/>
            </p:cNvSpPr>
            <p:nvPr/>
          </p:nvSpPr>
          <p:spPr bwMode="auto">
            <a:xfrm>
              <a:off x="3355975" y="5006975"/>
              <a:ext cx="1336675" cy="558800"/>
            </a:xfrm>
            <a:custGeom>
              <a:avLst/>
              <a:gdLst/>
              <a:ahLst/>
              <a:cxnLst>
                <a:cxn ang="0">
                  <a:pos x="640" y="254"/>
                </a:cxn>
                <a:cxn ang="0">
                  <a:pos x="596" y="268"/>
                </a:cxn>
                <a:cxn ang="0">
                  <a:pos x="478" y="318"/>
                </a:cxn>
                <a:cxn ang="0">
                  <a:pos x="430" y="340"/>
                </a:cxn>
                <a:cxn ang="0">
                  <a:pos x="564" y="252"/>
                </a:cxn>
                <a:cxn ang="0">
                  <a:pos x="672" y="194"/>
                </a:cxn>
                <a:cxn ang="0">
                  <a:pos x="746" y="162"/>
                </a:cxn>
                <a:cxn ang="0">
                  <a:pos x="772" y="152"/>
                </a:cxn>
                <a:cxn ang="0">
                  <a:pos x="682" y="166"/>
                </a:cxn>
                <a:cxn ang="0">
                  <a:pos x="582" y="190"/>
                </a:cxn>
                <a:cxn ang="0">
                  <a:pos x="466" y="224"/>
                </a:cxn>
                <a:cxn ang="0">
                  <a:pos x="592" y="166"/>
                </a:cxn>
                <a:cxn ang="0">
                  <a:pos x="748" y="98"/>
                </a:cxn>
                <a:cxn ang="0">
                  <a:pos x="790" y="82"/>
                </a:cxn>
                <a:cxn ang="0">
                  <a:pos x="712" y="94"/>
                </a:cxn>
                <a:cxn ang="0">
                  <a:pos x="552" y="130"/>
                </a:cxn>
                <a:cxn ang="0">
                  <a:pos x="410" y="170"/>
                </a:cxn>
                <a:cxn ang="0">
                  <a:pos x="310" y="202"/>
                </a:cxn>
                <a:cxn ang="0">
                  <a:pos x="348" y="180"/>
                </a:cxn>
                <a:cxn ang="0">
                  <a:pos x="436" y="140"/>
                </a:cxn>
                <a:cxn ang="0">
                  <a:pos x="532" y="104"/>
                </a:cxn>
                <a:cxn ang="0">
                  <a:pos x="634" y="72"/>
                </a:cxn>
                <a:cxn ang="0">
                  <a:pos x="684" y="60"/>
                </a:cxn>
                <a:cxn ang="0">
                  <a:pos x="842" y="28"/>
                </a:cxn>
                <a:cxn ang="0">
                  <a:pos x="842" y="8"/>
                </a:cxn>
                <a:cxn ang="0">
                  <a:pos x="668" y="26"/>
                </a:cxn>
                <a:cxn ang="0">
                  <a:pos x="598" y="36"/>
                </a:cxn>
                <a:cxn ang="0">
                  <a:pos x="412" y="76"/>
                </a:cxn>
                <a:cxn ang="0">
                  <a:pos x="298" y="104"/>
                </a:cxn>
                <a:cxn ang="0">
                  <a:pos x="334" y="88"/>
                </a:cxn>
                <a:cxn ang="0">
                  <a:pos x="426" y="52"/>
                </a:cxn>
                <a:cxn ang="0">
                  <a:pos x="560" y="12"/>
                </a:cxn>
                <a:cxn ang="0">
                  <a:pos x="596" y="0"/>
                </a:cxn>
                <a:cxn ang="0">
                  <a:pos x="480" y="12"/>
                </a:cxn>
                <a:cxn ang="0">
                  <a:pos x="336" y="40"/>
                </a:cxn>
                <a:cxn ang="0">
                  <a:pos x="284" y="56"/>
                </a:cxn>
                <a:cxn ang="0">
                  <a:pos x="108" y="118"/>
                </a:cxn>
                <a:cxn ang="0">
                  <a:pos x="0" y="278"/>
                </a:cxn>
                <a:cxn ang="0">
                  <a:pos x="2" y="294"/>
                </a:cxn>
                <a:cxn ang="0">
                  <a:pos x="14" y="320"/>
                </a:cxn>
                <a:cxn ang="0">
                  <a:pos x="34" y="340"/>
                </a:cxn>
                <a:cxn ang="0">
                  <a:pos x="60" y="350"/>
                </a:cxn>
                <a:cxn ang="0">
                  <a:pos x="518" y="352"/>
                </a:cxn>
                <a:cxn ang="0">
                  <a:pos x="542" y="326"/>
                </a:cxn>
                <a:cxn ang="0">
                  <a:pos x="586" y="288"/>
                </a:cxn>
                <a:cxn ang="0">
                  <a:pos x="630" y="258"/>
                </a:cxn>
                <a:cxn ang="0">
                  <a:pos x="640" y="254"/>
                </a:cxn>
              </a:cxnLst>
              <a:rect l="0" t="0" r="r" b="b"/>
              <a:pathLst>
                <a:path w="842" h="352">
                  <a:moveTo>
                    <a:pt x="640" y="254"/>
                  </a:moveTo>
                  <a:lnTo>
                    <a:pt x="640" y="254"/>
                  </a:lnTo>
                  <a:lnTo>
                    <a:pt x="620" y="258"/>
                  </a:lnTo>
                  <a:lnTo>
                    <a:pt x="596" y="268"/>
                  </a:lnTo>
                  <a:lnTo>
                    <a:pt x="538" y="292"/>
                  </a:lnTo>
                  <a:lnTo>
                    <a:pt x="478" y="318"/>
                  </a:lnTo>
                  <a:lnTo>
                    <a:pt x="430" y="340"/>
                  </a:lnTo>
                  <a:lnTo>
                    <a:pt x="430" y="340"/>
                  </a:lnTo>
                  <a:lnTo>
                    <a:pt x="500" y="292"/>
                  </a:lnTo>
                  <a:lnTo>
                    <a:pt x="564" y="252"/>
                  </a:lnTo>
                  <a:lnTo>
                    <a:pt x="622" y="220"/>
                  </a:lnTo>
                  <a:lnTo>
                    <a:pt x="672" y="194"/>
                  </a:lnTo>
                  <a:lnTo>
                    <a:pt x="714" y="176"/>
                  </a:lnTo>
                  <a:lnTo>
                    <a:pt x="746" y="162"/>
                  </a:lnTo>
                  <a:lnTo>
                    <a:pt x="772" y="152"/>
                  </a:lnTo>
                  <a:lnTo>
                    <a:pt x="772" y="152"/>
                  </a:lnTo>
                  <a:lnTo>
                    <a:pt x="730" y="156"/>
                  </a:lnTo>
                  <a:lnTo>
                    <a:pt x="682" y="166"/>
                  </a:lnTo>
                  <a:lnTo>
                    <a:pt x="632" y="176"/>
                  </a:lnTo>
                  <a:lnTo>
                    <a:pt x="582" y="190"/>
                  </a:lnTo>
                  <a:lnTo>
                    <a:pt x="500" y="214"/>
                  </a:lnTo>
                  <a:lnTo>
                    <a:pt x="466" y="224"/>
                  </a:lnTo>
                  <a:lnTo>
                    <a:pt x="466" y="224"/>
                  </a:lnTo>
                  <a:lnTo>
                    <a:pt x="592" y="166"/>
                  </a:lnTo>
                  <a:lnTo>
                    <a:pt x="698" y="118"/>
                  </a:lnTo>
                  <a:lnTo>
                    <a:pt x="748" y="98"/>
                  </a:lnTo>
                  <a:lnTo>
                    <a:pt x="790" y="82"/>
                  </a:lnTo>
                  <a:lnTo>
                    <a:pt x="790" y="82"/>
                  </a:lnTo>
                  <a:lnTo>
                    <a:pt x="752" y="88"/>
                  </a:lnTo>
                  <a:lnTo>
                    <a:pt x="712" y="94"/>
                  </a:lnTo>
                  <a:lnTo>
                    <a:pt x="632" y="110"/>
                  </a:lnTo>
                  <a:lnTo>
                    <a:pt x="552" y="130"/>
                  </a:lnTo>
                  <a:lnTo>
                    <a:pt x="476" y="150"/>
                  </a:lnTo>
                  <a:lnTo>
                    <a:pt x="410" y="170"/>
                  </a:lnTo>
                  <a:lnTo>
                    <a:pt x="358" y="186"/>
                  </a:lnTo>
                  <a:lnTo>
                    <a:pt x="310" y="202"/>
                  </a:lnTo>
                  <a:lnTo>
                    <a:pt x="310" y="202"/>
                  </a:lnTo>
                  <a:lnTo>
                    <a:pt x="348" y="180"/>
                  </a:lnTo>
                  <a:lnTo>
                    <a:pt x="392" y="160"/>
                  </a:lnTo>
                  <a:lnTo>
                    <a:pt x="436" y="140"/>
                  </a:lnTo>
                  <a:lnTo>
                    <a:pt x="484" y="120"/>
                  </a:lnTo>
                  <a:lnTo>
                    <a:pt x="532" y="104"/>
                  </a:lnTo>
                  <a:lnTo>
                    <a:pt x="582" y="86"/>
                  </a:lnTo>
                  <a:lnTo>
                    <a:pt x="634" y="72"/>
                  </a:lnTo>
                  <a:lnTo>
                    <a:pt x="684" y="60"/>
                  </a:lnTo>
                  <a:lnTo>
                    <a:pt x="684" y="60"/>
                  </a:lnTo>
                  <a:lnTo>
                    <a:pt x="766" y="42"/>
                  </a:lnTo>
                  <a:lnTo>
                    <a:pt x="842" y="28"/>
                  </a:lnTo>
                  <a:lnTo>
                    <a:pt x="842" y="8"/>
                  </a:lnTo>
                  <a:lnTo>
                    <a:pt x="842" y="8"/>
                  </a:lnTo>
                  <a:lnTo>
                    <a:pt x="756" y="14"/>
                  </a:lnTo>
                  <a:lnTo>
                    <a:pt x="668" y="26"/>
                  </a:lnTo>
                  <a:lnTo>
                    <a:pt x="668" y="26"/>
                  </a:lnTo>
                  <a:lnTo>
                    <a:pt x="598" y="36"/>
                  </a:lnTo>
                  <a:lnTo>
                    <a:pt x="530" y="50"/>
                  </a:lnTo>
                  <a:lnTo>
                    <a:pt x="412" y="76"/>
                  </a:lnTo>
                  <a:lnTo>
                    <a:pt x="330" y="96"/>
                  </a:lnTo>
                  <a:lnTo>
                    <a:pt x="298" y="104"/>
                  </a:lnTo>
                  <a:lnTo>
                    <a:pt x="298" y="104"/>
                  </a:lnTo>
                  <a:lnTo>
                    <a:pt x="334" y="88"/>
                  </a:lnTo>
                  <a:lnTo>
                    <a:pt x="378" y="70"/>
                  </a:lnTo>
                  <a:lnTo>
                    <a:pt x="426" y="52"/>
                  </a:lnTo>
                  <a:lnTo>
                    <a:pt x="476" y="36"/>
                  </a:lnTo>
                  <a:lnTo>
                    <a:pt x="560" y="12"/>
                  </a:lnTo>
                  <a:lnTo>
                    <a:pt x="596" y="0"/>
                  </a:lnTo>
                  <a:lnTo>
                    <a:pt x="596" y="0"/>
                  </a:lnTo>
                  <a:lnTo>
                    <a:pt x="538" y="4"/>
                  </a:lnTo>
                  <a:lnTo>
                    <a:pt x="480" y="12"/>
                  </a:lnTo>
                  <a:lnTo>
                    <a:pt x="416" y="22"/>
                  </a:lnTo>
                  <a:lnTo>
                    <a:pt x="336" y="40"/>
                  </a:lnTo>
                  <a:lnTo>
                    <a:pt x="336" y="40"/>
                  </a:lnTo>
                  <a:lnTo>
                    <a:pt x="284" y="56"/>
                  </a:lnTo>
                  <a:lnTo>
                    <a:pt x="204" y="82"/>
                  </a:lnTo>
                  <a:lnTo>
                    <a:pt x="108" y="118"/>
                  </a:lnTo>
                  <a:lnTo>
                    <a:pt x="0" y="162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2" y="294"/>
                  </a:lnTo>
                  <a:lnTo>
                    <a:pt x="6" y="308"/>
                  </a:lnTo>
                  <a:lnTo>
                    <a:pt x="14" y="320"/>
                  </a:lnTo>
                  <a:lnTo>
                    <a:pt x="22" y="330"/>
                  </a:lnTo>
                  <a:lnTo>
                    <a:pt x="34" y="340"/>
                  </a:lnTo>
                  <a:lnTo>
                    <a:pt x="46" y="346"/>
                  </a:lnTo>
                  <a:lnTo>
                    <a:pt x="60" y="350"/>
                  </a:lnTo>
                  <a:lnTo>
                    <a:pt x="74" y="352"/>
                  </a:lnTo>
                  <a:lnTo>
                    <a:pt x="518" y="352"/>
                  </a:lnTo>
                  <a:lnTo>
                    <a:pt x="518" y="352"/>
                  </a:lnTo>
                  <a:lnTo>
                    <a:pt x="542" y="326"/>
                  </a:lnTo>
                  <a:lnTo>
                    <a:pt x="566" y="306"/>
                  </a:lnTo>
                  <a:lnTo>
                    <a:pt x="586" y="288"/>
                  </a:lnTo>
                  <a:lnTo>
                    <a:pt x="604" y="276"/>
                  </a:lnTo>
                  <a:lnTo>
                    <a:pt x="630" y="258"/>
                  </a:lnTo>
                  <a:lnTo>
                    <a:pt x="640" y="254"/>
                  </a:lnTo>
                  <a:lnTo>
                    <a:pt x="640" y="2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197" name="Freeform 173"/>
            <p:cNvSpPr>
              <a:spLocks noEditPoints="1"/>
            </p:cNvSpPr>
            <p:nvPr/>
          </p:nvSpPr>
          <p:spPr bwMode="auto">
            <a:xfrm>
              <a:off x="3660775" y="5133975"/>
              <a:ext cx="711200" cy="298450"/>
            </a:xfrm>
            <a:custGeom>
              <a:avLst/>
              <a:gdLst/>
              <a:ahLst/>
              <a:cxnLst>
                <a:cxn ang="0">
                  <a:pos x="58" y="86"/>
                </a:cxn>
                <a:cxn ang="0">
                  <a:pos x="58" y="86"/>
                </a:cxn>
                <a:cxn ang="0">
                  <a:pos x="98" y="72"/>
                </a:cxn>
                <a:cxn ang="0">
                  <a:pos x="160" y="50"/>
                </a:cxn>
                <a:cxn ang="0">
                  <a:pos x="160" y="50"/>
                </a:cxn>
                <a:cxn ang="0">
                  <a:pos x="256" y="18"/>
                </a:cxn>
                <a:cxn ang="0">
                  <a:pos x="294" y="6"/>
                </a:cxn>
                <a:cxn ang="0">
                  <a:pos x="308" y="0"/>
                </a:cxn>
                <a:cxn ang="0">
                  <a:pos x="308" y="0"/>
                </a:cxn>
                <a:cxn ang="0">
                  <a:pos x="294" y="2"/>
                </a:cxn>
                <a:cxn ang="0">
                  <a:pos x="256" y="10"/>
                </a:cxn>
                <a:cxn ang="0">
                  <a:pos x="152" y="34"/>
                </a:cxn>
                <a:cxn ang="0">
                  <a:pos x="152" y="34"/>
                </a:cxn>
                <a:cxn ang="0">
                  <a:pos x="86" y="54"/>
                </a:cxn>
                <a:cxn ang="0">
                  <a:pos x="48" y="66"/>
                </a:cxn>
                <a:cxn ang="0">
                  <a:pos x="48" y="66"/>
                </a:cxn>
                <a:cxn ang="0">
                  <a:pos x="28" y="72"/>
                </a:cxn>
                <a:cxn ang="0">
                  <a:pos x="12" y="80"/>
                </a:cxn>
                <a:cxn ang="0">
                  <a:pos x="12" y="80"/>
                </a:cxn>
                <a:cxn ang="0">
                  <a:pos x="2" y="88"/>
                </a:cxn>
                <a:cxn ang="0">
                  <a:pos x="0" y="92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4" y="98"/>
                </a:cxn>
                <a:cxn ang="0">
                  <a:pos x="8" y="100"/>
                </a:cxn>
                <a:cxn ang="0">
                  <a:pos x="22" y="98"/>
                </a:cxn>
                <a:cxn ang="0">
                  <a:pos x="58" y="86"/>
                </a:cxn>
                <a:cxn ang="0">
                  <a:pos x="58" y="86"/>
                </a:cxn>
                <a:cxn ang="0">
                  <a:pos x="296" y="172"/>
                </a:cxn>
                <a:cxn ang="0">
                  <a:pos x="296" y="172"/>
                </a:cxn>
                <a:cxn ang="0">
                  <a:pos x="330" y="158"/>
                </a:cxn>
                <a:cxn ang="0">
                  <a:pos x="382" y="138"/>
                </a:cxn>
                <a:cxn ang="0">
                  <a:pos x="428" y="118"/>
                </a:cxn>
                <a:cxn ang="0">
                  <a:pos x="448" y="108"/>
                </a:cxn>
                <a:cxn ang="0">
                  <a:pos x="448" y="108"/>
                </a:cxn>
                <a:cxn ang="0">
                  <a:pos x="426" y="114"/>
                </a:cxn>
                <a:cxn ang="0">
                  <a:pos x="376" y="128"/>
                </a:cxn>
                <a:cxn ang="0">
                  <a:pos x="324" y="144"/>
                </a:cxn>
                <a:cxn ang="0">
                  <a:pos x="288" y="158"/>
                </a:cxn>
                <a:cxn ang="0">
                  <a:pos x="288" y="158"/>
                </a:cxn>
                <a:cxn ang="0">
                  <a:pos x="270" y="164"/>
                </a:cxn>
                <a:cxn ang="0">
                  <a:pos x="256" y="172"/>
                </a:cxn>
                <a:cxn ang="0">
                  <a:pos x="256" y="172"/>
                </a:cxn>
                <a:cxn ang="0">
                  <a:pos x="246" y="180"/>
                </a:cxn>
                <a:cxn ang="0">
                  <a:pos x="246" y="184"/>
                </a:cxn>
                <a:cxn ang="0">
                  <a:pos x="246" y="188"/>
                </a:cxn>
                <a:cxn ang="0">
                  <a:pos x="246" y="188"/>
                </a:cxn>
                <a:cxn ang="0">
                  <a:pos x="248" y="188"/>
                </a:cxn>
                <a:cxn ang="0">
                  <a:pos x="252" y="188"/>
                </a:cxn>
                <a:cxn ang="0">
                  <a:pos x="264" y="186"/>
                </a:cxn>
                <a:cxn ang="0">
                  <a:pos x="278" y="180"/>
                </a:cxn>
                <a:cxn ang="0">
                  <a:pos x="296" y="172"/>
                </a:cxn>
                <a:cxn ang="0">
                  <a:pos x="296" y="172"/>
                </a:cxn>
              </a:cxnLst>
              <a:rect l="0" t="0" r="r" b="b"/>
              <a:pathLst>
                <a:path w="448" h="188">
                  <a:moveTo>
                    <a:pt x="58" y="86"/>
                  </a:moveTo>
                  <a:lnTo>
                    <a:pt x="58" y="86"/>
                  </a:lnTo>
                  <a:lnTo>
                    <a:pt x="98" y="72"/>
                  </a:lnTo>
                  <a:lnTo>
                    <a:pt x="160" y="50"/>
                  </a:lnTo>
                  <a:lnTo>
                    <a:pt x="160" y="50"/>
                  </a:lnTo>
                  <a:lnTo>
                    <a:pt x="256" y="18"/>
                  </a:lnTo>
                  <a:lnTo>
                    <a:pt x="294" y="6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94" y="2"/>
                  </a:lnTo>
                  <a:lnTo>
                    <a:pt x="256" y="10"/>
                  </a:lnTo>
                  <a:lnTo>
                    <a:pt x="152" y="34"/>
                  </a:lnTo>
                  <a:lnTo>
                    <a:pt x="152" y="34"/>
                  </a:lnTo>
                  <a:lnTo>
                    <a:pt x="86" y="54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28" y="72"/>
                  </a:lnTo>
                  <a:lnTo>
                    <a:pt x="12" y="80"/>
                  </a:lnTo>
                  <a:lnTo>
                    <a:pt x="12" y="80"/>
                  </a:lnTo>
                  <a:lnTo>
                    <a:pt x="2" y="88"/>
                  </a:lnTo>
                  <a:lnTo>
                    <a:pt x="0" y="92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4" y="98"/>
                  </a:lnTo>
                  <a:lnTo>
                    <a:pt x="8" y="100"/>
                  </a:lnTo>
                  <a:lnTo>
                    <a:pt x="22" y="98"/>
                  </a:lnTo>
                  <a:lnTo>
                    <a:pt x="58" y="86"/>
                  </a:lnTo>
                  <a:lnTo>
                    <a:pt x="58" y="86"/>
                  </a:lnTo>
                  <a:close/>
                  <a:moveTo>
                    <a:pt x="296" y="172"/>
                  </a:moveTo>
                  <a:lnTo>
                    <a:pt x="296" y="172"/>
                  </a:lnTo>
                  <a:lnTo>
                    <a:pt x="330" y="158"/>
                  </a:lnTo>
                  <a:lnTo>
                    <a:pt x="382" y="138"/>
                  </a:lnTo>
                  <a:lnTo>
                    <a:pt x="428" y="118"/>
                  </a:lnTo>
                  <a:lnTo>
                    <a:pt x="448" y="108"/>
                  </a:lnTo>
                  <a:lnTo>
                    <a:pt x="448" y="108"/>
                  </a:lnTo>
                  <a:lnTo>
                    <a:pt x="426" y="114"/>
                  </a:lnTo>
                  <a:lnTo>
                    <a:pt x="376" y="128"/>
                  </a:lnTo>
                  <a:lnTo>
                    <a:pt x="324" y="144"/>
                  </a:lnTo>
                  <a:lnTo>
                    <a:pt x="288" y="158"/>
                  </a:lnTo>
                  <a:lnTo>
                    <a:pt x="288" y="158"/>
                  </a:lnTo>
                  <a:lnTo>
                    <a:pt x="270" y="164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46" y="180"/>
                  </a:lnTo>
                  <a:lnTo>
                    <a:pt x="246" y="184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52" y="188"/>
                  </a:lnTo>
                  <a:lnTo>
                    <a:pt x="264" y="186"/>
                  </a:lnTo>
                  <a:lnTo>
                    <a:pt x="278" y="180"/>
                  </a:lnTo>
                  <a:lnTo>
                    <a:pt x="296" y="172"/>
                  </a:lnTo>
                  <a:lnTo>
                    <a:pt x="296" y="172"/>
                  </a:lnTo>
                  <a:close/>
                </a:path>
              </a:pathLst>
            </a:custGeom>
            <a:solidFill>
              <a:srgbClr val="FAD5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806" name="テキスト ボックス 805"/>
            <p:cNvSpPr txBox="1"/>
            <p:nvPr/>
          </p:nvSpPr>
          <p:spPr>
            <a:xfrm>
              <a:off x="3283856" y="4542973"/>
              <a:ext cx="15091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……</a:t>
              </a:r>
              <a:r>
                <a:rPr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</a:t>
              </a:r>
              <a:endParaRPr kumimoji="1" lang="ja-JP" alt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ＭＳ 明朝" pitchFamily="17" charset="-128"/>
                <a:ea typeface="ＭＳ 明朝" pitchFamily="17" charset="-128"/>
              </a:endParaRPr>
            </a:p>
          </p:txBody>
        </p:sp>
      </p:grpSp>
      <p:grpSp>
        <p:nvGrpSpPr>
          <p:cNvPr id="815" name="グループ化 814"/>
          <p:cNvGrpSpPr/>
          <p:nvPr/>
        </p:nvGrpSpPr>
        <p:grpSpPr>
          <a:xfrm>
            <a:off x="1843676" y="4181475"/>
            <a:ext cx="1509123" cy="1384300"/>
            <a:chOff x="1843676" y="4181475"/>
            <a:chExt cx="1509123" cy="1384300"/>
          </a:xfrm>
        </p:grpSpPr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1974850" y="4181475"/>
              <a:ext cx="1333500" cy="1333500"/>
            </a:xfrm>
            <a:custGeom>
              <a:avLst/>
              <a:gdLst/>
              <a:ahLst/>
              <a:cxnLst>
                <a:cxn ang="0">
                  <a:pos x="840" y="766"/>
                </a:cxn>
                <a:cxn ang="0">
                  <a:pos x="840" y="766"/>
                </a:cxn>
                <a:cxn ang="0">
                  <a:pos x="840" y="782"/>
                </a:cxn>
                <a:cxn ang="0">
                  <a:pos x="834" y="796"/>
                </a:cxn>
                <a:cxn ang="0">
                  <a:pos x="828" y="808"/>
                </a:cxn>
                <a:cxn ang="0">
                  <a:pos x="820" y="818"/>
                </a:cxn>
                <a:cxn ang="0">
                  <a:pos x="808" y="828"/>
                </a:cxn>
                <a:cxn ang="0">
                  <a:pos x="796" y="834"/>
                </a:cxn>
                <a:cxn ang="0">
                  <a:pos x="782" y="838"/>
                </a:cxn>
                <a:cxn ang="0">
                  <a:pos x="766" y="840"/>
                </a:cxn>
                <a:cxn ang="0">
                  <a:pos x="74" y="840"/>
                </a:cxn>
                <a:cxn ang="0">
                  <a:pos x="74" y="840"/>
                </a:cxn>
                <a:cxn ang="0">
                  <a:pos x="60" y="838"/>
                </a:cxn>
                <a:cxn ang="0">
                  <a:pos x="46" y="834"/>
                </a:cxn>
                <a:cxn ang="0">
                  <a:pos x="32" y="828"/>
                </a:cxn>
                <a:cxn ang="0">
                  <a:pos x="22" y="818"/>
                </a:cxn>
                <a:cxn ang="0">
                  <a:pos x="12" y="808"/>
                </a:cxn>
                <a:cxn ang="0">
                  <a:pos x="6" y="796"/>
                </a:cxn>
                <a:cxn ang="0">
                  <a:pos x="2" y="782"/>
                </a:cxn>
                <a:cxn ang="0">
                  <a:pos x="0" y="766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2" y="58"/>
                </a:cxn>
                <a:cxn ang="0">
                  <a:pos x="6" y="44"/>
                </a:cxn>
                <a:cxn ang="0">
                  <a:pos x="12" y="32"/>
                </a:cxn>
                <a:cxn ang="0">
                  <a:pos x="22" y="22"/>
                </a:cxn>
                <a:cxn ang="0">
                  <a:pos x="32" y="12"/>
                </a:cxn>
                <a:cxn ang="0">
                  <a:pos x="46" y="6"/>
                </a:cxn>
                <a:cxn ang="0">
                  <a:pos x="60" y="2"/>
                </a:cxn>
                <a:cxn ang="0">
                  <a:pos x="74" y="0"/>
                </a:cxn>
                <a:cxn ang="0">
                  <a:pos x="766" y="0"/>
                </a:cxn>
                <a:cxn ang="0">
                  <a:pos x="766" y="0"/>
                </a:cxn>
                <a:cxn ang="0">
                  <a:pos x="782" y="2"/>
                </a:cxn>
                <a:cxn ang="0">
                  <a:pos x="796" y="6"/>
                </a:cxn>
                <a:cxn ang="0">
                  <a:pos x="808" y="12"/>
                </a:cxn>
                <a:cxn ang="0">
                  <a:pos x="820" y="22"/>
                </a:cxn>
                <a:cxn ang="0">
                  <a:pos x="828" y="32"/>
                </a:cxn>
                <a:cxn ang="0">
                  <a:pos x="834" y="44"/>
                </a:cxn>
                <a:cxn ang="0">
                  <a:pos x="840" y="58"/>
                </a:cxn>
                <a:cxn ang="0">
                  <a:pos x="840" y="74"/>
                </a:cxn>
                <a:cxn ang="0">
                  <a:pos x="840" y="766"/>
                </a:cxn>
              </a:cxnLst>
              <a:rect l="0" t="0" r="r" b="b"/>
              <a:pathLst>
                <a:path w="840" h="840">
                  <a:moveTo>
                    <a:pt x="840" y="766"/>
                  </a:moveTo>
                  <a:lnTo>
                    <a:pt x="840" y="766"/>
                  </a:lnTo>
                  <a:lnTo>
                    <a:pt x="840" y="782"/>
                  </a:lnTo>
                  <a:lnTo>
                    <a:pt x="834" y="796"/>
                  </a:lnTo>
                  <a:lnTo>
                    <a:pt x="828" y="808"/>
                  </a:lnTo>
                  <a:lnTo>
                    <a:pt x="820" y="818"/>
                  </a:lnTo>
                  <a:lnTo>
                    <a:pt x="808" y="828"/>
                  </a:lnTo>
                  <a:lnTo>
                    <a:pt x="796" y="834"/>
                  </a:lnTo>
                  <a:lnTo>
                    <a:pt x="782" y="838"/>
                  </a:lnTo>
                  <a:lnTo>
                    <a:pt x="766" y="840"/>
                  </a:lnTo>
                  <a:lnTo>
                    <a:pt x="74" y="840"/>
                  </a:lnTo>
                  <a:lnTo>
                    <a:pt x="74" y="840"/>
                  </a:lnTo>
                  <a:lnTo>
                    <a:pt x="60" y="838"/>
                  </a:lnTo>
                  <a:lnTo>
                    <a:pt x="46" y="834"/>
                  </a:lnTo>
                  <a:lnTo>
                    <a:pt x="32" y="828"/>
                  </a:lnTo>
                  <a:lnTo>
                    <a:pt x="22" y="818"/>
                  </a:lnTo>
                  <a:lnTo>
                    <a:pt x="12" y="808"/>
                  </a:lnTo>
                  <a:lnTo>
                    <a:pt x="6" y="796"/>
                  </a:lnTo>
                  <a:lnTo>
                    <a:pt x="2" y="782"/>
                  </a:lnTo>
                  <a:lnTo>
                    <a:pt x="0" y="7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58"/>
                  </a:lnTo>
                  <a:lnTo>
                    <a:pt x="6" y="44"/>
                  </a:lnTo>
                  <a:lnTo>
                    <a:pt x="12" y="32"/>
                  </a:lnTo>
                  <a:lnTo>
                    <a:pt x="22" y="22"/>
                  </a:lnTo>
                  <a:lnTo>
                    <a:pt x="32" y="12"/>
                  </a:lnTo>
                  <a:lnTo>
                    <a:pt x="46" y="6"/>
                  </a:lnTo>
                  <a:lnTo>
                    <a:pt x="60" y="2"/>
                  </a:lnTo>
                  <a:lnTo>
                    <a:pt x="74" y="0"/>
                  </a:lnTo>
                  <a:lnTo>
                    <a:pt x="766" y="0"/>
                  </a:lnTo>
                  <a:lnTo>
                    <a:pt x="766" y="0"/>
                  </a:lnTo>
                  <a:lnTo>
                    <a:pt x="782" y="2"/>
                  </a:lnTo>
                  <a:lnTo>
                    <a:pt x="796" y="6"/>
                  </a:lnTo>
                  <a:lnTo>
                    <a:pt x="808" y="12"/>
                  </a:lnTo>
                  <a:lnTo>
                    <a:pt x="820" y="22"/>
                  </a:lnTo>
                  <a:lnTo>
                    <a:pt x="828" y="32"/>
                  </a:lnTo>
                  <a:lnTo>
                    <a:pt x="834" y="44"/>
                  </a:lnTo>
                  <a:lnTo>
                    <a:pt x="840" y="58"/>
                  </a:lnTo>
                  <a:lnTo>
                    <a:pt x="840" y="74"/>
                  </a:lnTo>
                  <a:lnTo>
                    <a:pt x="840" y="766"/>
                  </a:lnTo>
                  <a:close/>
                </a:path>
              </a:pathLst>
            </a:custGeom>
            <a:solidFill>
              <a:srgbClr val="DFE4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1914525" y="4232275"/>
              <a:ext cx="1336675" cy="1333500"/>
            </a:xfrm>
            <a:custGeom>
              <a:avLst/>
              <a:gdLst/>
              <a:ahLst/>
              <a:cxnLst>
                <a:cxn ang="0">
                  <a:pos x="842" y="766"/>
                </a:cxn>
                <a:cxn ang="0">
                  <a:pos x="842" y="766"/>
                </a:cxn>
                <a:cxn ang="0">
                  <a:pos x="840" y="782"/>
                </a:cxn>
                <a:cxn ang="0">
                  <a:pos x="836" y="796"/>
                </a:cxn>
                <a:cxn ang="0">
                  <a:pos x="828" y="808"/>
                </a:cxn>
                <a:cxn ang="0">
                  <a:pos x="820" y="818"/>
                </a:cxn>
                <a:cxn ang="0">
                  <a:pos x="808" y="828"/>
                </a:cxn>
                <a:cxn ang="0">
                  <a:pos x="796" y="834"/>
                </a:cxn>
                <a:cxn ang="0">
                  <a:pos x="782" y="838"/>
                </a:cxn>
                <a:cxn ang="0">
                  <a:pos x="768" y="840"/>
                </a:cxn>
                <a:cxn ang="0">
                  <a:pos x="74" y="840"/>
                </a:cxn>
                <a:cxn ang="0">
                  <a:pos x="74" y="840"/>
                </a:cxn>
                <a:cxn ang="0">
                  <a:pos x="60" y="838"/>
                </a:cxn>
                <a:cxn ang="0">
                  <a:pos x="46" y="834"/>
                </a:cxn>
                <a:cxn ang="0">
                  <a:pos x="34" y="828"/>
                </a:cxn>
                <a:cxn ang="0">
                  <a:pos x="22" y="818"/>
                </a:cxn>
                <a:cxn ang="0">
                  <a:pos x="14" y="808"/>
                </a:cxn>
                <a:cxn ang="0">
                  <a:pos x="6" y="796"/>
                </a:cxn>
                <a:cxn ang="0">
                  <a:pos x="2" y="782"/>
                </a:cxn>
                <a:cxn ang="0">
                  <a:pos x="0" y="766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2" y="58"/>
                </a:cxn>
                <a:cxn ang="0">
                  <a:pos x="6" y="44"/>
                </a:cxn>
                <a:cxn ang="0">
                  <a:pos x="14" y="32"/>
                </a:cxn>
                <a:cxn ang="0">
                  <a:pos x="22" y="22"/>
                </a:cxn>
                <a:cxn ang="0">
                  <a:pos x="34" y="12"/>
                </a:cxn>
                <a:cxn ang="0">
                  <a:pos x="46" y="6"/>
                </a:cxn>
                <a:cxn ang="0">
                  <a:pos x="60" y="2"/>
                </a:cxn>
                <a:cxn ang="0">
                  <a:pos x="74" y="0"/>
                </a:cxn>
                <a:cxn ang="0">
                  <a:pos x="768" y="0"/>
                </a:cxn>
                <a:cxn ang="0">
                  <a:pos x="768" y="0"/>
                </a:cxn>
                <a:cxn ang="0">
                  <a:pos x="782" y="2"/>
                </a:cxn>
                <a:cxn ang="0">
                  <a:pos x="796" y="6"/>
                </a:cxn>
                <a:cxn ang="0">
                  <a:pos x="808" y="12"/>
                </a:cxn>
                <a:cxn ang="0">
                  <a:pos x="820" y="22"/>
                </a:cxn>
                <a:cxn ang="0">
                  <a:pos x="828" y="32"/>
                </a:cxn>
                <a:cxn ang="0">
                  <a:pos x="836" y="44"/>
                </a:cxn>
                <a:cxn ang="0">
                  <a:pos x="840" y="58"/>
                </a:cxn>
                <a:cxn ang="0">
                  <a:pos x="842" y="74"/>
                </a:cxn>
                <a:cxn ang="0">
                  <a:pos x="842" y="766"/>
                </a:cxn>
              </a:cxnLst>
              <a:rect l="0" t="0" r="r" b="b"/>
              <a:pathLst>
                <a:path w="842" h="840">
                  <a:moveTo>
                    <a:pt x="842" y="766"/>
                  </a:moveTo>
                  <a:lnTo>
                    <a:pt x="842" y="766"/>
                  </a:lnTo>
                  <a:lnTo>
                    <a:pt x="840" y="782"/>
                  </a:lnTo>
                  <a:lnTo>
                    <a:pt x="836" y="796"/>
                  </a:lnTo>
                  <a:lnTo>
                    <a:pt x="828" y="808"/>
                  </a:lnTo>
                  <a:lnTo>
                    <a:pt x="820" y="818"/>
                  </a:lnTo>
                  <a:lnTo>
                    <a:pt x="808" y="828"/>
                  </a:lnTo>
                  <a:lnTo>
                    <a:pt x="796" y="834"/>
                  </a:lnTo>
                  <a:lnTo>
                    <a:pt x="782" y="838"/>
                  </a:lnTo>
                  <a:lnTo>
                    <a:pt x="768" y="840"/>
                  </a:lnTo>
                  <a:lnTo>
                    <a:pt x="74" y="840"/>
                  </a:lnTo>
                  <a:lnTo>
                    <a:pt x="74" y="840"/>
                  </a:lnTo>
                  <a:lnTo>
                    <a:pt x="60" y="838"/>
                  </a:lnTo>
                  <a:lnTo>
                    <a:pt x="46" y="834"/>
                  </a:lnTo>
                  <a:lnTo>
                    <a:pt x="34" y="828"/>
                  </a:lnTo>
                  <a:lnTo>
                    <a:pt x="22" y="818"/>
                  </a:lnTo>
                  <a:lnTo>
                    <a:pt x="14" y="808"/>
                  </a:lnTo>
                  <a:lnTo>
                    <a:pt x="6" y="796"/>
                  </a:lnTo>
                  <a:lnTo>
                    <a:pt x="2" y="782"/>
                  </a:lnTo>
                  <a:lnTo>
                    <a:pt x="0" y="7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58"/>
                  </a:lnTo>
                  <a:lnTo>
                    <a:pt x="6" y="44"/>
                  </a:lnTo>
                  <a:lnTo>
                    <a:pt x="14" y="32"/>
                  </a:lnTo>
                  <a:lnTo>
                    <a:pt x="22" y="22"/>
                  </a:lnTo>
                  <a:lnTo>
                    <a:pt x="34" y="12"/>
                  </a:lnTo>
                  <a:lnTo>
                    <a:pt x="46" y="6"/>
                  </a:lnTo>
                  <a:lnTo>
                    <a:pt x="60" y="2"/>
                  </a:lnTo>
                  <a:lnTo>
                    <a:pt x="74" y="0"/>
                  </a:lnTo>
                  <a:lnTo>
                    <a:pt x="768" y="0"/>
                  </a:lnTo>
                  <a:lnTo>
                    <a:pt x="768" y="0"/>
                  </a:lnTo>
                  <a:lnTo>
                    <a:pt x="782" y="2"/>
                  </a:lnTo>
                  <a:lnTo>
                    <a:pt x="796" y="6"/>
                  </a:lnTo>
                  <a:lnTo>
                    <a:pt x="808" y="12"/>
                  </a:lnTo>
                  <a:lnTo>
                    <a:pt x="820" y="22"/>
                  </a:lnTo>
                  <a:lnTo>
                    <a:pt x="828" y="32"/>
                  </a:lnTo>
                  <a:lnTo>
                    <a:pt x="836" y="44"/>
                  </a:lnTo>
                  <a:lnTo>
                    <a:pt x="840" y="58"/>
                  </a:lnTo>
                  <a:lnTo>
                    <a:pt x="842" y="74"/>
                  </a:lnTo>
                  <a:lnTo>
                    <a:pt x="842" y="766"/>
                  </a:lnTo>
                  <a:close/>
                </a:path>
              </a:pathLst>
            </a:custGeom>
            <a:solidFill>
              <a:srgbClr val="EDEF9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1914525" y="5006975"/>
              <a:ext cx="1336675" cy="558800"/>
            </a:xfrm>
            <a:custGeom>
              <a:avLst/>
              <a:gdLst/>
              <a:ahLst/>
              <a:cxnLst>
                <a:cxn ang="0">
                  <a:pos x="640" y="254"/>
                </a:cxn>
                <a:cxn ang="0">
                  <a:pos x="596" y="268"/>
                </a:cxn>
                <a:cxn ang="0">
                  <a:pos x="478" y="318"/>
                </a:cxn>
                <a:cxn ang="0">
                  <a:pos x="430" y="340"/>
                </a:cxn>
                <a:cxn ang="0">
                  <a:pos x="564" y="252"/>
                </a:cxn>
                <a:cxn ang="0">
                  <a:pos x="672" y="194"/>
                </a:cxn>
                <a:cxn ang="0">
                  <a:pos x="746" y="162"/>
                </a:cxn>
                <a:cxn ang="0">
                  <a:pos x="772" y="152"/>
                </a:cxn>
                <a:cxn ang="0">
                  <a:pos x="682" y="166"/>
                </a:cxn>
                <a:cxn ang="0">
                  <a:pos x="582" y="190"/>
                </a:cxn>
                <a:cxn ang="0">
                  <a:pos x="466" y="224"/>
                </a:cxn>
                <a:cxn ang="0">
                  <a:pos x="592" y="166"/>
                </a:cxn>
                <a:cxn ang="0">
                  <a:pos x="748" y="98"/>
                </a:cxn>
                <a:cxn ang="0">
                  <a:pos x="790" y="82"/>
                </a:cxn>
                <a:cxn ang="0">
                  <a:pos x="712" y="94"/>
                </a:cxn>
                <a:cxn ang="0">
                  <a:pos x="552" y="130"/>
                </a:cxn>
                <a:cxn ang="0">
                  <a:pos x="410" y="170"/>
                </a:cxn>
                <a:cxn ang="0">
                  <a:pos x="310" y="202"/>
                </a:cxn>
                <a:cxn ang="0">
                  <a:pos x="348" y="180"/>
                </a:cxn>
                <a:cxn ang="0">
                  <a:pos x="436" y="140"/>
                </a:cxn>
                <a:cxn ang="0">
                  <a:pos x="532" y="104"/>
                </a:cxn>
                <a:cxn ang="0">
                  <a:pos x="634" y="72"/>
                </a:cxn>
                <a:cxn ang="0">
                  <a:pos x="684" y="60"/>
                </a:cxn>
                <a:cxn ang="0">
                  <a:pos x="842" y="28"/>
                </a:cxn>
                <a:cxn ang="0">
                  <a:pos x="842" y="8"/>
                </a:cxn>
                <a:cxn ang="0">
                  <a:pos x="668" y="26"/>
                </a:cxn>
                <a:cxn ang="0">
                  <a:pos x="598" y="36"/>
                </a:cxn>
                <a:cxn ang="0">
                  <a:pos x="412" y="76"/>
                </a:cxn>
                <a:cxn ang="0">
                  <a:pos x="298" y="104"/>
                </a:cxn>
                <a:cxn ang="0">
                  <a:pos x="334" y="88"/>
                </a:cxn>
                <a:cxn ang="0">
                  <a:pos x="426" y="52"/>
                </a:cxn>
                <a:cxn ang="0">
                  <a:pos x="560" y="12"/>
                </a:cxn>
                <a:cxn ang="0">
                  <a:pos x="596" y="0"/>
                </a:cxn>
                <a:cxn ang="0">
                  <a:pos x="480" y="12"/>
                </a:cxn>
                <a:cxn ang="0">
                  <a:pos x="336" y="40"/>
                </a:cxn>
                <a:cxn ang="0">
                  <a:pos x="284" y="56"/>
                </a:cxn>
                <a:cxn ang="0">
                  <a:pos x="108" y="118"/>
                </a:cxn>
                <a:cxn ang="0">
                  <a:pos x="0" y="278"/>
                </a:cxn>
                <a:cxn ang="0">
                  <a:pos x="2" y="294"/>
                </a:cxn>
                <a:cxn ang="0">
                  <a:pos x="14" y="320"/>
                </a:cxn>
                <a:cxn ang="0">
                  <a:pos x="34" y="340"/>
                </a:cxn>
                <a:cxn ang="0">
                  <a:pos x="60" y="350"/>
                </a:cxn>
                <a:cxn ang="0">
                  <a:pos x="518" y="352"/>
                </a:cxn>
                <a:cxn ang="0">
                  <a:pos x="542" y="326"/>
                </a:cxn>
                <a:cxn ang="0">
                  <a:pos x="586" y="288"/>
                </a:cxn>
                <a:cxn ang="0">
                  <a:pos x="630" y="258"/>
                </a:cxn>
                <a:cxn ang="0">
                  <a:pos x="640" y="254"/>
                </a:cxn>
              </a:cxnLst>
              <a:rect l="0" t="0" r="r" b="b"/>
              <a:pathLst>
                <a:path w="842" h="352">
                  <a:moveTo>
                    <a:pt x="640" y="254"/>
                  </a:moveTo>
                  <a:lnTo>
                    <a:pt x="640" y="254"/>
                  </a:lnTo>
                  <a:lnTo>
                    <a:pt x="620" y="258"/>
                  </a:lnTo>
                  <a:lnTo>
                    <a:pt x="596" y="268"/>
                  </a:lnTo>
                  <a:lnTo>
                    <a:pt x="538" y="292"/>
                  </a:lnTo>
                  <a:lnTo>
                    <a:pt x="478" y="318"/>
                  </a:lnTo>
                  <a:lnTo>
                    <a:pt x="430" y="340"/>
                  </a:lnTo>
                  <a:lnTo>
                    <a:pt x="430" y="340"/>
                  </a:lnTo>
                  <a:lnTo>
                    <a:pt x="500" y="292"/>
                  </a:lnTo>
                  <a:lnTo>
                    <a:pt x="564" y="252"/>
                  </a:lnTo>
                  <a:lnTo>
                    <a:pt x="622" y="220"/>
                  </a:lnTo>
                  <a:lnTo>
                    <a:pt x="672" y="194"/>
                  </a:lnTo>
                  <a:lnTo>
                    <a:pt x="714" y="176"/>
                  </a:lnTo>
                  <a:lnTo>
                    <a:pt x="746" y="162"/>
                  </a:lnTo>
                  <a:lnTo>
                    <a:pt x="772" y="152"/>
                  </a:lnTo>
                  <a:lnTo>
                    <a:pt x="772" y="152"/>
                  </a:lnTo>
                  <a:lnTo>
                    <a:pt x="730" y="156"/>
                  </a:lnTo>
                  <a:lnTo>
                    <a:pt x="682" y="166"/>
                  </a:lnTo>
                  <a:lnTo>
                    <a:pt x="632" y="176"/>
                  </a:lnTo>
                  <a:lnTo>
                    <a:pt x="582" y="190"/>
                  </a:lnTo>
                  <a:lnTo>
                    <a:pt x="500" y="214"/>
                  </a:lnTo>
                  <a:lnTo>
                    <a:pt x="466" y="224"/>
                  </a:lnTo>
                  <a:lnTo>
                    <a:pt x="466" y="224"/>
                  </a:lnTo>
                  <a:lnTo>
                    <a:pt x="592" y="166"/>
                  </a:lnTo>
                  <a:lnTo>
                    <a:pt x="698" y="118"/>
                  </a:lnTo>
                  <a:lnTo>
                    <a:pt x="748" y="98"/>
                  </a:lnTo>
                  <a:lnTo>
                    <a:pt x="790" y="82"/>
                  </a:lnTo>
                  <a:lnTo>
                    <a:pt x="790" y="82"/>
                  </a:lnTo>
                  <a:lnTo>
                    <a:pt x="752" y="88"/>
                  </a:lnTo>
                  <a:lnTo>
                    <a:pt x="712" y="94"/>
                  </a:lnTo>
                  <a:lnTo>
                    <a:pt x="632" y="110"/>
                  </a:lnTo>
                  <a:lnTo>
                    <a:pt x="552" y="130"/>
                  </a:lnTo>
                  <a:lnTo>
                    <a:pt x="476" y="150"/>
                  </a:lnTo>
                  <a:lnTo>
                    <a:pt x="410" y="170"/>
                  </a:lnTo>
                  <a:lnTo>
                    <a:pt x="358" y="186"/>
                  </a:lnTo>
                  <a:lnTo>
                    <a:pt x="310" y="202"/>
                  </a:lnTo>
                  <a:lnTo>
                    <a:pt x="310" y="202"/>
                  </a:lnTo>
                  <a:lnTo>
                    <a:pt x="348" y="180"/>
                  </a:lnTo>
                  <a:lnTo>
                    <a:pt x="392" y="160"/>
                  </a:lnTo>
                  <a:lnTo>
                    <a:pt x="436" y="140"/>
                  </a:lnTo>
                  <a:lnTo>
                    <a:pt x="484" y="120"/>
                  </a:lnTo>
                  <a:lnTo>
                    <a:pt x="532" y="104"/>
                  </a:lnTo>
                  <a:lnTo>
                    <a:pt x="582" y="86"/>
                  </a:lnTo>
                  <a:lnTo>
                    <a:pt x="634" y="72"/>
                  </a:lnTo>
                  <a:lnTo>
                    <a:pt x="684" y="60"/>
                  </a:lnTo>
                  <a:lnTo>
                    <a:pt x="684" y="60"/>
                  </a:lnTo>
                  <a:lnTo>
                    <a:pt x="766" y="42"/>
                  </a:lnTo>
                  <a:lnTo>
                    <a:pt x="842" y="28"/>
                  </a:lnTo>
                  <a:lnTo>
                    <a:pt x="842" y="8"/>
                  </a:lnTo>
                  <a:lnTo>
                    <a:pt x="842" y="8"/>
                  </a:lnTo>
                  <a:lnTo>
                    <a:pt x="756" y="14"/>
                  </a:lnTo>
                  <a:lnTo>
                    <a:pt x="668" y="26"/>
                  </a:lnTo>
                  <a:lnTo>
                    <a:pt x="668" y="26"/>
                  </a:lnTo>
                  <a:lnTo>
                    <a:pt x="598" y="36"/>
                  </a:lnTo>
                  <a:lnTo>
                    <a:pt x="530" y="50"/>
                  </a:lnTo>
                  <a:lnTo>
                    <a:pt x="412" y="76"/>
                  </a:lnTo>
                  <a:lnTo>
                    <a:pt x="330" y="96"/>
                  </a:lnTo>
                  <a:lnTo>
                    <a:pt x="298" y="104"/>
                  </a:lnTo>
                  <a:lnTo>
                    <a:pt x="298" y="104"/>
                  </a:lnTo>
                  <a:lnTo>
                    <a:pt x="334" y="88"/>
                  </a:lnTo>
                  <a:lnTo>
                    <a:pt x="378" y="70"/>
                  </a:lnTo>
                  <a:lnTo>
                    <a:pt x="426" y="52"/>
                  </a:lnTo>
                  <a:lnTo>
                    <a:pt x="476" y="36"/>
                  </a:lnTo>
                  <a:lnTo>
                    <a:pt x="560" y="12"/>
                  </a:lnTo>
                  <a:lnTo>
                    <a:pt x="596" y="0"/>
                  </a:lnTo>
                  <a:lnTo>
                    <a:pt x="596" y="0"/>
                  </a:lnTo>
                  <a:lnTo>
                    <a:pt x="538" y="4"/>
                  </a:lnTo>
                  <a:lnTo>
                    <a:pt x="480" y="12"/>
                  </a:lnTo>
                  <a:lnTo>
                    <a:pt x="416" y="22"/>
                  </a:lnTo>
                  <a:lnTo>
                    <a:pt x="336" y="40"/>
                  </a:lnTo>
                  <a:lnTo>
                    <a:pt x="336" y="40"/>
                  </a:lnTo>
                  <a:lnTo>
                    <a:pt x="284" y="56"/>
                  </a:lnTo>
                  <a:lnTo>
                    <a:pt x="204" y="82"/>
                  </a:lnTo>
                  <a:lnTo>
                    <a:pt x="108" y="118"/>
                  </a:lnTo>
                  <a:lnTo>
                    <a:pt x="0" y="162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2" y="294"/>
                  </a:lnTo>
                  <a:lnTo>
                    <a:pt x="6" y="308"/>
                  </a:lnTo>
                  <a:lnTo>
                    <a:pt x="14" y="320"/>
                  </a:lnTo>
                  <a:lnTo>
                    <a:pt x="22" y="330"/>
                  </a:lnTo>
                  <a:lnTo>
                    <a:pt x="34" y="340"/>
                  </a:lnTo>
                  <a:lnTo>
                    <a:pt x="46" y="346"/>
                  </a:lnTo>
                  <a:lnTo>
                    <a:pt x="60" y="350"/>
                  </a:lnTo>
                  <a:lnTo>
                    <a:pt x="74" y="352"/>
                  </a:lnTo>
                  <a:lnTo>
                    <a:pt x="518" y="352"/>
                  </a:lnTo>
                  <a:lnTo>
                    <a:pt x="518" y="352"/>
                  </a:lnTo>
                  <a:lnTo>
                    <a:pt x="542" y="326"/>
                  </a:lnTo>
                  <a:lnTo>
                    <a:pt x="566" y="306"/>
                  </a:lnTo>
                  <a:lnTo>
                    <a:pt x="586" y="288"/>
                  </a:lnTo>
                  <a:lnTo>
                    <a:pt x="604" y="276"/>
                  </a:lnTo>
                  <a:lnTo>
                    <a:pt x="630" y="258"/>
                  </a:lnTo>
                  <a:lnTo>
                    <a:pt x="640" y="254"/>
                  </a:lnTo>
                  <a:lnTo>
                    <a:pt x="640" y="2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807" name="テキスト ボックス 806"/>
            <p:cNvSpPr txBox="1"/>
            <p:nvPr/>
          </p:nvSpPr>
          <p:spPr>
            <a:xfrm>
              <a:off x="1843676" y="4542973"/>
              <a:ext cx="15091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……</a:t>
              </a:r>
              <a:r>
                <a:rPr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</a:t>
              </a:r>
              <a:endParaRPr kumimoji="1" lang="ja-JP" alt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ＭＳ 明朝" pitchFamily="17" charset="-128"/>
                <a:ea typeface="ＭＳ 明朝" pitchFamily="17" charset="-128"/>
              </a:endParaRPr>
            </a:p>
          </p:txBody>
        </p:sp>
      </p:grpSp>
      <p:grpSp>
        <p:nvGrpSpPr>
          <p:cNvPr id="813" name="グループ化 812"/>
          <p:cNvGrpSpPr/>
          <p:nvPr/>
        </p:nvGrpSpPr>
        <p:grpSpPr>
          <a:xfrm>
            <a:off x="388256" y="4181475"/>
            <a:ext cx="1509123" cy="1384300"/>
            <a:chOff x="388256" y="4181475"/>
            <a:chExt cx="1509123" cy="1384300"/>
          </a:xfrm>
        </p:grpSpPr>
        <p:sp>
          <p:nvSpPr>
            <p:cNvPr id="1164" name="Freeform 140"/>
            <p:cNvSpPr>
              <a:spLocks/>
            </p:cNvSpPr>
            <p:nvPr/>
          </p:nvSpPr>
          <p:spPr bwMode="auto">
            <a:xfrm>
              <a:off x="536575" y="4181475"/>
              <a:ext cx="1333500" cy="1333500"/>
            </a:xfrm>
            <a:custGeom>
              <a:avLst/>
              <a:gdLst/>
              <a:ahLst/>
              <a:cxnLst>
                <a:cxn ang="0">
                  <a:pos x="840" y="766"/>
                </a:cxn>
                <a:cxn ang="0">
                  <a:pos x="840" y="766"/>
                </a:cxn>
                <a:cxn ang="0">
                  <a:pos x="840" y="782"/>
                </a:cxn>
                <a:cxn ang="0">
                  <a:pos x="836" y="796"/>
                </a:cxn>
                <a:cxn ang="0">
                  <a:pos x="828" y="808"/>
                </a:cxn>
                <a:cxn ang="0">
                  <a:pos x="820" y="818"/>
                </a:cxn>
                <a:cxn ang="0">
                  <a:pos x="808" y="828"/>
                </a:cxn>
                <a:cxn ang="0">
                  <a:pos x="796" y="834"/>
                </a:cxn>
                <a:cxn ang="0">
                  <a:pos x="782" y="838"/>
                </a:cxn>
                <a:cxn ang="0">
                  <a:pos x="766" y="840"/>
                </a:cxn>
                <a:cxn ang="0">
                  <a:pos x="74" y="840"/>
                </a:cxn>
                <a:cxn ang="0">
                  <a:pos x="74" y="840"/>
                </a:cxn>
                <a:cxn ang="0">
                  <a:pos x="60" y="838"/>
                </a:cxn>
                <a:cxn ang="0">
                  <a:pos x="46" y="834"/>
                </a:cxn>
                <a:cxn ang="0">
                  <a:pos x="32" y="828"/>
                </a:cxn>
                <a:cxn ang="0">
                  <a:pos x="22" y="818"/>
                </a:cxn>
                <a:cxn ang="0">
                  <a:pos x="12" y="808"/>
                </a:cxn>
                <a:cxn ang="0">
                  <a:pos x="6" y="796"/>
                </a:cxn>
                <a:cxn ang="0">
                  <a:pos x="2" y="782"/>
                </a:cxn>
                <a:cxn ang="0">
                  <a:pos x="0" y="766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2" y="58"/>
                </a:cxn>
                <a:cxn ang="0">
                  <a:pos x="6" y="44"/>
                </a:cxn>
                <a:cxn ang="0">
                  <a:pos x="12" y="32"/>
                </a:cxn>
                <a:cxn ang="0">
                  <a:pos x="22" y="22"/>
                </a:cxn>
                <a:cxn ang="0">
                  <a:pos x="32" y="12"/>
                </a:cxn>
                <a:cxn ang="0">
                  <a:pos x="46" y="6"/>
                </a:cxn>
                <a:cxn ang="0">
                  <a:pos x="60" y="2"/>
                </a:cxn>
                <a:cxn ang="0">
                  <a:pos x="74" y="0"/>
                </a:cxn>
                <a:cxn ang="0">
                  <a:pos x="766" y="0"/>
                </a:cxn>
                <a:cxn ang="0">
                  <a:pos x="766" y="0"/>
                </a:cxn>
                <a:cxn ang="0">
                  <a:pos x="782" y="2"/>
                </a:cxn>
                <a:cxn ang="0">
                  <a:pos x="796" y="6"/>
                </a:cxn>
                <a:cxn ang="0">
                  <a:pos x="808" y="12"/>
                </a:cxn>
                <a:cxn ang="0">
                  <a:pos x="820" y="22"/>
                </a:cxn>
                <a:cxn ang="0">
                  <a:pos x="828" y="32"/>
                </a:cxn>
                <a:cxn ang="0">
                  <a:pos x="836" y="44"/>
                </a:cxn>
                <a:cxn ang="0">
                  <a:pos x="840" y="58"/>
                </a:cxn>
                <a:cxn ang="0">
                  <a:pos x="840" y="74"/>
                </a:cxn>
                <a:cxn ang="0">
                  <a:pos x="840" y="766"/>
                </a:cxn>
              </a:cxnLst>
              <a:rect l="0" t="0" r="r" b="b"/>
              <a:pathLst>
                <a:path w="840" h="840">
                  <a:moveTo>
                    <a:pt x="840" y="766"/>
                  </a:moveTo>
                  <a:lnTo>
                    <a:pt x="840" y="766"/>
                  </a:lnTo>
                  <a:lnTo>
                    <a:pt x="840" y="782"/>
                  </a:lnTo>
                  <a:lnTo>
                    <a:pt x="836" y="796"/>
                  </a:lnTo>
                  <a:lnTo>
                    <a:pt x="828" y="808"/>
                  </a:lnTo>
                  <a:lnTo>
                    <a:pt x="820" y="818"/>
                  </a:lnTo>
                  <a:lnTo>
                    <a:pt x="808" y="828"/>
                  </a:lnTo>
                  <a:lnTo>
                    <a:pt x="796" y="834"/>
                  </a:lnTo>
                  <a:lnTo>
                    <a:pt x="782" y="838"/>
                  </a:lnTo>
                  <a:lnTo>
                    <a:pt x="766" y="840"/>
                  </a:lnTo>
                  <a:lnTo>
                    <a:pt x="74" y="840"/>
                  </a:lnTo>
                  <a:lnTo>
                    <a:pt x="74" y="840"/>
                  </a:lnTo>
                  <a:lnTo>
                    <a:pt x="60" y="838"/>
                  </a:lnTo>
                  <a:lnTo>
                    <a:pt x="46" y="834"/>
                  </a:lnTo>
                  <a:lnTo>
                    <a:pt x="32" y="828"/>
                  </a:lnTo>
                  <a:lnTo>
                    <a:pt x="22" y="818"/>
                  </a:lnTo>
                  <a:lnTo>
                    <a:pt x="12" y="808"/>
                  </a:lnTo>
                  <a:lnTo>
                    <a:pt x="6" y="796"/>
                  </a:lnTo>
                  <a:lnTo>
                    <a:pt x="2" y="782"/>
                  </a:lnTo>
                  <a:lnTo>
                    <a:pt x="0" y="7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58"/>
                  </a:lnTo>
                  <a:lnTo>
                    <a:pt x="6" y="44"/>
                  </a:lnTo>
                  <a:lnTo>
                    <a:pt x="12" y="32"/>
                  </a:lnTo>
                  <a:lnTo>
                    <a:pt x="22" y="22"/>
                  </a:lnTo>
                  <a:lnTo>
                    <a:pt x="32" y="12"/>
                  </a:lnTo>
                  <a:lnTo>
                    <a:pt x="46" y="6"/>
                  </a:lnTo>
                  <a:lnTo>
                    <a:pt x="60" y="2"/>
                  </a:lnTo>
                  <a:lnTo>
                    <a:pt x="74" y="0"/>
                  </a:lnTo>
                  <a:lnTo>
                    <a:pt x="766" y="0"/>
                  </a:lnTo>
                  <a:lnTo>
                    <a:pt x="766" y="0"/>
                  </a:lnTo>
                  <a:lnTo>
                    <a:pt x="782" y="2"/>
                  </a:lnTo>
                  <a:lnTo>
                    <a:pt x="796" y="6"/>
                  </a:lnTo>
                  <a:lnTo>
                    <a:pt x="808" y="12"/>
                  </a:lnTo>
                  <a:lnTo>
                    <a:pt x="820" y="22"/>
                  </a:lnTo>
                  <a:lnTo>
                    <a:pt x="828" y="32"/>
                  </a:lnTo>
                  <a:lnTo>
                    <a:pt x="836" y="44"/>
                  </a:lnTo>
                  <a:lnTo>
                    <a:pt x="840" y="58"/>
                  </a:lnTo>
                  <a:lnTo>
                    <a:pt x="840" y="74"/>
                  </a:lnTo>
                  <a:lnTo>
                    <a:pt x="840" y="766"/>
                  </a:lnTo>
                  <a:close/>
                </a:path>
              </a:pathLst>
            </a:custGeom>
            <a:solidFill>
              <a:srgbClr val="9CD8F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165" name="Freeform 141"/>
            <p:cNvSpPr>
              <a:spLocks/>
            </p:cNvSpPr>
            <p:nvPr/>
          </p:nvSpPr>
          <p:spPr bwMode="auto">
            <a:xfrm>
              <a:off x="476250" y="4232275"/>
              <a:ext cx="1336675" cy="1333500"/>
            </a:xfrm>
            <a:custGeom>
              <a:avLst/>
              <a:gdLst/>
              <a:ahLst/>
              <a:cxnLst>
                <a:cxn ang="0">
                  <a:pos x="842" y="766"/>
                </a:cxn>
                <a:cxn ang="0">
                  <a:pos x="842" y="766"/>
                </a:cxn>
                <a:cxn ang="0">
                  <a:pos x="840" y="782"/>
                </a:cxn>
                <a:cxn ang="0">
                  <a:pos x="836" y="796"/>
                </a:cxn>
                <a:cxn ang="0">
                  <a:pos x="828" y="808"/>
                </a:cxn>
                <a:cxn ang="0">
                  <a:pos x="820" y="818"/>
                </a:cxn>
                <a:cxn ang="0">
                  <a:pos x="808" y="828"/>
                </a:cxn>
                <a:cxn ang="0">
                  <a:pos x="796" y="834"/>
                </a:cxn>
                <a:cxn ang="0">
                  <a:pos x="782" y="838"/>
                </a:cxn>
                <a:cxn ang="0">
                  <a:pos x="768" y="840"/>
                </a:cxn>
                <a:cxn ang="0">
                  <a:pos x="74" y="840"/>
                </a:cxn>
                <a:cxn ang="0">
                  <a:pos x="74" y="840"/>
                </a:cxn>
                <a:cxn ang="0">
                  <a:pos x="60" y="838"/>
                </a:cxn>
                <a:cxn ang="0">
                  <a:pos x="46" y="834"/>
                </a:cxn>
                <a:cxn ang="0">
                  <a:pos x="34" y="828"/>
                </a:cxn>
                <a:cxn ang="0">
                  <a:pos x="22" y="818"/>
                </a:cxn>
                <a:cxn ang="0">
                  <a:pos x="14" y="808"/>
                </a:cxn>
                <a:cxn ang="0">
                  <a:pos x="6" y="796"/>
                </a:cxn>
                <a:cxn ang="0">
                  <a:pos x="2" y="782"/>
                </a:cxn>
                <a:cxn ang="0">
                  <a:pos x="0" y="766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2" y="58"/>
                </a:cxn>
                <a:cxn ang="0">
                  <a:pos x="6" y="44"/>
                </a:cxn>
                <a:cxn ang="0">
                  <a:pos x="14" y="32"/>
                </a:cxn>
                <a:cxn ang="0">
                  <a:pos x="22" y="22"/>
                </a:cxn>
                <a:cxn ang="0">
                  <a:pos x="34" y="12"/>
                </a:cxn>
                <a:cxn ang="0">
                  <a:pos x="46" y="6"/>
                </a:cxn>
                <a:cxn ang="0">
                  <a:pos x="60" y="2"/>
                </a:cxn>
                <a:cxn ang="0">
                  <a:pos x="74" y="0"/>
                </a:cxn>
                <a:cxn ang="0">
                  <a:pos x="768" y="0"/>
                </a:cxn>
                <a:cxn ang="0">
                  <a:pos x="768" y="0"/>
                </a:cxn>
                <a:cxn ang="0">
                  <a:pos x="782" y="2"/>
                </a:cxn>
                <a:cxn ang="0">
                  <a:pos x="796" y="6"/>
                </a:cxn>
                <a:cxn ang="0">
                  <a:pos x="808" y="12"/>
                </a:cxn>
                <a:cxn ang="0">
                  <a:pos x="820" y="22"/>
                </a:cxn>
                <a:cxn ang="0">
                  <a:pos x="828" y="32"/>
                </a:cxn>
                <a:cxn ang="0">
                  <a:pos x="836" y="44"/>
                </a:cxn>
                <a:cxn ang="0">
                  <a:pos x="840" y="58"/>
                </a:cxn>
                <a:cxn ang="0">
                  <a:pos x="842" y="74"/>
                </a:cxn>
                <a:cxn ang="0">
                  <a:pos x="842" y="766"/>
                </a:cxn>
              </a:cxnLst>
              <a:rect l="0" t="0" r="r" b="b"/>
              <a:pathLst>
                <a:path w="842" h="840">
                  <a:moveTo>
                    <a:pt x="842" y="766"/>
                  </a:moveTo>
                  <a:lnTo>
                    <a:pt x="842" y="766"/>
                  </a:lnTo>
                  <a:lnTo>
                    <a:pt x="840" y="782"/>
                  </a:lnTo>
                  <a:lnTo>
                    <a:pt x="836" y="796"/>
                  </a:lnTo>
                  <a:lnTo>
                    <a:pt x="828" y="808"/>
                  </a:lnTo>
                  <a:lnTo>
                    <a:pt x="820" y="818"/>
                  </a:lnTo>
                  <a:lnTo>
                    <a:pt x="808" y="828"/>
                  </a:lnTo>
                  <a:lnTo>
                    <a:pt x="796" y="834"/>
                  </a:lnTo>
                  <a:lnTo>
                    <a:pt x="782" y="838"/>
                  </a:lnTo>
                  <a:lnTo>
                    <a:pt x="768" y="840"/>
                  </a:lnTo>
                  <a:lnTo>
                    <a:pt x="74" y="840"/>
                  </a:lnTo>
                  <a:lnTo>
                    <a:pt x="74" y="840"/>
                  </a:lnTo>
                  <a:lnTo>
                    <a:pt x="60" y="838"/>
                  </a:lnTo>
                  <a:lnTo>
                    <a:pt x="46" y="834"/>
                  </a:lnTo>
                  <a:lnTo>
                    <a:pt x="34" y="828"/>
                  </a:lnTo>
                  <a:lnTo>
                    <a:pt x="22" y="818"/>
                  </a:lnTo>
                  <a:lnTo>
                    <a:pt x="14" y="808"/>
                  </a:lnTo>
                  <a:lnTo>
                    <a:pt x="6" y="796"/>
                  </a:lnTo>
                  <a:lnTo>
                    <a:pt x="2" y="782"/>
                  </a:lnTo>
                  <a:lnTo>
                    <a:pt x="0" y="7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58"/>
                  </a:lnTo>
                  <a:lnTo>
                    <a:pt x="6" y="44"/>
                  </a:lnTo>
                  <a:lnTo>
                    <a:pt x="14" y="32"/>
                  </a:lnTo>
                  <a:lnTo>
                    <a:pt x="22" y="22"/>
                  </a:lnTo>
                  <a:lnTo>
                    <a:pt x="34" y="12"/>
                  </a:lnTo>
                  <a:lnTo>
                    <a:pt x="46" y="6"/>
                  </a:lnTo>
                  <a:lnTo>
                    <a:pt x="60" y="2"/>
                  </a:lnTo>
                  <a:lnTo>
                    <a:pt x="74" y="0"/>
                  </a:lnTo>
                  <a:lnTo>
                    <a:pt x="768" y="0"/>
                  </a:lnTo>
                  <a:lnTo>
                    <a:pt x="768" y="0"/>
                  </a:lnTo>
                  <a:lnTo>
                    <a:pt x="782" y="2"/>
                  </a:lnTo>
                  <a:lnTo>
                    <a:pt x="796" y="6"/>
                  </a:lnTo>
                  <a:lnTo>
                    <a:pt x="808" y="12"/>
                  </a:lnTo>
                  <a:lnTo>
                    <a:pt x="820" y="22"/>
                  </a:lnTo>
                  <a:lnTo>
                    <a:pt x="828" y="32"/>
                  </a:lnTo>
                  <a:lnTo>
                    <a:pt x="836" y="44"/>
                  </a:lnTo>
                  <a:lnTo>
                    <a:pt x="840" y="58"/>
                  </a:lnTo>
                  <a:lnTo>
                    <a:pt x="842" y="74"/>
                  </a:lnTo>
                  <a:lnTo>
                    <a:pt x="842" y="766"/>
                  </a:lnTo>
                  <a:close/>
                </a:path>
              </a:pathLst>
            </a:custGeom>
            <a:solidFill>
              <a:srgbClr val="CEEBF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166" name="Freeform 142"/>
            <p:cNvSpPr>
              <a:spLocks/>
            </p:cNvSpPr>
            <p:nvPr/>
          </p:nvSpPr>
          <p:spPr bwMode="auto">
            <a:xfrm>
              <a:off x="476250" y="5006975"/>
              <a:ext cx="1336675" cy="558800"/>
            </a:xfrm>
            <a:custGeom>
              <a:avLst/>
              <a:gdLst/>
              <a:ahLst/>
              <a:cxnLst>
                <a:cxn ang="0">
                  <a:pos x="640" y="254"/>
                </a:cxn>
                <a:cxn ang="0">
                  <a:pos x="596" y="268"/>
                </a:cxn>
                <a:cxn ang="0">
                  <a:pos x="480" y="318"/>
                </a:cxn>
                <a:cxn ang="0">
                  <a:pos x="432" y="340"/>
                </a:cxn>
                <a:cxn ang="0">
                  <a:pos x="564" y="252"/>
                </a:cxn>
                <a:cxn ang="0">
                  <a:pos x="672" y="194"/>
                </a:cxn>
                <a:cxn ang="0">
                  <a:pos x="746" y="162"/>
                </a:cxn>
                <a:cxn ang="0">
                  <a:pos x="772" y="152"/>
                </a:cxn>
                <a:cxn ang="0">
                  <a:pos x="684" y="166"/>
                </a:cxn>
                <a:cxn ang="0">
                  <a:pos x="582" y="190"/>
                </a:cxn>
                <a:cxn ang="0">
                  <a:pos x="466" y="224"/>
                </a:cxn>
                <a:cxn ang="0">
                  <a:pos x="592" y="166"/>
                </a:cxn>
                <a:cxn ang="0">
                  <a:pos x="748" y="98"/>
                </a:cxn>
                <a:cxn ang="0">
                  <a:pos x="790" y="82"/>
                </a:cxn>
                <a:cxn ang="0">
                  <a:pos x="712" y="94"/>
                </a:cxn>
                <a:cxn ang="0">
                  <a:pos x="552" y="130"/>
                </a:cxn>
                <a:cxn ang="0">
                  <a:pos x="410" y="170"/>
                </a:cxn>
                <a:cxn ang="0">
                  <a:pos x="310" y="202"/>
                </a:cxn>
                <a:cxn ang="0">
                  <a:pos x="350" y="180"/>
                </a:cxn>
                <a:cxn ang="0">
                  <a:pos x="436" y="140"/>
                </a:cxn>
                <a:cxn ang="0">
                  <a:pos x="532" y="104"/>
                </a:cxn>
                <a:cxn ang="0">
                  <a:pos x="634" y="72"/>
                </a:cxn>
                <a:cxn ang="0">
                  <a:pos x="684" y="60"/>
                </a:cxn>
                <a:cxn ang="0">
                  <a:pos x="842" y="28"/>
                </a:cxn>
                <a:cxn ang="0">
                  <a:pos x="842" y="8"/>
                </a:cxn>
                <a:cxn ang="0">
                  <a:pos x="668" y="26"/>
                </a:cxn>
                <a:cxn ang="0">
                  <a:pos x="598" y="36"/>
                </a:cxn>
                <a:cxn ang="0">
                  <a:pos x="412" y="76"/>
                </a:cxn>
                <a:cxn ang="0">
                  <a:pos x="298" y="104"/>
                </a:cxn>
                <a:cxn ang="0">
                  <a:pos x="334" y="88"/>
                </a:cxn>
                <a:cxn ang="0">
                  <a:pos x="426" y="52"/>
                </a:cxn>
                <a:cxn ang="0">
                  <a:pos x="560" y="12"/>
                </a:cxn>
                <a:cxn ang="0">
                  <a:pos x="596" y="0"/>
                </a:cxn>
                <a:cxn ang="0">
                  <a:pos x="480" y="12"/>
                </a:cxn>
                <a:cxn ang="0">
                  <a:pos x="336" y="40"/>
                </a:cxn>
                <a:cxn ang="0">
                  <a:pos x="284" y="56"/>
                </a:cxn>
                <a:cxn ang="0">
                  <a:pos x="108" y="118"/>
                </a:cxn>
                <a:cxn ang="0">
                  <a:pos x="0" y="278"/>
                </a:cxn>
                <a:cxn ang="0">
                  <a:pos x="2" y="294"/>
                </a:cxn>
                <a:cxn ang="0">
                  <a:pos x="14" y="320"/>
                </a:cxn>
                <a:cxn ang="0">
                  <a:pos x="34" y="340"/>
                </a:cxn>
                <a:cxn ang="0">
                  <a:pos x="60" y="350"/>
                </a:cxn>
                <a:cxn ang="0">
                  <a:pos x="518" y="352"/>
                </a:cxn>
                <a:cxn ang="0">
                  <a:pos x="544" y="326"/>
                </a:cxn>
                <a:cxn ang="0">
                  <a:pos x="586" y="288"/>
                </a:cxn>
                <a:cxn ang="0">
                  <a:pos x="630" y="258"/>
                </a:cxn>
                <a:cxn ang="0">
                  <a:pos x="640" y="254"/>
                </a:cxn>
              </a:cxnLst>
              <a:rect l="0" t="0" r="r" b="b"/>
              <a:pathLst>
                <a:path w="842" h="352">
                  <a:moveTo>
                    <a:pt x="640" y="254"/>
                  </a:moveTo>
                  <a:lnTo>
                    <a:pt x="640" y="254"/>
                  </a:lnTo>
                  <a:lnTo>
                    <a:pt x="620" y="258"/>
                  </a:lnTo>
                  <a:lnTo>
                    <a:pt x="596" y="268"/>
                  </a:lnTo>
                  <a:lnTo>
                    <a:pt x="538" y="292"/>
                  </a:lnTo>
                  <a:lnTo>
                    <a:pt x="480" y="318"/>
                  </a:lnTo>
                  <a:lnTo>
                    <a:pt x="432" y="340"/>
                  </a:lnTo>
                  <a:lnTo>
                    <a:pt x="432" y="340"/>
                  </a:lnTo>
                  <a:lnTo>
                    <a:pt x="500" y="292"/>
                  </a:lnTo>
                  <a:lnTo>
                    <a:pt x="564" y="252"/>
                  </a:lnTo>
                  <a:lnTo>
                    <a:pt x="622" y="220"/>
                  </a:lnTo>
                  <a:lnTo>
                    <a:pt x="672" y="194"/>
                  </a:lnTo>
                  <a:lnTo>
                    <a:pt x="714" y="176"/>
                  </a:lnTo>
                  <a:lnTo>
                    <a:pt x="746" y="162"/>
                  </a:lnTo>
                  <a:lnTo>
                    <a:pt x="772" y="152"/>
                  </a:lnTo>
                  <a:lnTo>
                    <a:pt x="772" y="152"/>
                  </a:lnTo>
                  <a:lnTo>
                    <a:pt x="732" y="156"/>
                  </a:lnTo>
                  <a:lnTo>
                    <a:pt x="684" y="166"/>
                  </a:lnTo>
                  <a:lnTo>
                    <a:pt x="632" y="176"/>
                  </a:lnTo>
                  <a:lnTo>
                    <a:pt x="582" y="190"/>
                  </a:lnTo>
                  <a:lnTo>
                    <a:pt x="500" y="214"/>
                  </a:lnTo>
                  <a:lnTo>
                    <a:pt x="466" y="224"/>
                  </a:lnTo>
                  <a:lnTo>
                    <a:pt x="466" y="224"/>
                  </a:lnTo>
                  <a:lnTo>
                    <a:pt x="592" y="166"/>
                  </a:lnTo>
                  <a:lnTo>
                    <a:pt x="698" y="118"/>
                  </a:lnTo>
                  <a:lnTo>
                    <a:pt x="748" y="98"/>
                  </a:lnTo>
                  <a:lnTo>
                    <a:pt x="790" y="82"/>
                  </a:lnTo>
                  <a:lnTo>
                    <a:pt x="790" y="82"/>
                  </a:lnTo>
                  <a:lnTo>
                    <a:pt x="752" y="88"/>
                  </a:lnTo>
                  <a:lnTo>
                    <a:pt x="712" y="94"/>
                  </a:lnTo>
                  <a:lnTo>
                    <a:pt x="632" y="110"/>
                  </a:lnTo>
                  <a:lnTo>
                    <a:pt x="552" y="130"/>
                  </a:lnTo>
                  <a:lnTo>
                    <a:pt x="476" y="150"/>
                  </a:lnTo>
                  <a:lnTo>
                    <a:pt x="410" y="170"/>
                  </a:lnTo>
                  <a:lnTo>
                    <a:pt x="358" y="186"/>
                  </a:lnTo>
                  <a:lnTo>
                    <a:pt x="310" y="202"/>
                  </a:lnTo>
                  <a:lnTo>
                    <a:pt x="310" y="202"/>
                  </a:lnTo>
                  <a:lnTo>
                    <a:pt x="350" y="180"/>
                  </a:lnTo>
                  <a:lnTo>
                    <a:pt x="392" y="160"/>
                  </a:lnTo>
                  <a:lnTo>
                    <a:pt x="436" y="140"/>
                  </a:lnTo>
                  <a:lnTo>
                    <a:pt x="484" y="120"/>
                  </a:lnTo>
                  <a:lnTo>
                    <a:pt x="532" y="104"/>
                  </a:lnTo>
                  <a:lnTo>
                    <a:pt x="582" y="86"/>
                  </a:lnTo>
                  <a:lnTo>
                    <a:pt x="634" y="72"/>
                  </a:lnTo>
                  <a:lnTo>
                    <a:pt x="684" y="60"/>
                  </a:lnTo>
                  <a:lnTo>
                    <a:pt x="684" y="60"/>
                  </a:lnTo>
                  <a:lnTo>
                    <a:pt x="766" y="42"/>
                  </a:lnTo>
                  <a:lnTo>
                    <a:pt x="842" y="28"/>
                  </a:lnTo>
                  <a:lnTo>
                    <a:pt x="842" y="8"/>
                  </a:lnTo>
                  <a:lnTo>
                    <a:pt x="842" y="8"/>
                  </a:lnTo>
                  <a:lnTo>
                    <a:pt x="756" y="14"/>
                  </a:lnTo>
                  <a:lnTo>
                    <a:pt x="668" y="26"/>
                  </a:lnTo>
                  <a:lnTo>
                    <a:pt x="668" y="26"/>
                  </a:lnTo>
                  <a:lnTo>
                    <a:pt x="598" y="36"/>
                  </a:lnTo>
                  <a:lnTo>
                    <a:pt x="530" y="50"/>
                  </a:lnTo>
                  <a:lnTo>
                    <a:pt x="412" y="76"/>
                  </a:lnTo>
                  <a:lnTo>
                    <a:pt x="330" y="96"/>
                  </a:lnTo>
                  <a:lnTo>
                    <a:pt x="298" y="104"/>
                  </a:lnTo>
                  <a:lnTo>
                    <a:pt x="298" y="104"/>
                  </a:lnTo>
                  <a:lnTo>
                    <a:pt x="334" y="88"/>
                  </a:lnTo>
                  <a:lnTo>
                    <a:pt x="378" y="70"/>
                  </a:lnTo>
                  <a:lnTo>
                    <a:pt x="426" y="52"/>
                  </a:lnTo>
                  <a:lnTo>
                    <a:pt x="476" y="36"/>
                  </a:lnTo>
                  <a:lnTo>
                    <a:pt x="560" y="12"/>
                  </a:lnTo>
                  <a:lnTo>
                    <a:pt x="596" y="0"/>
                  </a:lnTo>
                  <a:lnTo>
                    <a:pt x="596" y="0"/>
                  </a:lnTo>
                  <a:lnTo>
                    <a:pt x="538" y="4"/>
                  </a:lnTo>
                  <a:lnTo>
                    <a:pt x="480" y="12"/>
                  </a:lnTo>
                  <a:lnTo>
                    <a:pt x="416" y="22"/>
                  </a:lnTo>
                  <a:lnTo>
                    <a:pt x="336" y="40"/>
                  </a:lnTo>
                  <a:lnTo>
                    <a:pt x="336" y="40"/>
                  </a:lnTo>
                  <a:lnTo>
                    <a:pt x="284" y="56"/>
                  </a:lnTo>
                  <a:lnTo>
                    <a:pt x="204" y="82"/>
                  </a:lnTo>
                  <a:lnTo>
                    <a:pt x="108" y="118"/>
                  </a:lnTo>
                  <a:lnTo>
                    <a:pt x="0" y="162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2" y="294"/>
                  </a:lnTo>
                  <a:lnTo>
                    <a:pt x="6" y="308"/>
                  </a:lnTo>
                  <a:lnTo>
                    <a:pt x="14" y="320"/>
                  </a:lnTo>
                  <a:lnTo>
                    <a:pt x="22" y="330"/>
                  </a:lnTo>
                  <a:lnTo>
                    <a:pt x="34" y="340"/>
                  </a:lnTo>
                  <a:lnTo>
                    <a:pt x="46" y="346"/>
                  </a:lnTo>
                  <a:lnTo>
                    <a:pt x="60" y="350"/>
                  </a:lnTo>
                  <a:lnTo>
                    <a:pt x="74" y="352"/>
                  </a:lnTo>
                  <a:lnTo>
                    <a:pt x="518" y="352"/>
                  </a:lnTo>
                  <a:lnTo>
                    <a:pt x="518" y="352"/>
                  </a:lnTo>
                  <a:lnTo>
                    <a:pt x="544" y="326"/>
                  </a:lnTo>
                  <a:lnTo>
                    <a:pt x="566" y="306"/>
                  </a:lnTo>
                  <a:lnTo>
                    <a:pt x="586" y="288"/>
                  </a:lnTo>
                  <a:lnTo>
                    <a:pt x="604" y="276"/>
                  </a:lnTo>
                  <a:lnTo>
                    <a:pt x="630" y="258"/>
                  </a:lnTo>
                  <a:lnTo>
                    <a:pt x="640" y="254"/>
                  </a:lnTo>
                  <a:lnTo>
                    <a:pt x="640" y="2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808" name="テキスト ボックス 807"/>
            <p:cNvSpPr txBox="1"/>
            <p:nvPr/>
          </p:nvSpPr>
          <p:spPr>
            <a:xfrm>
              <a:off x="388256" y="4542973"/>
              <a:ext cx="15091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……</a:t>
              </a:r>
              <a:r>
                <a:rPr lang="en-US" altLang="ja-JP" sz="32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ＭＳ 明朝" pitchFamily="17" charset="-128"/>
                  <a:ea typeface="ＭＳ 明朝" pitchFamily="17" charset="-128"/>
                </a:rPr>
                <a:t>…</a:t>
              </a:r>
              <a:endParaRPr kumimoji="1" lang="ja-JP" alt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ＭＳ 明朝" pitchFamily="17" charset="-128"/>
                <a:ea typeface="ＭＳ 明朝" pitchFamily="17" charset="-128"/>
              </a:endParaRPr>
            </a:p>
          </p:txBody>
        </p:sp>
      </p:grpSp>
      <p:sp>
        <p:nvSpPr>
          <p:cNvPr id="1542" name="Freeform 69"/>
          <p:cNvSpPr>
            <a:spLocks/>
          </p:cNvSpPr>
          <p:nvPr/>
        </p:nvSpPr>
        <p:spPr bwMode="auto">
          <a:xfrm>
            <a:off x="231775" y="2108200"/>
            <a:ext cx="7292975" cy="3749675"/>
          </a:xfrm>
          <a:custGeom>
            <a:avLst/>
            <a:gdLst/>
            <a:ahLst/>
            <a:cxnLst>
              <a:cxn ang="0">
                <a:pos x="4594" y="2272"/>
              </a:cxn>
              <a:cxn ang="0">
                <a:pos x="4594" y="2272"/>
              </a:cxn>
              <a:cxn ang="0">
                <a:pos x="4592" y="2290"/>
              </a:cxn>
              <a:cxn ang="0">
                <a:pos x="4588" y="2308"/>
              </a:cxn>
              <a:cxn ang="0">
                <a:pos x="4578" y="2322"/>
              </a:cxn>
              <a:cxn ang="0">
                <a:pos x="4568" y="2336"/>
              </a:cxn>
              <a:cxn ang="0">
                <a:pos x="4554" y="2348"/>
              </a:cxn>
              <a:cxn ang="0">
                <a:pos x="4538" y="2356"/>
              </a:cxn>
              <a:cxn ang="0">
                <a:pos x="4522" y="2362"/>
              </a:cxn>
              <a:cxn ang="0">
                <a:pos x="4504" y="2362"/>
              </a:cxn>
              <a:cxn ang="0">
                <a:pos x="90" y="2362"/>
              </a:cxn>
              <a:cxn ang="0">
                <a:pos x="90" y="2362"/>
              </a:cxn>
              <a:cxn ang="0">
                <a:pos x="72" y="2362"/>
              </a:cxn>
              <a:cxn ang="0">
                <a:pos x="56" y="2356"/>
              </a:cxn>
              <a:cxn ang="0">
                <a:pos x="40" y="2348"/>
              </a:cxn>
              <a:cxn ang="0">
                <a:pos x="26" y="2336"/>
              </a:cxn>
              <a:cxn ang="0">
                <a:pos x="16" y="2322"/>
              </a:cxn>
              <a:cxn ang="0">
                <a:pos x="6" y="2308"/>
              </a:cxn>
              <a:cxn ang="0">
                <a:pos x="2" y="2290"/>
              </a:cxn>
              <a:cxn ang="0">
                <a:pos x="0" y="2272"/>
              </a:cxn>
              <a:cxn ang="0">
                <a:pos x="0" y="90"/>
              </a:cxn>
              <a:cxn ang="0">
                <a:pos x="0" y="90"/>
              </a:cxn>
              <a:cxn ang="0">
                <a:pos x="2" y="72"/>
              </a:cxn>
              <a:cxn ang="0">
                <a:pos x="6" y="56"/>
              </a:cxn>
              <a:cxn ang="0">
                <a:pos x="16" y="40"/>
              </a:cxn>
              <a:cxn ang="0">
                <a:pos x="26" y="26"/>
              </a:cxn>
              <a:cxn ang="0">
                <a:pos x="40" y="16"/>
              </a:cxn>
              <a:cxn ang="0">
                <a:pos x="56" y="8"/>
              </a:cxn>
              <a:cxn ang="0">
                <a:pos x="72" y="2"/>
              </a:cxn>
              <a:cxn ang="0">
                <a:pos x="90" y="0"/>
              </a:cxn>
              <a:cxn ang="0">
                <a:pos x="4504" y="0"/>
              </a:cxn>
              <a:cxn ang="0">
                <a:pos x="4504" y="0"/>
              </a:cxn>
              <a:cxn ang="0">
                <a:pos x="4522" y="2"/>
              </a:cxn>
              <a:cxn ang="0">
                <a:pos x="4538" y="8"/>
              </a:cxn>
              <a:cxn ang="0">
                <a:pos x="4554" y="16"/>
              </a:cxn>
              <a:cxn ang="0">
                <a:pos x="4568" y="26"/>
              </a:cxn>
              <a:cxn ang="0">
                <a:pos x="4578" y="40"/>
              </a:cxn>
              <a:cxn ang="0">
                <a:pos x="4588" y="56"/>
              </a:cxn>
              <a:cxn ang="0">
                <a:pos x="4592" y="72"/>
              </a:cxn>
              <a:cxn ang="0">
                <a:pos x="4594" y="90"/>
              </a:cxn>
              <a:cxn ang="0">
                <a:pos x="4594" y="2272"/>
              </a:cxn>
            </a:cxnLst>
            <a:rect l="0" t="0" r="r" b="b"/>
            <a:pathLst>
              <a:path w="4594" h="2362">
                <a:moveTo>
                  <a:pt x="4594" y="2272"/>
                </a:moveTo>
                <a:lnTo>
                  <a:pt x="4594" y="2272"/>
                </a:lnTo>
                <a:lnTo>
                  <a:pt x="4592" y="2290"/>
                </a:lnTo>
                <a:lnTo>
                  <a:pt x="4588" y="2308"/>
                </a:lnTo>
                <a:lnTo>
                  <a:pt x="4578" y="2322"/>
                </a:lnTo>
                <a:lnTo>
                  <a:pt x="4568" y="2336"/>
                </a:lnTo>
                <a:lnTo>
                  <a:pt x="4554" y="2348"/>
                </a:lnTo>
                <a:lnTo>
                  <a:pt x="4538" y="2356"/>
                </a:lnTo>
                <a:lnTo>
                  <a:pt x="4522" y="2362"/>
                </a:lnTo>
                <a:lnTo>
                  <a:pt x="4504" y="2362"/>
                </a:lnTo>
                <a:lnTo>
                  <a:pt x="90" y="2362"/>
                </a:lnTo>
                <a:lnTo>
                  <a:pt x="90" y="2362"/>
                </a:lnTo>
                <a:lnTo>
                  <a:pt x="72" y="2362"/>
                </a:lnTo>
                <a:lnTo>
                  <a:pt x="56" y="2356"/>
                </a:lnTo>
                <a:lnTo>
                  <a:pt x="40" y="2348"/>
                </a:lnTo>
                <a:lnTo>
                  <a:pt x="26" y="2336"/>
                </a:lnTo>
                <a:lnTo>
                  <a:pt x="16" y="2322"/>
                </a:lnTo>
                <a:lnTo>
                  <a:pt x="6" y="2308"/>
                </a:lnTo>
                <a:lnTo>
                  <a:pt x="2" y="2290"/>
                </a:lnTo>
                <a:lnTo>
                  <a:pt x="0" y="2272"/>
                </a:lnTo>
                <a:lnTo>
                  <a:pt x="0" y="90"/>
                </a:lnTo>
                <a:lnTo>
                  <a:pt x="0" y="90"/>
                </a:lnTo>
                <a:lnTo>
                  <a:pt x="2" y="72"/>
                </a:lnTo>
                <a:lnTo>
                  <a:pt x="6" y="56"/>
                </a:lnTo>
                <a:lnTo>
                  <a:pt x="16" y="40"/>
                </a:lnTo>
                <a:lnTo>
                  <a:pt x="26" y="26"/>
                </a:lnTo>
                <a:lnTo>
                  <a:pt x="40" y="16"/>
                </a:lnTo>
                <a:lnTo>
                  <a:pt x="56" y="8"/>
                </a:lnTo>
                <a:lnTo>
                  <a:pt x="72" y="2"/>
                </a:lnTo>
                <a:lnTo>
                  <a:pt x="90" y="0"/>
                </a:lnTo>
                <a:lnTo>
                  <a:pt x="4504" y="0"/>
                </a:lnTo>
                <a:lnTo>
                  <a:pt x="4504" y="0"/>
                </a:lnTo>
                <a:lnTo>
                  <a:pt x="4522" y="2"/>
                </a:lnTo>
                <a:lnTo>
                  <a:pt x="4538" y="8"/>
                </a:lnTo>
                <a:lnTo>
                  <a:pt x="4554" y="16"/>
                </a:lnTo>
                <a:lnTo>
                  <a:pt x="4568" y="26"/>
                </a:lnTo>
                <a:lnTo>
                  <a:pt x="4578" y="40"/>
                </a:lnTo>
                <a:lnTo>
                  <a:pt x="4588" y="56"/>
                </a:lnTo>
                <a:lnTo>
                  <a:pt x="4592" y="72"/>
                </a:lnTo>
                <a:lnTo>
                  <a:pt x="4594" y="90"/>
                </a:lnTo>
                <a:lnTo>
                  <a:pt x="4594" y="2272"/>
                </a:lnTo>
                <a:close/>
              </a:path>
            </a:pathLst>
          </a:custGeom>
          <a:noFill/>
          <a:ln w="12700">
            <a:solidFill>
              <a:srgbClr val="1D314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pic>
        <p:nvPicPr>
          <p:cNvPr id="1543" name="Picture 7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12957" y="809625"/>
            <a:ext cx="1687293" cy="164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4" name="Freeform 71"/>
          <p:cNvSpPr>
            <a:spLocks/>
          </p:cNvSpPr>
          <p:nvPr/>
        </p:nvSpPr>
        <p:spPr bwMode="auto">
          <a:xfrm>
            <a:off x="339725" y="9271000"/>
            <a:ext cx="7035800" cy="279400"/>
          </a:xfrm>
          <a:custGeom>
            <a:avLst/>
            <a:gdLst/>
            <a:ahLst/>
            <a:cxnLst>
              <a:cxn ang="0">
                <a:pos x="4432" y="90"/>
              </a:cxn>
              <a:cxn ang="0">
                <a:pos x="4432" y="90"/>
              </a:cxn>
              <a:cxn ang="0">
                <a:pos x="4430" y="72"/>
              </a:cxn>
              <a:cxn ang="0">
                <a:pos x="4426" y="56"/>
              </a:cxn>
              <a:cxn ang="0">
                <a:pos x="4418" y="40"/>
              </a:cxn>
              <a:cxn ang="0">
                <a:pos x="4406" y="26"/>
              </a:cxn>
              <a:cxn ang="0">
                <a:pos x="4392" y="16"/>
              </a:cxn>
              <a:cxn ang="0">
                <a:pos x="4378" y="8"/>
              </a:cxn>
              <a:cxn ang="0">
                <a:pos x="4360" y="2"/>
              </a:cxn>
              <a:cxn ang="0">
                <a:pos x="4342" y="0"/>
              </a:cxn>
              <a:cxn ang="0">
                <a:pos x="92" y="0"/>
              </a:cxn>
              <a:cxn ang="0">
                <a:pos x="92" y="0"/>
              </a:cxn>
              <a:cxn ang="0">
                <a:pos x="74" y="2"/>
              </a:cxn>
              <a:cxn ang="0">
                <a:pos x="56" y="8"/>
              </a:cxn>
              <a:cxn ang="0">
                <a:pos x="40" y="16"/>
              </a:cxn>
              <a:cxn ang="0">
                <a:pos x="28" y="26"/>
              </a:cxn>
              <a:cxn ang="0">
                <a:pos x="16" y="40"/>
              </a:cxn>
              <a:cxn ang="0">
                <a:pos x="8" y="56"/>
              </a:cxn>
              <a:cxn ang="0">
                <a:pos x="2" y="72"/>
              </a:cxn>
              <a:cxn ang="0">
                <a:pos x="0" y="90"/>
              </a:cxn>
              <a:cxn ang="0">
                <a:pos x="0" y="176"/>
              </a:cxn>
              <a:cxn ang="0">
                <a:pos x="4432" y="176"/>
              </a:cxn>
              <a:cxn ang="0">
                <a:pos x="4432" y="90"/>
              </a:cxn>
            </a:cxnLst>
            <a:rect l="0" t="0" r="r" b="b"/>
            <a:pathLst>
              <a:path w="4432" h="176">
                <a:moveTo>
                  <a:pt x="4432" y="90"/>
                </a:moveTo>
                <a:lnTo>
                  <a:pt x="4432" y="90"/>
                </a:lnTo>
                <a:lnTo>
                  <a:pt x="4430" y="72"/>
                </a:lnTo>
                <a:lnTo>
                  <a:pt x="4426" y="56"/>
                </a:lnTo>
                <a:lnTo>
                  <a:pt x="4418" y="40"/>
                </a:lnTo>
                <a:lnTo>
                  <a:pt x="4406" y="26"/>
                </a:lnTo>
                <a:lnTo>
                  <a:pt x="4392" y="16"/>
                </a:lnTo>
                <a:lnTo>
                  <a:pt x="4378" y="8"/>
                </a:lnTo>
                <a:lnTo>
                  <a:pt x="4360" y="2"/>
                </a:lnTo>
                <a:lnTo>
                  <a:pt x="4342" y="0"/>
                </a:lnTo>
                <a:lnTo>
                  <a:pt x="92" y="0"/>
                </a:lnTo>
                <a:lnTo>
                  <a:pt x="92" y="0"/>
                </a:lnTo>
                <a:lnTo>
                  <a:pt x="74" y="2"/>
                </a:lnTo>
                <a:lnTo>
                  <a:pt x="56" y="8"/>
                </a:lnTo>
                <a:lnTo>
                  <a:pt x="40" y="16"/>
                </a:lnTo>
                <a:lnTo>
                  <a:pt x="28" y="26"/>
                </a:lnTo>
                <a:lnTo>
                  <a:pt x="16" y="40"/>
                </a:lnTo>
                <a:lnTo>
                  <a:pt x="8" y="56"/>
                </a:lnTo>
                <a:lnTo>
                  <a:pt x="2" y="72"/>
                </a:lnTo>
                <a:lnTo>
                  <a:pt x="0" y="90"/>
                </a:lnTo>
                <a:lnTo>
                  <a:pt x="0" y="176"/>
                </a:lnTo>
                <a:lnTo>
                  <a:pt x="4432" y="176"/>
                </a:lnTo>
                <a:lnTo>
                  <a:pt x="4432" y="90"/>
                </a:lnTo>
                <a:close/>
              </a:path>
            </a:pathLst>
          </a:custGeom>
          <a:solidFill>
            <a:srgbClr val="036EB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ja-JP" altLang="en-US" sz="1200" b="1" dirty="0" smtClean="0">
                <a:solidFill>
                  <a:schemeClr val="bg1"/>
                </a:solidFill>
                <a:latin typeface="+mn-ea"/>
              </a:rPr>
              <a:t>当日</a:t>
            </a:r>
            <a:r>
              <a:rPr lang="en-US" altLang="ja-JP" sz="1200" b="1" dirty="0" smtClean="0">
                <a:solidFill>
                  <a:schemeClr val="bg1"/>
                </a:solidFill>
                <a:latin typeface="+mn-ea"/>
              </a:rPr>
              <a:t>11</a:t>
            </a:r>
            <a:r>
              <a:rPr lang="ja-JP" altLang="en-US" sz="1200" b="1" dirty="0" smtClean="0">
                <a:solidFill>
                  <a:schemeClr val="bg1"/>
                </a:solidFill>
                <a:latin typeface="+mn-ea"/>
              </a:rPr>
              <a:t>時校門前まで配達いたします。ご予約、配達地域はお電話にてお問い合わせください。</a:t>
            </a:r>
            <a:endParaRPr lang="ja-JP" alt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45" name="Freeform 72"/>
          <p:cNvSpPr>
            <a:spLocks/>
          </p:cNvSpPr>
          <p:nvPr/>
        </p:nvSpPr>
        <p:spPr bwMode="auto">
          <a:xfrm>
            <a:off x="339725" y="9271000"/>
            <a:ext cx="7035800" cy="1333500"/>
          </a:xfrm>
          <a:custGeom>
            <a:avLst/>
            <a:gdLst/>
            <a:ahLst/>
            <a:cxnLst>
              <a:cxn ang="0">
                <a:pos x="4432" y="750"/>
              </a:cxn>
              <a:cxn ang="0">
                <a:pos x="4432" y="750"/>
              </a:cxn>
              <a:cxn ang="0">
                <a:pos x="4430" y="768"/>
              </a:cxn>
              <a:cxn ang="0">
                <a:pos x="4426" y="784"/>
              </a:cxn>
              <a:cxn ang="0">
                <a:pos x="4418" y="800"/>
              </a:cxn>
              <a:cxn ang="0">
                <a:pos x="4406" y="814"/>
              </a:cxn>
              <a:cxn ang="0">
                <a:pos x="4392" y="824"/>
              </a:cxn>
              <a:cxn ang="0">
                <a:pos x="4378" y="834"/>
              </a:cxn>
              <a:cxn ang="0">
                <a:pos x="4360" y="838"/>
              </a:cxn>
              <a:cxn ang="0">
                <a:pos x="4342" y="840"/>
              </a:cxn>
              <a:cxn ang="0">
                <a:pos x="92" y="840"/>
              </a:cxn>
              <a:cxn ang="0">
                <a:pos x="92" y="840"/>
              </a:cxn>
              <a:cxn ang="0">
                <a:pos x="74" y="838"/>
              </a:cxn>
              <a:cxn ang="0">
                <a:pos x="56" y="834"/>
              </a:cxn>
              <a:cxn ang="0">
                <a:pos x="40" y="824"/>
              </a:cxn>
              <a:cxn ang="0">
                <a:pos x="28" y="814"/>
              </a:cxn>
              <a:cxn ang="0">
                <a:pos x="16" y="800"/>
              </a:cxn>
              <a:cxn ang="0">
                <a:pos x="8" y="784"/>
              </a:cxn>
              <a:cxn ang="0">
                <a:pos x="2" y="768"/>
              </a:cxn>
              <a:cxn ang="0">
                <a:pos x="0" y="750"/>
              </a:cxn>
              <a:cxn ang="0">
                <a:pos x="0" y="90"/>
              </a:cxn>
              <a:cxn ang="0">
                <a:pos x="0" y="90"/>
              </a:cxn>
              <a:cxn ang="0">
                <a:pos x="2" y="72"/>
              </a:cxn>
              <a:cxn ang="0">
                <a:pos x="8" y="56"/>
              </a:cxn>
              <a:cxn ang="0">
                <a:pos x="16" y="40"/>
              </a:cxn>
              <a:cxn ang="0">
                <a:pos x="28" y="26"/>
              </a:cxn>
              <a:cxn ang="0">
                <a:pos x="40" y="16"/>
              </a:cxn>
              <a:cxn ang="0">
                <a:pos x="56" y="8"/>
              </a:cxn>
              <a:cxn ang="0">
                <a:pos x="74" y="2"/>
              </a:cxn>
              <a:cxn ang="0">
                <a:pos x="92" y="0"/>
              </a:cxn>
              <a:cxn ang="0">
                <a:pos x="4342" y="0"/>
              </a:cxn>
              <a:cxn ang="0">
                <a:pos x="4342" y="0"/>
              </a:cxn>
              <a:cxn ang="0">
                <a:pos x="4360" y="2"/>
              </a:cxn>
              <a:cxn ang="0">
                <a:pos x="4378" y="8"/>
              </a:cxn>
              <a:cxn ang="0">
                <a:pos x="4392" y="16"/>
              </a:cxn>
              <a:cxn ang="0">
                <a:pos x="4406" y="26"/>
              </a:cxn>
              <a:cxn ang="0">
                <a:pos x="4418" y="40"/>
              </a:cxn>
              <a:cxn ang="0">
                <a:pos x="4426" y="56"/>
              </a:cxn>
              <a:cxn ang="0">
                <a:pos x="4430" y="72"/>
              </a:cxn>
              <a:cxn ang="0">
                <a:pos x="4432" y="90"/>
              </a:cxn>
              <a:cxn ang="0">
                <a:pos x="4432" y="750"/>
              </a:cxn>
            </a:cxnLst>
            <a:rect l="0" t="0" r="r" b="b"/>
            <a:pathLst>
              <a:path w="4432" h="840">
                <a:moveTo>
                  <a:pt x="4432" y="750"/>
                </a:moveTo>
                <a:lnTo>
                  <a:pt x="4432" y="750"/>
                </a:lnTo>
                <a:lnTo>
                  <a:pt x="4430" y="768"/>
                </a:lnTo>
                <a:lnTo>
                  <a:pt x="4426" y="784"/>
                </a:lnTo>
                <a:lnTo>
                  <a:pt x="4418" y="800"/>
                </a:lnTo>
                <a:lnTo>
                  <a:pt x="4406" y="814"/>
                </a:lnTo>
                <a:lnTo>
                  <a:pt x="4392" y="824"/>
                </a:lnTo>
                <a:lnTo>
                  <a:pt x="4378" y="834"/>
                </a:lnTo>
                <a:lnTo>
                  <a:pt x="4360" y="838"/>
                </a:lnTo>
                <a:lnTo>
                  <a:pt x="4342" y="840"/>
                </a:lnTo>
                <a:lnTo>
                  <a:pt x="92" y="840"/>
                </a:lnTo>
                <a:lnTo>
                  <a:pt x="92" y="840"/>
                </a:lnTo>
                <a:lnTo>
                  <a:pt x="74" y="838"/>
                </a:lnTo>
                <a:lnTo>
                  <a:pt x="56" y="834"/>
                </a:lnTo>
                <a:lnTo>
                  <a:pt x="40" y="824"/>
                </a:lnTo>
                <a:lnTo>
                  <a:pt x="28" y="814"/>
                </a:lnTo>
                <a:lnTo>
                  <a:pt x="16" y="800"/>
                </a:lnTo>
                <a:lnTo>
                  <a:pt x="8" y="784"/>
                </a:lnTo>
                <a:lnTo>
                  <a:pt x="2" y="768"/>
                </a:lnTo>
                <a:lnTo>
                  <a:pt x="0" y="750"/>
                </a:lnTo>
                <a:lnTo>
                  <a:pt x="0" y="90"/>
                </a:lnTo>
                <a:lnTo>
                  <a:pt x="0" y="90"/>
                </a:lnTo>
                <a:lnTo>
                  <a:pt x="2" y="72"/>
                </a:lnTo>
                <a:lnTo>
                  <a:pt x="8" y="56"/>
                </a:lnTo>
                <a:lnTo>
                  <a:pt x="16" y="40"/>
                </a:lnTo>
                <a:lnTo>
                  <a:pt x="28" y="26"/>
                </a:lnTo>
                <a:lnTo>
                  <a:pt x="40" y="16"/>
                </a:lnTo>
                <a:lnTo>
                  <a:pt x="56" y="8"/>
                </a:lnTo>
                <a:lnTo>
                  <a:pt x="74" y="2"/>
                </a:lnTo>
                <a:lnTo>
                  <a:pt x="92" y="0"/>
                </a:lnTo>
                <a:lnTo>
                  <a:pt x="4342" y="0"/>
                </a:lnTo>
                <a:lnTo>
                  <a:pt x="4342" y="0"/>
                </a:lnTo>
                <a:lnTo>
                  <a:pt x="4360" y="2"/>
                </a:lnTo>
                <a:lnTo>
                  <a:pt x="4378" y="8"/>
                </a:lnTo>
                <a:lnTo>
                  <a:pt x="4392" y="16"/>
                </a:lnTo>
                <a:lnTo>
                  <a:pt x="4406" y="26"/>
                </a:lnTo>
                <a:lnTo>
                  <a:pt x="4418" y="40"/>
                </a:lnTo>
                <a:lnTo>
                  <a:pt x="4426" y="56"/>
                </a:lnTo>
                <a:lnTo>
                  <a:pt x="4430" y="72"/>
                </a:lnTo>
                <a:lnTo>
                  <a:pt x="4432" y="90"/>
                </a:lnTo>
                <a:lnTo>
                  <a:pt x="4432" y="750"/>
                </a:lnTo>
                <a:close/>
              </a:path>
            </a:pathLst>
          </a:custGeom>
          <a:noFill/>
          <a:ln w="12700">
            <a:solidFill>
              <a:srgbClr val="1D314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546" name="Freeform 73"/>
          <p:cNvSpPr>
            <a:spLocks noEditPoints="1"/>
          </p:cNvSpPr>
          <p:nvPr/>
        </p:nvSpPr>
        <p:spPr bwMode="auto">
          <a:xfrm>
            <a:off x="4003675" y="9810750"/>
            <a:ext cx="314325" cy="263525"/>
          </a:xfrm>
          <a:custGeom>
            <a:avLst/>
            <a:gdLst/>
            <a:ahLst/>
            <a:cxnLst>
              <a:cxn ang="0">
                <a:pos x="16" y="164"/>
              </a:cxn>
              <a:cxn ang="0">
                <a:pos x="8" y="156"/>
              </a:cxn>
              <a:cxn ang="0">
                <a:pos x="8" y="132"/>
              </a:cxn>
              <a:cxn ang="0">
                <a:pos x="24" y="98"/>
              </a:cxn>
              <a:cxn ang="0">
                <a:pos x="40" y="80"/>
              </a:cxn>
              <a:cxn ang="0">
                <a:pos x="46" y="60"/>
              </a:cxn>
              <a:cxn ang="0">
                <a:pos x="50" y="50"/>
              </a:cxn>
              <a:cxn ang="0">
                <a:pos x="54" y="30"/>
              </a:cxn>
              <a:cxn ang="0">
                <a:pos x="36" y="36"/>
              </a:cxn>
              <a:cxn ang="0">
                <a:pos x="36" y="52"/>
              </a:cxn>
              <a:cxn ang="0">
                <a:pos x="30" y="66"/>
              </a:cxn>
              <a:cxn ang="0">
                <a:pos x="16" y="70"/>
              </a:cxn>
              <a:cxn ang="0">
                <a:pos x="2" y="64"/>
              </a:cxn>
              <a:cxn ang="0">
                <a:pos x="2" y="46"/>
              </a:cxn>
              <a:cxn ang="0">
                <a:pos x="16" y="16"/>
              </a:cxn>
              <a:cxn ang="0">
                <a:pos x="32" y="4"/>
              </a:cxn>
              <a:cxn ang="0">
                <a:pos x="146" y="0"/>
              </a:cxn>
              <a:cxn ang="0">
                <a:pos x="166" y="4"/>
              </a:cxn>
              <a:cxn ang="0">
                <a:pos x="184" y="16"/>
              </a:cxn>
              <a:cxn ang="0">
                <a:pos x="198" y="46"/>
              </a:cxn>
              <a:cxn ang="0">
                <a:pos x="198" y="64"/>
              </a:cxn>
              <a:cxn ang="0">
                <a:pos x="184" y="70"/>
              </a:cxn>
              <a:cxn ang="0">
                <a:pos x="168" y="66"/>
              </a:cxn>
              <a:cxn ang="0">
                <a:pos x="164" y="52"/>
              </a:cxn>
              <a:cxn ang="0">
                <a:pos x="162" y="36"/>
              </a:cxn>
              <a:cxn ang="0">
                <a:pos x="146" y="30"/>
              </a:cxn>
              <a:cxn ang="0">
                <a:pos x="150" y="50"/>
              </a:cxn>
              <a:cxn ang="0">
                <a:pos x="154" y="60"/>
              </a:cxn>
              <a:cxn ang="0">
                <a:pos x="160" y="80"/>
              </a:cxn>
              <a:cxn ang="0">
                <a:pos x="176" y="98"/>
              </a:cxn>
              <a:cxn ang="0">
                <a:pos x="190" y="132"/>
              </a:cxn>
              <a:cxn ang="0">
                <a:pos x="190" y="156"/>
              </a:cxn>
              <a:cxn ang="0">
                <a:pos x="182" y="164"/>
              </a:cxn>
              <a:cxn ang="0">
                <a:pos x="130" y="140"/>
              </a:cxn>
              <a:cxn ang="0">
                <a:pos x="140" y="126"/>
              </a:cxn>
              <a:cxn ang="0">
                <a:pos x="142" y="110"/>
              </a:cxn>
              <a:cxn ang="0">
                <a:pos x="136" y="86"/>
              </a:cxn>
              <a:cxn ang="0">
                <a:pos x="124" y="74"/>
              </a:cxn>
              <a:cxn ang="0">
                <a:pos x="100" y="68"/>
              </a:cxn>
              <a:cxn ang="0">
                <a:pos x="84" y="70"/>
              </a:cxn>
              <a:cxn ang="0">
                <a:pos x="72" y="80"/>
              </a:cxn>
              <a:cxn ang="0">
                <a:pos x="60" y="100"/>
              </a:cxn>
              <a:cxn ang="0">
                <a:pos x="60" y="118"/>
              </a:cxn>
              <a:cxn ang="0">
                <a:pos x="72" y="140"/>
              </a:cxn>
              <a:cxn ang="0">
                <a:pos x="84" y="148"/>
              </a:cxn>
              <a:cxn ang="0">
                <a:pos x="100" y="150"/>
              </a:cxn>
              <a:cxn ang="0">
                <a:pos x="124" y="144"/>
              </a:cxn>
              <a:cxn ang="0">
                <a:pos x="118" y="50"/>
              </a:cxn>
              <a:cxn ang="0">
                <a:pos x="126" y="44"/>
              </a:cxn>
              <a:cxn ang="0">
                <a:pos x="74" y="44"/>
              </a:cxn>
              <a:cxn ang="0">
                <a:pos x="80" y="50"/>
              </a:cxn>
            </a:cxnLst>
            <a:rect l="0" t="0" r="r" b="b"/>
            <a:pathLst>
              <a:path w="198" h="166">
                <a:moveTo>
                  <a:pt x="22" y="166"/>
                </a:moveTo>
                <a:lnTo>
                  <a:pt x="22" y="166"/>
                </a:lnTo>
                <a:lnTo>
                  <a:pt x="16" y="164"/>
                </a:lnTo>
                <a:lnTo>
                  <a:pt x="12" y="162"/>
                </a:lnTo>
                <a:lnTo>
                  <a:pt x="12" y="162"/>
                </a:lnTo>
                <a:lnTo>
                  <a:pt x="8" y="156"/>
                </a:lnTo>
                <a:lnTo>
                  <a:pt x="8" y="146"/>
                </a:lnTo>
                <a:lnTo>
                  <a:pt x="8" y="146"/>
                </a:lnTo>
                <a:lnTo>
                  <a:pt x="8" y="132"/>
                </a:lnTo>
                <a:lnTo>
                  <a:pt x="12" y="120"/>
                </a:lnTo>
                <a:lnTo>
                  <a:pt x="16" y="108"/>
                </a:lnTo>
                <a:lnTo>
                  <a:pt x="24" y="98"/>
                </a:lnTo>
                <a:lnTo>
                  <a:pt x="24" y="98"/>
                </a:lnTo>
                <a:lnTo>
                  <a:pt x="40" y="80"/>
                </a:lnTo>
                <a:lnTo>
                  <a:pt x="40" y="80"/>
                </a:lnTo>
                <a:lnTo>
                  <a:pt x="44" y="70"/>
                </a:lnTo>
                <a:lnTo>
                  <a:pt x="46" y="60"/>
                </a:lnTo>
                <a:lnTo>
                  <a:pt x="46" y="60"/>
                </a:lnTo>
                <a:lnTo>
                  <a:pt x="46" y="56"/>
                </a:lnTo>
                <a:lnTo>
                  <a:pt x="48" y="52"/>
                </a:lnTo>
                <a:lnTo>
                  <a:pt x="50" y="50"/>
                </a:lnTo>
                <a:lnTo>
                  <a:pt x="54" y="48"/>
                </a:lnTo>
                <a:lnTo>
                  <a:pt x="54" y="30"/>
                </a:lnTo>
                <a:lnTo>
                  <a:pt x="54" y="30"/>
                </a:lnTo>
                <a:lnTo>
                  <a:pt x="46" y="32"/>
                </a:lnTo>
                <a:lnTo>
                  <a:pt x="40" y="34"/>
                </a:lnTo>
                <a:lnTo>
                  <a:pt x="36" y="36"/>
                </a:lnTo>
                <a:lnTo>
                  <a:pt x="36" y="42"/>
                </a:lnTo>
                <a:lnTo>
                  <a:pt x="36" y="52"/>
                </a:lnTo>
                <a:lnTo>
                  <a:pt x="36" y="52"/>
                </a:lnTo>
                <a:lnTo>
                  <a:pt x="34" y="60"/>
                </a:lnTo>
                <a:lnTo>
                  <a:pt x="30" y="66"/>
                </a:lnTo>
                <a:lnTo>
                  <a:pt x="30" y="66"/>
                </a:lnTo>
                <a:lnTo>
                  <a:pt x="26" y="68"/>
                </a:lnTo>
                <a:lnTo>
                  <a:pt x="16" y="70"/>
                </a:lnTo>
                <a:lnTo>
                  <a:pt x="16" y="70"/>
                </a:lnTo>
                <a:lnTo>
                  <a:pt x="10" y="68"/>
                </a:lnTo>
                <a:lnTo>
                  <a:pt x="4" y="66"/>
                </a:lnTo>
                <a:lnTo>
                  <a:pt x="2" y="64"/>
                </a:lnTo>
                <a:lnTo>
                  <a:pt x="0" y="58"/>
                </a:lnTo>
                <a:lnTo>
                  <a:pt x="0" y="58"/>
                </a:lnTo>
                <a:lnTo>
                  <a:pt x="2" y="46"/>
                </a:lnTo>
                <a:lnTo>
                  <a:pt x="4" y="34"/>
                </a:lnTo>
                <a:lnTo>
                  <a:pt x="10" y="24"/>
                </a:lnTo>
                <a:lnTo>
                  <a:pt x="16" y="16"/>
                </a:lnTo>
                <a:lnTo>
                  <a:pt x="16" y="16"/>
                </a:lnTo>
                <a:lnTo>
                  <a:pt x="24" y="10"/>
                </a:lnTo>
                <a:lnTo>
                  <a:pt x="32" y="4"/>
                </a:lnTo>
                <a:lnTo>
                  <a:pt x="42" y="2"/>
                </a:lnTo>
                <a:lnTo>
                  <a:pt x="52" y="0"/>
                </a:lnTo>
                <a:lnTo>
                  <a:pt x="146" y="0"/>
                </a:lnTo>
                <a:lnTo>
                  <a:pt x="146" y="0"/>
                </a:lnTo>
                <a:lnTo>
                  <a:pt x="158" y="2"/>
                </a:lnTo>
                <a:lnTo>
                  <a:pt x="166" y="4"/>
                </a:lnTo>
                <a:lnTo>
                  <a:pt x="176" y="10"/>
                </a:lnTo>
                <a:lnTo>
                  <a:pt x="184" y="16"/>
                </a:lnTo>
                <a:lnTo>
                  <a:pt x="184" y="16"/>
                </a:lnTo>
                <a:lnTo>
                  <a:pt x="190" y="24"/>
                </a:lnTo>
                <a:lnTo>
                  <a:pt x="194" y="34"/>
                </a:lnTo>
                <a:lnTo>
                  <a:pt x="198" y="46"/>
                </a:lnTo>
                <a:lnTo>
                  <a:pt x="198" y="58"/>
                </a:lnTo>
                <a:lnTo>
                  <a:pt x="198" y="58"/>
                </a:lnTo>
                <a:lnTo>
                  <a:pt x="198" y="64"/>
                </a:lnTo>
                <a:lnTo>
                  <a:pt x="194" y="66"/>
                </a:lnTo>
                <a:lnTo>
                  <a:pt x="190" y="68"/>
                </a:lnTo>
                <a:lnTo>
                  <a:pt x="184" y="70"/>
                </a:lnTo>
                <a:lnTo>
                  <a:pt x="184" y="70"/>
                </a:lnTo>
                <a:lnTo>
                  <a:pt x="174" y="68"/>
                </a:lnTo>
                <a:lnTo>
                  <a:pt x="168" y="66"/>
                </a:lnTo>
                <a:lnTo>
                  <a:pt x="168" y="66"/>
                </a:lnTo>
                <a:lnTo>
                  <a:pt x="164" y="60"/>
                </a:lnTo>
                <a:lnTo>
                  <a:pt x="164" y="52"/>
                </a:lnTo>
                <a:lnTo>
                  <a:pt x="164" y="42"/>
                </a:lnTo>
                <a:lnTo>
                  <a:pt x="164" y="42"/>
                </a:lnTo>
                <a:lnTo>
                  <a:pt x="162" y="36"/>
                </a:lnTo>
                <a:lnTo>
                  <a:pt x="160" y="34"/>
                </a:lnTo>
                <a:lnTo>
                  <a:pt x="154" y="32"/>
                </a:lnTo>
                <a:lnTo>
                  <a:pt x="146" y="30"/>
                </a:lnTo>
                <a:lnTo>
                  <a:pt x="146" y="48"/>
                </a:lnTo>
                <a:lnTo>
                  <a:pt x="146" y="48"/>
                </a:lnTo>
                <a:lnTo>
                  <a:pt x="150" y="50"/>
                </a:lnTo>
                <a:lnTo>
                  <a:pt x="152" y="52"/>
                </a:lnTo>
                <a:lnTo>
                  <a:pt x="154" y="56"/>
                </a:lnTo>
                <a:lnTo>
                  <a:pt x="154" y="60"/>
                </a:lnTo>
                <a:lnTo>
                  <a:pt x="154" y="60"/>
                </a:lnTo>
                <a:lnTo>
                  <a:pt x="156" y="70"/>
                </a:lnTo>
                <a:lnTo>
                  <a:pt x="160" y="80"/>
                </a:lnTo>
                <a:lnTo>
                  <a:pt x="160" y="80"/>
                </a:lnTo>
                <a:lnTo>
                  <a:pt x="176" y="98"/>
                </a:lnTo>
                <a:lnTo>
                  <a:pt x="176" y="98"/>
                </a:lnTo>
                <a:lnTo>
                  <a:pt x="182" y="108"/>
                </a:lnTo>
                <a:lnTo>
                  <a:pt x="188" y="120"/>
                </a:lnTo>
                <a:lnTo>
                  <a:pt x="190" y="132"/>
                </a:lnTo>
                <a:lnTo>
                  <a:pt x="192" y="146"/>
                </a:lnTo>
                <a:lnTo>
                  <a:pt x="192" y="146"/>
                </a:lnTo>
                <a:lnTo>
                  <a:pt x="190" y="156"/>
                </a:lnTo>
                <a:lnTo>
                  <a:pt x="188" y="162"/>
                </a:lnTo>
                <a:lnTo>
                  <a:pt x="188" y="162"/>
                </a:lnTo>
                <a:lnTo>
                  <a:pt x="182" y="164"/>
                </a:lnTo>
                <a:lnTo>
                  <a:pt x="178" y="166"/>
                </a:lnTo>
                <a:lnTo>
                  <a:pt x="22" y="166"/>
                </a:lnTo>
                <a:close/>
                <a:moveTo>
                  <a:pt x="130" y="140"/>
                </a:moveTo>
                <a:lnTo>
                  <a:pt x="130" y="140"/>
                </a:lnTo>
                <a:lnTo>
                  <a:pt x="136" y="134"/>
                </a:lnTo>
                <a:lnTo>
                  <a:pt x="140" y="126"/>
                </a:lnTo>
                <a:lnTo>
                  <a:pt x="142" y="118"/>
                </a:lnTo>
                <a:lnTo>
                  <a:pt x="142" y="110"/>
                </a:lnTo>
                <a:lnTo>
                  <a:pt x="142" y="110"/>
                </a:lnTo>
                <a:lnTo>
                  <a:pt x="142" y="100"/>
                </a:lnTo>
                <a:lnTo>
                  <a:pt x="140" y="92"/>
                </a:lnTo>
                <a:lnTo>
                  <a:pt x="136" y="86"/>
                </a:lnTo>
                <a:lnTo>
                  <a:pt x="130" y="80"/>
                </a:lnTo>
                <a:lnTo>
                  <a:pt x="130" y="80"/>
                </a:lnTo>
                <a:lnTo>
                  <a:pt x="124" y="74"/>
                </a:lnTo>
                <a:lnTo>
                  <a:pt x="118" y="70"/>
                </a:lnTo>
                <a:lnTo>
                  <a:pt x="110" y="68"/>
                </a:lnTo>
                <a:lnTo>
                  <a:pt x="100" y="68"/>
                </a:lnTo>
                <a:lnTo>
                  <a:pt x="100" y="68"/>
                </a:lnTo>
                <a:lnTo>
                  <a:pt x="92" y="68"/>
                </a:lnTo>
                <a:lnTo>
                  <a:pt x="84" y="70"/>
                </a:lnTo>
                <a:lnTo>
                  <a:pt x="78" y="74"/>
                </a:lnTo>
                <a:lnTo>
                  <a:pt x="72" y="80"/>
                </a:lnTo>
                <a:lnTo>
                  <a:pt x="72" y="80"/>
                </a:lnTo>
                <a:lnTo>
                  <a:pt x="66" y="86"/>
                </a:lnTo>
                <a:lnTo>
                  <a:pt x="62" y="92"/>
                </a:lnTo>
                <a:lnTo>
                  <a:pt x="60" y="100"/>
                </a:lnTo>
                <a:lnTo>
                  <a:pt x="60" y="110"/>
                </a:lnTo>
                <a:lnTo>
                  <a:pt x="60" y="110"/>
                </a:lnTo>
                <a:lnTo>
                  <a:pt x="60" y="118"/>
                </a:lnTo>
                <a:lnTo>
                  <a:pt x="62" y="126"/>
                </a:lnTo>
                <a:lnTo>
                  <a:pt x="66" y="134"/>
                </a:lnTo>
                <a:lnTo>
                  <a:pt x="72" y="140"/>
                </a:lnTo>
                <a:lnTo>
                  <a:pt x="72" y="140"/>
                </a:lnTo>
                <a:lnTo>
                  <a:pt x="78" y="144"/>
                </a:lnTo>
                <a:lnTo>
                  <a:pt x="84" y="148"/>
                </a:lnTo>
                <a:lnTo>
                  <a:pt x="92" y="150"/>
                </a:lnTo>
                <a:lnTo>
                  <a:pt x="100" y="150"/>
                </a:lnTo>
                <a:lnTo>
                  <a:pt x="100" y="150"/>
                </a:lnTo>
                <a:lnTo>
                  <a:pt x="110" y="150"/>
                </a:lnTo>
                <a:lnTo>
                  <a:pt x="118" y="148"/>
                </a:lnTo>
                <a:lnTo>
                  <a:pt x="124" y="144"/>
                </a:lnTo>
                <a:lnTo>
                  <a:pt x="130" y="140"/>
                </a:lnTo>
                <a:lnTo>
                  <a:pt x="130" y="140"/>
                </a:lnTo>
                <a:close/>
                <a:moveTo>
                  <a:pt x="118" y="50"/>
                </a:moveTo>
                <a:lnTo>
                  <a:pt x="118" y="50"/>
                </a:lnTo>
                <a:lnTo>
                  <a:pt x="124" y="50"/>
                </a:lnTo>
                <a:lnTo>
                  <a:pt x="126" y="44"/>
                </a:lnTo>
                <a:lnTo>
                  <a:pt x="126" y="30"/>
                </a:lnTo>
                <a:lnTo>
                  <a:pt x="74" y="30"/>
                </a:lnTo>
                <a:lnTo>
                  <a:pt x="74" y="44"/>
                </a:lnTo>
                <a:lnTo>
                  <a:pt x="74" y="44"/>
                </a:lnTo>
                <a:lnTo>
                  <a:pt x="74" y="50"/>
                </a:lnTo>
                <a:lnTo>
                  <a:pt x="80" y="50"/>
                </a:lnTo>
                <a:lnTo>
                  <a:pt x="118" y="50"/>
                </a:lnTo>
                <a:close/>
              </a:path>
            </a:pathLst>
          </a:custGeom>
          <a:solidFill>
            <a:srgbClr val="036EB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167" name="Freeform 143"/>
          <p:cNvSpPr>
            <a:spLocks noEditPoints="1"/>
          </p:cNvSpPr>
          <p:nvPr/>
        </p:nvSpPr>
        <p:spPr bwMode="auto">
          <a:xfrm>
            <a:off x="781050" y="5133975"/>
            <a:ext cx="711200" cy="298450"/>
          </a:xfrm>
          <a:custGeom>
            <a:avLst/>
            <a:gdLst/>
            <a:ahLst/>
            <a:cxnLst>
              <a:cxn ang="0">
                <a:pos x="58" y="86"/>
              </a:cxn>
              <a:cxn ang="0">
                <a:pos x="58" y="86"/>
              </a:cxn>
              <a:cxn ang="0">
                <a:pos x="98" y="72"/>
              </a:cxn>
              <a:cxn ang="0">
                <a:pos x="160" y="50"/>
              </a:cxn>
              <a:cxn ang="0">
                <a:pos x="160" y="50"/>
              </a:cxn>
              <a:cxn ang="0">
                <a:pos x="256" y="18"/>
              </a:cxn>
              <a:cxn ang="0">
                <a:pos x="294" y="6"/>
              </a:cxn>
              <a:cxn ang="0">
                <a:pos x="308" y="0"/>
              </a:cxn>
              <a:cxn ang="0">
                <a:pos x="308" y="0"/>
              </a:cxn>
              <a:cxn ang="0">
                <a:pos x="294" y="2"/>
              </a:cxn>
              <a:cxn ang="0">
                <a:pos x="256" y="10"/>
              </a:cxn>
              <a:cxn ang="0">
                <a:pos x="152" y="34"/>
              </a:cxn>
              <a:cxn ang="0">
                <a:pos x="152" y="34"/>
              </a:cxn>
              <a:cxn ang="0">
                <a:pos x="86" y="54"/>
              </a:cxn>
              <a:cxn ang="0">
                <a:pos x="48" y="66"/>
              </a:cxn>
              <a:cxn ang="0">
                <a:pos x="48" y="66"/>
              </a:cxn>
              <a:cxn ang="0">
                <a:pos x="30" y="72"/>
              </a:cxn>
              <a:cxn ang="0">
                <a:pos x="12" y="80"/>
              </a:cxn>
              <a:cxn ang="0">
                <a:pos x="12" y="80"/>
              </a:cxn>
              <a:cxn ang="0">
                <a:pos x="2" y="88"/>
              </a:cxn>
              <a:cxn ang="0">
                <a:pos x="0" y="92"/>
              </a:cxn>
              <a:cxn ang="0">
                <a:pos x="2" y="96"/>
              </a:cxn>
              <a:cxn ang="0">
                <a:pos x="2" y="96"/>
              </a:cxn>
              <a:cxn ang="0">
                <a:pos x="4" y="98"/>
              </a:cxn>
              <a:cxn ang="0">
                <a:pos x="8" y="100"/>
              </a:cxn>
              <a:cxn ang="0">
                <a:pos x="22" y="98"/>
              </a:cxn>
              <a:cxn ang="0">
                <a:pos x="58" y="86"/>
              </a:cxn>
              <a:cxn ang="0">
                <a:pos x="58" y="86"/>
              </a:cxn>
              <a:cxn ang="0">
                <a:pos x="296" y="172"/>
              </a:cxn>
              <a:cxn ang="0">
                <a:pos x="296" y="172"/>
              </a:cxn>
              <a:cxn ang="0">
                <a:pos x="330" y="158"/>
              </a:cxn>
              <a:cxn ang="0">
                <a:pos x="382" y="138"/>
              </a:cxn>
              <a:cxn ang="0">
                <a:pos x="428" y="118"/>
              </a:cxn>
              <a:cxn ang="0">
                <a:pos x="448" y="108"/>
              </a:cxn>
              <a:cxn ang="0">
                <a:pos x="448" y="108"/>
              </a:cxn>
              <a:cxn ang="0">
                <a:pos x="426" y="114"/>
              </a:cxn>
              <a:cxn ang="0">
                <a:pos x="378" y="128"/>
              </a:cxn>
              <a:cxn ang="0">
                <a:pos x="324" y="144"/>
              </a:cxn>
              <a:cxn ang="0">
                <a:pos x="288" y="158"/>
              </a:cxn>
              <a:cxn ang="0">
                <a:pos x="288" y="158"/>
              </a:cxn>
              <a:cxn ang="0">
                <a:pos x="270" y="164"/>
              </a:cxn>
              <a:cxn ang="0">
                <a:pos x="256" y="172"/>
              </a:cxn>
              <a:cxn ang="0">
                <a:pos x="256" y="172"/>
              </a:cxn>
              <a:cxn ang="0">
                <a:pos x="246" y="180"/>
              </a:cxn>
              <a:cxn ang="0">
                <a:pos x="246" y="184"/>
              </a:cxn>
              <a:cxn ang="0">
                <a:pos x="246" y="188"/>
              </a:cxn>
              <a:cxn ang="0">
                <a:pos x="246" y="188"/>
              </a:cxn>
              <a:cxn ang="0">
                <a:pos x="248" y="188"/>
              </a:cxn>
              <a:cxn ang="0">
                <a:pos x="252" y="188"/>
              </a:cxn>
              <a:cxn ang="0">
                <a:pos x="264" y="186"/>
              </a:cxn>
              <a:cxn ang="0">
                <a:pos x="278" y="180"/>
              </a:cxn>
              <a:cxn ang="0">
                <a:pos x="296" y="172"/>
              </a:cxn>
              <a:cxn ang="0">
                <a:pos x="296" y="172"/>
              </a:cxn>
            </a:cxnLst>
            <a:rect l="0" t="0" r="r" b="b"/>
            <a:pathLst>
              <a:path w="448" h="188">
                <a:moveTo>
                  <a:pt x="58" y="86"/>
                </a:moveTo>
                <a:lnTo>
                  <a:pt x="58" y="86"/>
                </a:lnTo>
                <a:lnTo>
                  <a:pt x="98" y="72"/>
                </a:lnTo>
                <a:lnTo>
                  <a:pt x="160" y="50"/>
                </a:lnTo>
                <a:lnTo>
                  <a:pt x="160" y="50"/>
                </a:lnTo>
                <a:lnTo>
                  <a:pt x="256" y="18"/>
                </a:lnTo>
                <a:lnTo>
                  <a:pt x="294" y="6"/>
                </a:lnTo>
                <a:lnTo>
                  <a:pt x="308" y="0"/>
                </a:lnTo>
                <a:lnTo>
                  <a:pt x="308" y="0"/>
                </a:lnTo>
                <a:lnTo>
                  <a:pt x="294" y="2"/>
                </a:lnTo>
                <a:lnTo>
                  <a:pt x="256" y="10"/>
                </a:lnTo>
                <a:lnTo>
                  <a:pt x="152" y="34"/>
                </a:lnTo>
                <a:lnTo>
                  <a:pt x="152" y="34"/>
                </a:lnTo>
                <a:lnTo>
                  <a:pt x="86" y="54"/>
                </a:lnTo>
                <a:lnTo>
                  <a:pt x="48" y="66"/>
                </a:lnTo>
                <a:lnTo>
                  <a:pt x="48" y="66"/>
                </a:lnTo>
                <a:lnTo>
                  <a:pt x="30" y="72"/>
                </a:lnTo>
                <a:lnTo>
                  <a:pt x="12" y="80"/>
                </a:lnTo>
                <a:lnTo>
                  <a:pt x="12" y="80"/>
                </a:lnTo>
                <a:lnTo>
                  <a:pt x="2" y="88"/>
                </a:lnTo>
                <a:lnTo>
                  <a:pt x="0" y="92"/>
                </a:lnTo>
                <a:lnTo>
                  <a:pt x="2" y="96"/>
                </a:lnTo>
                <a:lnTo>
                  <a:pt x="2" y="96"/>
                </a:lnTo>
                <a:lnTo>
                  <a:pt x="4" y="98"/>
                </a:lnTo>
                <a:lnTo>
                  <a:pt x="8" y="100"/>
                </a:lnTo>
                <a:lnTo>
                  <a:pt x="22" y="98"/>
                </a:lnTo>
                <a:lnTo>
                  <a:pt x="58" y="86"/>
                </a:lnTo>
                <a:lnTo>
                  <a:pt x="58" y="86"/>
                </a:lnTo>
                <a:close/>
                <a:moveTo>
                  <a:pt x="296" y="172"/>
                </a:moveTo>
                <a:lnTo>
                  <a:pt x="296" y="172"/>
                </a:lnTo>
                <a:lnTo>
                  <a:pt x="330" y="158"/>
                </a:lnTo>
                <a:lnTo>
                  <a:pt x="382" y="138"/>
                </a:lnTo>
                <a:lnTo>
                  <a:pt x="428" y="118"/>
                </a:lnTo>
                <a:lnTo>
                  <a:pt x="448" y="108"/>
                </a:lnTo>
                <a:lnTo>
                  <a:pt x="448" y="108"/>
                </a:lnTo>
                <a:lnTo>
                  <a:pt x="426" y="114"/>
                </a:lnTo>
                <a:lnTo>
                  <a:pt x="378" y="128"/>
                </a:lnTo>
                <a:lnTo>
                  <a:pt x="324" y="144"/>
                </a:lnTo>
                <a:lnTo>
                  <a:pt x="288" y="158"/>
                </a:lnTo>
                <a:lnTo>
                  <a:pt x="288" y="158"/>
                </a:lnTo>
                <a:lnTo>
                  <a:pt x="270" y="164"/>
                </a:lnTo>
                <a:lnTo>
                  <a:pt x="256" y="172"/>
                </a:lnTo>
                <a:lnTo>
                  <a:pt x="256" y="172"/>
                </a:lnTo>
                <a:lnTo>
                  <a:pt x="246" y="180"/>
                </a:lnTo>
                <a:lnTo>
                  <a:pt x="246" y="184"/>
                </a:lnTo>
                <a:lnTo>
                  <a:pt x="246" y="188"/>
                </a:lnTo>
                <a:lnTo>
                  <a:pt x="246" y="188"/>
                </a:lnTo>
                <a:lnTo>
                  <a:pt x="248" y="188"/>
                </a:lnTo>
                <a:lnTo>
                  <a:pt x="252" y="188"/>
                </a:lnTo>
                <a:lnTo>
                  <a:pt x="264" y="186"/>
                </a:lnTo>
                <a:lnTo>
                  <a:pt x="278" y="180"/>
                </a:lnTo>
                <a:lnTo>
                  <a:pt x="296" y="172"/>
                </a:lnTo>
                <a:lnTo>
                  <a:pt x="296" y="172"/>
                </a:lnTo>
                <a:close/>
              </a:path>
            </a:pathLst>
          </a:custGeom>
          <a:solidFill>
            <a:srgbClr val="CEEBFB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182" name="Freeform 158"/>
          <p:cNvSpPr>
            <a:spLocks noEditPoints="1"/>
          </p:cNvSpPr>
          <p:nvPr/>
        </p:nvSpPr>
        <p:spPr bwMode="auto">
          <a:xfrm>
            <a:off x="2219325" y="5133975"/>
            <a:ext cx="711200" cy="298450"/>
          </a:xfrm>
          <a:custGeom>
            <a:avLst/>
            <a:gdLst/>
            <a:ahLst/>
            <a:cxnLst>
              <a:cxn ang="0">
                <a:pos x="58" y="86"/>
              </a:cxn>
              <a:cxn ang="0">
                <a:pos x="58" y="86"/>
              </a:cxn>
              <a:cxn ang="0">
                <a:pos x="98" y="72"/>
              </a:cxn>
              <a:cxn ang="0">
                <a:pos x="160" y="50"/>
              </a:cxn>
              <a:cxn ang="0">
                <a:pos x="160" y="50"/>
              </a:cxn>
              <a:cxn ang="0">
                <a:pos x="256" y="18"/>
              </a:cxn>
              <a:cxn ang="0">
                <a:pos x="294" y="6"/>
              </a:cxn>
              <a:cxn ang="0">
                <a:pos x="308" y="0"/>
              </a:cxn>
              <a:cxn ang="0">
                <a:pos x="308" y="0"/>
              </a:cxn>
              <a:cxn ang="0">
                <a:pos x="294" y="2"/>
              </a:cxn>
              <a:cxn ang="0">
                <a:pos x="256" y="10"/>
              </a:cxn>
              <a:cxn ang="0">
                <a:pos x="152" y="34"/>
              </a:cxn>
              <a:cxn ang="0">
                <a:pos x="152" y="34"/>
              </a:cxn>
              <a:cxn ang="0">
                <a:pos x="86" y="54"/>
              </a:cxn>
              <a:cxn ang="0">
                <a:pos x="48" y="66"/>
              </a:cxn>
              <a:cxn ang="0">
                <a:pos x="48" y="66"/>
              </a:cxn>
              <a:cxn ang="0">
                <a:pos x="28" y="72"/>
              </a:cxn>
              <a:cxn ang="0">
                <a:pos x="12" y="80"/>
              </a:cxn>
              <a:cxn ang="0">
                <a:pos x="12" y="80"/>
              </a:cxn>
              <a:cxn ang="0">
                <a:pos x="2" y="88"/>
              </a:cxn>
              <a:cxn ang="0">
                <a:pos x="0" y="92"/>
              </a:cxn>
              <a:cxn ang="0">
                <a:pos x="0" y="96"/>
              </a:cxn>
              <a:cxn ang="0">
                <a:pos x="0" y="96"/>
              </a:cxn>
              <a:cxn ang="0">
                <a:pos x="4" y="98"/>
              </a:cxn>
              <a:cxn ang="0">
                <a:pos x="8" y="100"/>
              </a:cxn>
              <a:cxn ang="0">
                <a:pos x="22" y="98"/>
              </a:cxn>
              <a:cxn ang="0">
                <a:pos x="58" y="86"/>
              </a:cxn>
              <a:cxn ang="0">
                <a:pos x="58" y="86"/>
              </a:cxn>
              <a:cxn ang="0">
                <a:pos x="296" y="172"/>
              </a:cxn>
              <a:cxn ang="0">
                <a:pos x="296" y="172"/>
              </a:cxn>
              <a:cxn ang="0">
                <a:pos x="330" y="158"/>
              </a:cxn>
              <a:cxn ang="0">
                <a:pos x="382" y="138"/>
              </a:cxn>
              <a:cxn ang="0">
                <a:pos x="428" y="118"/>
              </a:cxn>
              <a:cxn ang="0">
                <a:pos x="448" y="108"/>
              </a:cxn>
              <a:cxn ang="0">
                <a:pos x="448" y="108"/>
              </a:cxn>
              <a:cxn ang="0">
                <a:pos x="426" y="114"/>
              </a:cxn>
              <a:cxn ang="0">
                <a:pos x="376" y="128"/>
              </a:cxn>
              <a:cxn ang="0">
                <a:pos x="324" y="144"/>
              </a:cxn>
              <a:cxn ang="0">
                <a:pos x="288" y="158"/>
              </a:cxn>
              <a:cxn ang="0">
                <a:pos x="288" y="158"/>
              </a:cxn>
              <a:cxn ang="0">
                <a:pos x="270" y="164"/>
              </a:cxn>
              <a:cxn ang="0">
                <a:pos x="256" y="172"/>
              </a:cxn>
              <a:cxn ang="0">
                <a:pos x="256" y="172"/>
              </a:cxn>
              <a:cxn ang="0">
                <a:pos x="246" y="180"/>
              </a:cxn>
              <a:cxn ang="0">
                <a:pos x="246" y="184"/>
              </a:cxn>
              <a:cxn ang="0">
                <a:pos x="246" y="188"/>
              </a:cxn>
              <a:cxn ang="0">
                <a:pos x="246" y="188"/>
              </a:cxn>
              <a:cxn ang="0">
                <a:pos x="248" y="188"/>
              </a:cxn>
              <a:cxn ang="0">
                <a:pos x="252" y="188"/>
              </a:cxn>
              <a:cxn ang="0">
                <a:pos x="264" y="186"/>
              </a:cxn>
              <a:cxn ang="0">
                <a:pos x="278" y="180"/>
              </a:cxn>
              <a:cxn ang="0">
                <a:pos x="296" y="172"/>
              </a:cxn>
              <a:cxn ang="0">
                <a:pos x="296" y="172"/>
              </a:cxn>
            </a:cxnLst>
            <a:rect l="0" t="0" r="r" b="b"/>
            <a:pathLst>
              <a:path w="448" h="188">
                <a:moveTo>
                  <a:pt x="58" y="86"/>
                </a:moveTo>
                <a:lnTo>
                  <a:pt x="58" y="86"/>
                </a:lnTo>
                <a:lnTo>
                  <a:pt x="98" y="72"/>
                </a:lnTo>
                <a:lnTo>
                  <a:pt x="160" y="50"/>
                </a:lnTo>
                <a:lnTo>
                  <a:pt x="160" y="50"/>
                </a:lnTo>
                <a:lnTo>
                  <a:pt x="256" y="18"/>
                </a:lnTo>
                <a:lnTo>
                  <a:pt x="294" y="6"/>
                </a:lnTo>
                <a:lnTo>
                  <a:pt x="308" y="0"/>
                </a:lnTo>
                <a:lnTo>
                  <a:pt x="308" y="0"/>
                </a:lnTo>
                <a:lnTo>
                  <a:pt x="294" y="2"/>
                </a:lnTo>
                <a:lnTo>
                  <a:pt x="256" y="10"/>
                </a:lnTo>
                <a:lnTo>
                  <a:pt x="152" y="34"/>
                </a:lnTo>
                <a:lnTo>
                  <a:pt x="152" y="34"/>
                </a:lnTo>
                <a:lnTo>
                  <a:pt x="86" y="54"/>
                </a:lnTo>
                <a:lnTo>
                  <a:pt x="48" y="66"/>
                </a:lnTo>
                <a:lnTo>
                  <a:pt x="48" y="66"/>
                </a:lnTo>
                <a:lnTo>
                  <a:pt x="28" y="72"/>
                </a:lnTo>
                <a:lnTo>
                  <a:pt x="12" y="80"/>
                </a:lnTo>
                <a:lnTo>
                  <a:pt x="12" y="80"/>
                </a:lnTo>
                <a:lnTo>
                  <a:pt x="2" y="88"/>
                </a:lnTo>
                <a:lnTo>
                  <a:pt x="0" y="92"/>
                </a:lnTo>
                <a:lnTo>
                  <a:pt x="0" y="96"/>
                </a:lnTo>
                <a:lnTo>
                  <a:pt x="0" y="96"/>
                </a:lnTo>
                <a:lnTo>
                  <a:pt x="4" y="98"/>
                </a:lnTo>
                <a:lnTo>
                  <a:pt x="8" y="100"/>
                </a:lnTo>
                <a:lnTo>
                  <a:pt x="22" y="98"/>
                </a:lnTo>
                <a:lnTo>
                  <a:pt x="58" y="86"/>
                </a:lnTo>
                <a:lnTo>
                  <a:pt x="58" y="86"/>
                </a:lnTo>
                <a:close/>
                <a:moveTo>
                  <a:pt x="296" y="172"/>
                </a:moveTo>
                <a:lnTo>
                  <a:pt x="296" y="172"/>
                </a:lnTo>
                <a:lnTo>
                  <a:pt x="330" y="158"/>
                </a:lnTo>
                <a:lnTo>
                  <a:pt x="382" y="138"/>
                </a:lnTo>
                <a:lnTo>
                  <a:pt x="428" y="118"/>
                </a:lnTo>
                <a:lnTo>
                  <a:pt x="448" y="108"/>
                </a:lnTo>
                <a:lnTo>
                  <a:pt x="448" y="108"/>
                </a:lnTo>
                <a:lnTo>
                  <a:pt x="426" y="114"/>
                </a:lnTo>
                <a:lnTo>
                  <a:pt x="376" y="128"/>
                </a:lnTo>
                <a:lnTo>
                  <a:pt x="324" y="144"/>
                </a:lnTo>
                <a:lnTo>
                  <a:pt x="288" y="158"/>
                </a:lnTo>
                <a:lnTo>
                  <a:pt x="288" y="158"/>
                </a:lnTo>
                <a:lnTo>
                  <a:pt x="270" y="164"/>
                </a:lnTo>
                <a:lnTo>
                  <a:pt x="256" y="172"/>
                </a:lnTo>
                <a:lnTo>
                  <a:pt x="256" y="172"/>
                </a:lnTo>
                <a:lnTo>
                  <a:pt x="246" y="180"/>
                </a:lnTo>
                <a:lnTo>
                  <a:pt x="246" y="184"/>
                </a:lnTo>
                <a:lnTo>
                  <a:pt x="246" y="188"/>
                </a:lnTo>
                <a:lnTo>
                  <a:pt x="246" y="188"/>
                </a:lnTo>
                <a:lnTo>
                  <a:pt x="248" y="188"/>
                </a:lnTo>
                <a:lnTo>
                  <a:pt x="252" y="188"/>
                </a:lnTo>
                <a:lnTo>
                  <a:pt x="264" y="186"/>
                </a:lnTo>
                <a:lnTo>
                  <a:pt x="278" y="180"/>
                </a:lnTo>
                <a:lnTo>
                  <a:pt x="296" y="172"/>
                </a:lnTo>
                <a:lnTo>
                  <a:pt x="296" y="172"/>
                </a:lnTo>
                <a:close/>
              </a:path>
            </a:pathLst>
          </a:custGeom>
          <a:solidFill>
            <a:srgbClr val="EDEF9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224" name="Freeform 200"/>
          <p:cNvSpPr>
            <a:spLocks/>
          </p:cNvSpPr>
          <p:nvPr/>
        </p:nvSpPr>
        <p:spPr bwMode="auto">
          <a:xfrm>
            <a:off x="2038350" y="2035175"/>
            <a:ext cx="161925" cy="241300"/>
          </a:xfrm>
          <a:custGeom>
            <a:avLst/>
            <a:gdLst/>
            <a:ahLst/>
            <a:cxnLst>
              <a:cxn ang="0">
                <a:pos x="0" y="76"/>
              </a:cxn>
              <a:cxn ang="0">
                <a:pos x="0" y="76"/>
              </a:cxn>
              <a:cxn ang="0">
                <a:pos x="0" y="78"/>
              </a:cxn>
              <a:cxn ang="0">
                <a:pos x="2" y="80"/>
              </a:cxn>
              <a:cxn ang="0">
                <a:pos x="10" y="84"/>
              </a:cxn>
              <a:cxn ang="0">
                <a:pos x="22" y="86"/>
              </a:cxn>
              <a:cxn ang="0">
                <a:pos x="38" y="88"/>
              </a:cxn>
              <a:cxn ang="0">
                <a:pos x="38" y="88"/>
              </a:cxn>
              <a:cxn ang="0">
                <a:pos x="38" y="108"/>
              </a:cxn>
              <a:cxn ang="0">
                <a:pos x="42" y="128"/>
              </a:cxn>
              <a:cxn ang="0">
                <a:pos x="46" y="144"/>
              </a:cxn>
              <a:cxn ang="0">
                <a:pos x="48" y="150"/>
              </a:cxn>
              <a:cxn ang="0">
                <a:pos x="50" y="152"/>
              </a:cxn>
              <a:cxn ang="0">
                <a:pos x="50" y="152"/>
              </a:cxn>
              <a:cxn ang="0">
                <a:pos x="54" y="150"/>
              </a:cxn>
              <a:cxn ang="0">
                <a:pos x="56" y="144"/>
              </a:cxn>
              <a:cxn ang="0">
                <a:pos x="60" y="130"/>
              </a:cxn>
              <a:cxn ang="0">
                <a:pos x="64" y="108"/>
              </a:cxn>
              <a:cxn ang="0">
                <a:pos x="64" y="88"/>
              </a:cxn>
              <a:cxn ang="0">
                <a:pos x="64" y="88"/>
              </a:cxn>
              <a:cxn ang="0">
                <a:pos x="78" y="86"/>
              </a:cxn>
              <a:cxn ang="0">
                <a:pos x="90" y="84"/>
              </a:cxn>
              <a:cxn ang="0">
                <a:pos x="98" y="80"/>
              </a:cxn>
              <a:cxn ang="0">
                <a:pos x="100" y="78"/>
              </a:cxn>
              <a:cxn ang="0">
                <a:pos x="102" y="76"/>
              </a:cxn>
              <a:cxn ang="0">
                <a:pos x="102" y="76"/>
              </a:cxn>
              <a:cxn ang="0">
                <a:pos x="100" y="72"/>
              </a:cxn>
              <a:cxn ang="0">
                <a:pos x="98" y="70"/>
              </a:cxn>
              <a:cxn ang="0">
                <a:pos x="90" y="66"/>
              </a:cxn>
              <a:cxn ang="0">
                <a:pos x="78" y="64"/>
              </a:cxn>
              <a:cxn ang="0">
                <a:pos x="64" y="62"/>
              </a:cxn>
              <a:cxn ang="0">
                <a:pos x="64" y="62"/>
              </a:cxn>
              <a:cxn ang="0">
                <a:pos x="64" y="42"/>
              </a:cxn>
              <a:cxn ang="0">
                <a:pos x="60" y="22"/>
              </a:cxn>
              <a:cxn ang="0">
                <a:pos x="56" y="6"/>
              </a:cxn>
              <a:cxn ang="0">
                <a:pos x="54" y="0"/>
              </a:cxn>
              <a:cxn ang="0">
                <a:pos x="50" y="0"/>
              </a:cxn>
              <a:cxn ang="0">
                <a:pos x="50" y="0"/>
              </a:cxn>
              <a:cxn ang="0">
                <a:pos x="48" y="2"/>
              </a:cxn>
              <a:cxn ang="0">
                <a:pos x="46" y="6"/>
              </a:cxn>
              <a:cxn ang="0">
                <a:pos x="42" y="22"/>
              </a:cxn>
              <a:cxn ang="0">
                <a:pos x="38" y="42"/>
              </a:cxn>
              <a:cxn ang="0">
                <a:pos x="38" y="62"/>
              </a:cxn>
              <a:cxn ang="0">
                <a:pos x="38" y="62"/>
              </a:cxn>
              <a:cxn ang="0">
                <a:pos x="22" y="64"/>
              </a:cxn>
              <a:cxn ang="0">
                <a:pos x="10" y="66"/>
              </a:cxn>
              <a:cxn ang="0">
                <a:pos x="2" y="70"/>
              </a:cxn>
              <a:cxn ang="0">
                <a:pos x="0" y="72"/>
              </a:cxn>
              <a:cxn ang="0">
                <a:pos x="0" y="76"/>
              </a:cxn>
              <a:cxn ang="0">
                <a:pos x="0" y="76"/>
              </a:cxn>
            </a:cxnLst>
            <a:rect l="0" t="0" r="r" b="b"/>
            <a:pathLst>
              <a:path w="102" h="152">
                <a:moveTo>
                  <a:pt x="0" y="76"/>
                </a:moveTo>
                <a:lnTo>
                  <a:pt x="0" y="76"/>
                </a:lnTo>
                <a:lnTo>
                  <a:pt x="0" y="78"/>
                </a:lnTo>
                <a:lnTo>
                  <a:pt x="2" y="80"/>
                </a:lnTo>
                <a:lnTo>
                  <a:pt x="10" y="84"/>
                </a:lnTo>
                <a:lnTo>
                  <a:pt x="22" y="86"/>
                </a:lnTo>
                <a:lnTo>
                  <a:pt x="38" y="88"/>
                </a:lnTo>
                <a:lnTo>
                  <a:pt x="38" y="88"/>
                </a:lnTo>
                <a:lnTo>
                  <a:pt x="38" y="108"/>
                </a:lnTo>
                <a:lnTo>
                  <a:pt x="42" y="128"/>
                </a:lnTo>
                <a:lnTo>
                  <a:pt x="46" y="144"/>
                </a:lnTo>
                <a:lnTo>
                  <a:pt x="48" y="150"/>
                </a:lnTo>
                <a:lnTo>
                  <a:pt x="50" y="152"/>
                </a:lnTo>
                <a:lnTo>
                  <a:pt x="50" y="152"/>
                </a:lnTo>
                <a:lnTo>
                  <a:pt x="54" y="150"/>
                </a:lnTo>
                <a:lnTo>
                  <a:pt x="56" y="144"/>
                </a:lnTo>
                <a:lnTo>
                  <a:pt x="60" y="130"/>
                </a:lnTo>
                <a:lnTo>
                  <a:pt x="64" y="108"/>
                </a:lnTo>
                <a:lnTo>
                  <a:pt x="64" y="88"/>
                </a:lnTo>
                <a:lnTo>
                  <a:pt x="64" y="88"/>
                </a:lnTo>
                <a:lnTo>
                  <a:pt x="78" y="86"/>
                </a:lnTo>
                <a:lnTo>
                  <a:pt x="90" y="84"/>
                </a:lnTo>
                <a:lnTo>
                  <a:pt x="98" y="80"/>
                </a:lnTo>
                <a:lnTo>
                  <a:pt x="100" y="78"/>
                </a:lnTo>
                <a:lnTo>
                  <a:pt x="102" y="76"/>
                </a:lnTo>
                <a:lnTo>
                  <a:pt x="102" y="76"/>
                </a:lnTo>
                <a:lnTo>
                  <a:pt x="100" y="72"/>
                </a:lnTo>
                <a:lnTo>
                  <a:pt x="98" y="70"/>
                </a:lnTo>
                <a:lnTo>
                  <a:pt x="90" y="66"/>
                </a:lnTo>
                <a:lnTo>
                  <a:pt x="78" y="64"/>
                </a:lnTo>
                <a:lnTo>
                  <a:pt x="64" y="62"/>
                </a:lnTo>
                <a:lnTo>
                  <a:pt x="64" y="62"/>
                </a:lnTo>
                <a:lnTo>
                  <a:pt x="64" y="42"/>
                </a:lnTo>
                <a:lnTo>
                  <a:pt x="60" y="22"/>
                </a:lnTo>
                <a:lnTo>
                  <a:pt x="56" y="6"/>
                </a:lnTo>
                <a:lnTo>
                  <a:pt x="54" y="0"/>
                </a:lnTo>
                <a:lnTo>
                  <a:pt x="50" y="0"/>
                </a:lnTo>
                <a:lnTo>
                  <a:pt x="50" y="0"/>
                </a:lnTo>
                <a:lnTo>
                  <a:pt x="48" y="2"/>
                </a:lnTo>
                <a:lnTo>
                  <a:pt x="46" y="6"/>
                </a:lnTo>
                <a:lnTo>
                  <a:pt x="42" y="22"/>
                </a:lnTo>
                <a:lnTo>
                  <a:pt x="38" y="42"/>
                </a:lnTo>
                <a:lnTo>
                  <a:pt x="38" y="62"/>
                </a:lnTo>
                <a:lnTo>
                  <a:pt x="38" y="62"/>
                </a:lnTo>
                <a:lnTo>
                  <a:pt x="22" y="64"/>
                </a:lnTo>
                <a:lnTo>
                  <a:pt x="10" y="66"/>
                </a:lnTo>
                <a:lnTo>
                  <a:pt x="2" y="70"/>
                </a:lnTo>
                <a:lnTo>
                  <a:pt x="0" y="72"/>
                </a:lnTo>
                <a:lnTo>
                  <a:pt x="0" y="76"/>
                </a:lnTo>
                <a:lnTo>
                  <a:pt x="0" y="76"/>
                </a:lnTo>
                <a:close/>
              </a:path>
            </a:pathLst>
          </a:custGeom>
          <a:solidFill>
            <a:srgbClr val="FFFFFF"/>
          </a:solidFill>
          <a:ln w="47625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225" name="Freeform 201"/>
          <p:cNvSpPr>
            <a:spLocks/>
          </p:cNvSpPr>
          <p:nvPr/>
        </p:nvSpPr>
        <p:spPr bwMode="auto">
          <a:xfrm>
            <a:off x="7239000" y="238125"/>
            <a:ext cx="158750" cy="241300"/>
          </a:xfrm>
          <a:custGeom>
            <a:avLst/>
            <a:gdLst/>
            <a:ahLst/>
            <a:cxnLst>
              <a:cxn ang="0">
                <a:pos x="0" y="76"/>
              </a:cxn>
              <a:cxn ang="0">
                <a:pos x="0" y="76"/>
              </a:cxn>
              <a:cxn ang="0">
                <a:pos x="0" y="78"/>
              </a:cxn>
              <a:cxn ang="0">
                <a:pos x="2" y="82"/>
              </a:cxn>
              <a:cxn ang="0">
                <a:pos x="10" y="86"/>
              </a:cxn>
              <a:cxn ang="0">
                <a:pos x="22" y="88"/>
              </a:cxn>
              <a:cxn ang="0">
                <a:pos x="36" y="90"/>
              </a:cxn>
              <a:cxn ang="0">
                <a:pos x="36" y="90"/>
              </a:cxn>
              <a:cxn ang="0">
                <a:pos x="38" y="110"/>
              </a:cxn>
              <a:cxn ang="0">
                <a:pos x="40" y="130"/>
              </a:cxn>
              <a:cxn ang="0">
                <a:pos x="46" y="146"/>
              </a:cxn>
              <a:cxn ang="0">
                <a:pos x="48" y="150"/>
              </a:cxn>
              <a:cxn ang="0">
                <a:pos x="50" y="152"/>
              </a:cxn>
              <a:cxn ang="0">
                <a:pos x="50" y="152"/>
              </a:cxn>
              <a:cxn ang="0">
                <a:pos x="52" y="150"/>
              </a:cxn>
              <a:cxn ang="0">
                <a:pos x="54" y="146"/>
              </a:cxn>
              <a:cxn ang="0">
                <a:pos x="60" y="130"/>
              </a:cxn>
              <a:cxn ang="0">
                <a:pos x="62" y="110"/>
              </a:cxn>
              <a:cxn ang="0">
                <a:pos x="64" y="90"/>
              </a:cxn>
              <a:cxn ang="0">
                <a:pos x="64" y="90"/>
              </a:cxn>
              <a:cxn ang="0">
                <a:pos x="78" y="88"/>
              </a:cxn>
              <a:cxn ang="0">
                <a:pos x="90" y="86"/>
              </a:cxn>
              <a:cxn ang="0">
                <a:pos x="98" y="82"/>
              </a:cxn>
              <a:cxn ang="0">
                <a:pos x="100" y="78"/>
              </a:cxn>
              <a:cxn ang="0">
                <a:pos x="100" y="76"/>
              </a:cxn>
              <a:cxn ang="0">
                <a:pos x="100" y="76"/>
              </a:cxn>
              <a:cxn ang="0">
                <a:pos x="100" y="74"/>
              </a:cxn>
              <a:cxn ang="0">
                <a:pos x="98" y="72"/>
              </a:cxn>
              <a:cxn ang="0">
                <a:pos x="90" y="68"/>
              </a:cxn>
              <a:cxn ang="0">
                <a:pos x="78" y="64"/>
              </a:cxn>
              <a:cxn ang="0">
                <a:pos x="64" y="62"/>
              </a:cxn>
              <a:cxn ang="0">
                <a:pos x="64" y="62"/>
              </a:cxn>
              <a:cxn ang="0">
                <a:pos x="62" y="44"/>
              </a:cxn>
              <a:cxn ang="0">
                <a:pos x="60" y="22"/>
              </a:cxn>
              <a:cxn ang="0">
                <a:pos x="54" y="8"/>
              </a:cxn>
              <a:cxn ang="0">
                <a:pos x="52" y="2"/>
              </a:cxn>
              <a:cxn ang="0">
                <a:pos x="50" y="0"/>
              </a:cxn>
              <a:cxn ang="0">
                <a:pos x="50" y="0"/>
              </a:cxn>
              <a:cxn ang="0">
                <a:pos x="48" y="2"/>
              </a:cxn>
              <a:cxn ang="0">
                <a:pos x="46" y="8"/>
              </a:cxn>
              <a:cxn ang="0">
                <a:pos x="40" y="24"/>
              </a:cxn>
              <a:cxn ang="0">
                <a:pos x="38" y="44"/>
              </a:cxn>
              <a:cxn ang="0">
                <a:pos x="36" y="62"/>
              </a:cxn>
              <a:cxn ang="0">
                <a:pos x="36" y="62"/>
              </a:cxn>
              <a:cxn ang="0">
                <a:pos x="22" y="64"/>
              </a:cxn>
              <a:cxn ang="0">
                <a:pos x="10" y="68"/>
              </a:cxn>
              <a:cxn ang="0">
                <a:pos x="2" y="72"/>
              </a:cxn>
              <a:cxn ang="0">
                <a:pos x="0" y="74"/>
              </a:cxn>
              <a:cxn ang="0">
                <a:pos x="0" y="76"/>
              </a:cxn>
              <a:cxn ang="0">
                <a:pos x="0" y="76"/>
              </a:cxn>
            </a:cxnLst>
            <a:rect l="0" t="0" r="r" b="b"/>
            <a:pathLst>
              <a:path w="100" h="152">
                <a:moveTo>
                  <a:pt x="0" y="76"/>
                </a:moveTo>
                <a:lnTo>
                  <a:pt x="0" y="76"/>
                </a:lnTo>
                <a:lnTo>
                  <a:pt x="0" y="78"/>
                </a:lnTo>
                <a:lnTo>
                  <a:pt x="2" y="82"/>
                </a:lnTo>
                <a:lnTo>
                  <a:pt x="10" y="86"/>
                </a:lnTo>
                <a:lnTo>
                  <a:pt x="22" y="88"/>
                </a:lnTo>
                <a:lnTo>
                  <a:pt x="36" y="90"/>
                </a:lnTo>
                <a:lnTo>
                  <a:pt x="36" y="90"/>
                </a:lnTo>
                <a:lnTo>
                  <a:pt x="38" y="110"/>
                </a:lnTo>
                <a:lnTo>
                  <a:pt x="40" y="130"/>
                </a:lnTo>
                <a:lnTo>
                  <a:pt x="46" y="146"/>
                </a:lnTo>
                <a:lnTo>
                  <a:pt x="48" y="150"/>
                </a:lnTo>
                <a:lnTo>
                  <a:pt x="50" y="152"/>
                </a:lnTo>
                <a:lnTo>
                  <a:pt x="50" y="152"/>
                </a:lnTo>
                <a:lnTo>
                  <a:pt x="52" y="150"/>
                </a:lnTo>
                <a:lnTo>
                  <a:pt x="54" y="146"/>
                </a:lnTo>
                <a:lnTo>
                  <a:pt x="60" y="130"/>
                </a:lnTo>
                <a:lnTo>
                  <a:pt x="62" y="110"/>
                </a:lnTo>
                <a:lnTo>
                  <a:pt x="64" y="90"/>
                </a:lnTo>
                <a:lnTo>
                  <a:pt x="64" y="90"/>
                </a:lnTo>
                <a:lnTo>
                  <a:pt x="78" y="88"/>
                </a:lnTo>
                <a:lnTo>
                  <a:pt x="90" y="86"/>
                </a:lnTo>
                <a:lnTo>
                  <a:pt x="98" y="82"/>
                </a:lnTo>
                <a:lnTo>
                  <a:pt x="100" y="78"/>
                </a:lnTo>
                <a:lnTo>
                  <a:pt x="100" y="76"/>
                </a:lnTo>
                <a:lnTo>
                  <a:pt x="100" y="76"/>
                </a:lnTo>
                <a:lnTo>
                  <a:pt x="100" y="74"/>
                </a:lnTo>
                <a:lnTo>
                  <a:pt x="98" y="72"/>
                </a:lnTo>
                <a:lnTo>
                  <a:pt x="90" y="68"/>
                </a:lnTo>
                <a:lnTo>
                  <a:pt x="78" y="64"/>
                </a:lnTo>
                <a:lnTo>
                  <a:pt x="64" y="62"/>
                </a:lnTo>
                <a:lnTo>
                  <a:pt x="64" y="62"/>
                </a:lnTo>
                <a:lnTo>
                  <a:pt x="62" y="44"/>
                </a:lnTo>
                <a:lnTo>
                  <a:pt x="60" y="22"/>
                </a:lnTo>
                <a:lnTo>
                  <a:pt x="54" y="8"/>
                </a:lnTo>
                <a:lnTo>
                  <a:pt x="52" y="2"/>
                </a:lnTo>
                <a:lnTo>
                  <a:pt x="50" y="0"/>
                </a:lnTo>
                <a:lnTo>
                  <a:pt x="50" y="0"/>
                </a:lnTo>
                <a:lnTo>
                  <a:pt x="48" y="2"/>
                </a:lnTo>
                <a:lnTo>
                  <a:pt x="46" y="8"/>
                </a:lnTo>
                <a:lnTo>
                  <a:pt x="40" y="24"/>
                </a:lnTo>
                <a:lnTo>
                  <a:pt x="38" y="44"/>
                </a:lnTo>
                <a:lnTo>
                  <a:pt x="36" y="62"/>
                </a:lnTo>
                <a:lnTo>
                  <a:pt x="36" y="62"/>
                </a:lnTo>
                <a:lnTo>
                  <a:pt x="22" y="64"/>
                </a:lnTo>
                <a:lnTo>
                  <a:pt x="10" y="68"/>
                </a:lnTo>
                <a:lnTo>
                  <a:pt x="2" y="72"/>
                </a:lnTo>
                <a:lnTo>
                  <a:pt x="0" y="74"/>
                </a:lnTo>
                <a:lnTo>
                  <a:pt x="0" y="76"/>
                </a:lnTo>
                <a:lnTo>
                  <a:pt x="0" y="76"/>
                </a:lnTo>
                <a:close/>
              </a:path>
            </a:pathLst>
          </a:custGeom>
          <a:solidFill>
            <a:srgbClr val="FFFFFF"/>
          </a:solidFill>
          <a:ln w="47625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grpSp>
        <p:nvGrpSpPr>
          <p:cNvPr id="801" name="グループ化 800"/>
          <p:cNvGrpSpPr/>
          <p:nvPr/>
        </p:nvGrpSpPr>
        <p:grpSpPr>
          <a:xfrm>
            <a:off x="1971675" y="298450"/>
            <a:ext cx="5413375" cy="1914525"/>
            <a:chOff x="1971675" y="298450"/>
            <a:chExt cx="5413375" cy="1914525"/>
          </a:xfrm>
        </p:grpSpPr>
        <p:sp>
          <p:nvSpPr>
            <p:cNvPr id="1226" name="Freeform 202"/>
            <p:cNvSpPr>
              <a:spLocks noEditPoints="1"/>
            </p:cNvSpPr>
            <p:nvPr/>
          </p:nvSpPr>
          <p:spPr bwMode="auto">
            <a:xfrm>
              <a:off x="1971675" y="333375"/>
              <a:ext cx="5413375" cy="1879600"/>
            </a:xfrm>
            <a:custGeom>
              <a:avLst/>
              <a:gdLst/>
              <a:ahLst/>
              <a:cxnLst>
                <a:cxn ang="0">
                  <a:pos x="3276" y="14"/>
                </a:cxn>
                <a:cxn ang="0">
                  <a:pos x="3004" y="68"/>
                </a:cxn>
                <a:cxn ang="0">
                  <a:pos x="2820" y="170"/>
                </a:cxn>
                <a:cxn ang="0">
                  <a:pos x="2654" y="226"/>
                </a:cxn>
                <a:cxn ang="0">
                  <a:pos x="2452" y="326"/>
                </a:cxn>
                <a:cxn ang="0">
                  <a:pos x="2278" y="194"/>
                </a:cxn>
                <a:cxn ang="0">
                  <a:pos x="2018" y="298"/>
                </a:cxn>
                <a:cxn ang="0">
                  <a:pos x="1886" y="358"/>
                </a:cxn>
                <a:cxn ang="0">
                  <a:pos x="1684" y="296"/>
                </a:cxn>
                <a:cxn ang="0">
                  <a:pos x="1542" y="258"/>
                </a:cxn>
                <a:cxn ang="0">
                  <a:pos x="1430" y="374"/>
                </a:cxn>
                <a:cxn ang="0">
                  <a:pos x="1266" y="466"/>
                </a:cxn>
                <a:cxn ang="0">
                  <a:pos x="1114" y="374"/>
                </a:cxn>
                <a:cxn ang="0">
                  <a:pos x="962" y="390"/>
                </a:cxn>
                <a:cxn ang="0">
                  <a:pos x="818" y="386"/>
                </a:cxn>
                <a:cxn ang="0">
                  <a:pos x="690" y="484"/>
                </a:cxn>
                <a:cxn ang="0">
                  <a:pos x="456" y="452"/>
                </a:cxn>
                <a:cxn ang="0">
                  <a:pos x="256" y="504"/>
                </a:cxn>
                <a:cxn ang="0">
                  <a:pos x="82" y="538"/>
                </a:cxn>
                <a:cxn ang="0">
                  <a:pos x="10" y="680"/>
                </a:cxn>
                <a:cxn ang="0">
                  <a:pos x="28" y="774"/>
                </a:cxn>
                <a:cxn ang="0">
                  <a:pos x="56" y="890"/>
                </a:cxn>
                <a:cxn ang="0">
                  <a:pos x="86" y="1054"/>
                </a:cxn>
                <a:cxn ang="0">
                  <a:pos x="194" y="1176"/>
                </a:cxn>
                <a:cxn ang="0">
                  <a:pos x="282" y="1180"/>
                </a:cxn>
                <a:cxn ang="0">
                  <a:pos x="372" y="1128"/>
                </a:cxn>
                <a:cxn ang="0">
                  <a:pos x="590" y="1122"/>
                </a:cxn>
                <a:cxn ang="0">
                  <a:pos x="728" y="1048"/>
                </a:cxn>
                <a:cxn ang="0">
                  <a:pos x="864" y="1076"/>
                </a:cxn>
                <a:cxn ang="0">
                  <a:pos x="1006" y="1028"/>
                </a:cxn>
                <a:cxn ang="0">
                  <a:pos x="1082" y="1026"/>
                </a:cxn>
                <a:cxn ang="0">
                  <a:pos x="1250" y="1002"/>
                </a:cxn>
                <a:cxn ang="0">
                  <a:pos x="1352" y="874"/>
                </a:cxn>
                <a:cxn ang="0">
                  <a:pos x="1600" y="938"/>
                </a:cxn>
                <a:cxn ang="0">
                  <a:pos x="1842" y="904"/>
                </a:cxn>
                <a:cxn ang="0">
                  <a:pos x="1940" y="758"/>
                </a:cxn>
                <a:cxn ang="0">
                  <a:pos x="1946" y="640"/>
                </a:cxn>
                <a:cxn ang="0">
                  <a:pos x="1964" y="512"/>
                </a:cxn>
                <a:cxn ang="0">
                  <a:pos x="2174" y="480"/>
                </a:cxn>
                <a:cxn ang="0">
                  <a:pos x="1966" y="640"/>
                </a:cxn>
                <a:cxn ang="0">
                  <a:pos x="1990" y="746"/>
                </a:cxn>
                <a:cxn ang="0">
                  <a:pos x="2218" y="798"/>
                </a:cxn>
                <a:cxn ang="0">
                  <a:pos x="2398" y="608"/>
                </a:cxn>
                <a:cxn ang="0">
                  <a:pos x="2518" y="484"/>
                </a:cxn>
                <a:cxn ang="0">
                  <a:pos x="2440" y="568"/>
                </a:cxn>
                <a:cxn ang="0">
                  <a:pos x="2484" y="674"/>
                </a:cxn>
                <a:cxn ang="0">
                  <a:pos x="2682" y="666"/>
                </a:cxn>
                <a:cxn ang="0">
                  <a:pos x="2838" y="656"/>
                </a:cxn>
                <a:cxn ang="0">
                  <a:pos x="2932" y="640"/>
                </a:cxn>
                <a:cxn ang="0">
                  <a:pos x="3110" y="618"/>
                </a:cxn>
                <a:cxn ang="0">
                  <a:pos x="3212" y="432"/>
                </a:cxn>
                <a:cxn ang="0">
                  <a:pos x="3376" y="306"/>
                </a:cxn>
                <a:cxn ang="0">
                  <a:pos x="2880" y="450"/>
                </a:cxn>
                <a:cxn ang="0">
                  <a:pos x="2836" y="406"/>
                </a:cxn>
                <a:cxn ang="0">
                  <a:pos x="2972" y="338"/>
                </a:cxn>
                <a:cxn ang="0">
                  <a:pos x="2894" y="460"/>
                </a:cxn>
                <a:cxn ang="0">
                  <a:pos x="930" y="652"/>
                </a:cxn>
                <a:cxn ang="0">
                  <a:pos x="960" y="710"/>
                </a:cxn>
                <a:cxn ang="0">
                  <a:pos x="964" y="730"/>
                </a:cxn>
                <a:cxn ang="0">
                  <a:pos x="538" y="742"/>
                </a:cxn>
                <a:cxn ang="0">
                  <a:pos x="392" y="804"/>
                </a:cxn>
              </a:cxnLst>
              <a:rect l="0" t="0" r="r" b="b"/>
              <a:pathLst>
                <a:path w="3410" h="1184">
                  <a:moveTo>
                    <a:pt x="3408" y="162"/>
                  </a:moveTo>
                  <a:lnTo>
                    <a:pt x="3408" y="162"/>
                  </a:lnTo>
                  <a:lnTo>
                    <a:pt x="3404" y="144"/>
                  </a:lnTo>
                  <a:lnTo>
                    <a:pt x="3398" y="126"/>
                  </a:lnTo>
                  <a:lnTo>
                    <a:pt x="3390" y="110"/>
                  </a:lnTo>
                  <a:lnTo>
                    <a:pt x="3380" y="94"/>
                  </a:lnTo>
                  <a:lnTo>
                    <a:pt x="3368" y="78"/>
                  </a:lnTo>
                  <a:lnTo>
                    <a:pt x="3356" y="64"/>
                  </a:lnTo>
                  <a:lnTo>
                    <a:pt x="3342" y="52"/>
                  </a:lnTo>
                  <a:lnTo>
                    <a:pt x="3328" y="40"/>
                  </a:lnTo>
                  <a:lnTo>
                    <a:pt x="3312" y="30"/>
                  </a:lnTo>
                  <a:lnTo>
                    <a:pt x="3294" y="22"/>
                  </a:lnTo>
                  <a:lnTo>
                    <a:pt x="3276" y="14"/>
                  </a:lnTo>
                  <a:lnTo>
                    <a:pt x="3258" y="8"/>
                  </a:lnTo>
                  <a:lnTo>
                    <a:pt x="3238" y="4"/>
                  </a:lnTo>
                  <a:lnTo>
                    <a:pt x="3218" y="0"/>
                  </a:lnTo>
                  <a:lnTo>
                    <a:pt x="3198" y="0"/>
                  </a:lnTo>
                  <a:lnTo>
                    <a:pt x="3178" y="0"/>
                  </a:lnTo>
                  <a:lnTo>
                    <a:pt x="3178" y="0"/>
                  </a:lnTo>
                  <a:lnTo>
                    <a:pt x="3160" y="2"/>
                  </a:lnTo>
                  <a:lnTo>
                    <a:pt x="3160" y="2"/>
                  </a:lnTo>
                  <a:lnTo>
                    <a:pt x="3130" y="10"/>
                  </a:lnTo>
                  <a:lnTo>
                    <a:pt x="3098" y="20"/>
                  </a:lnTo>
                  <a:lnTo>
                    <a:pt x="3068" y="34"/>
                  </a:lnTo>
                  <a:lnTo>
                    <a:pt x="3036" y="50"/>
                  </a:lnTo>
                  <a:lnTo>
                    <a:pt x="3004" y="68"/>
                  </a:lnTo>
                  <a:lnTo>
                    <a:pt x="2970" y="88"/>
                  </a:lnTo>
                  <a:lnTo>
                    <a:pt x="2906" y="128"/>
                  </a:lnTo>
                  <a:lnTo>
                    <a:pt x="2898" y="132"/>
                  </a:lnTo>
                  <a:lnTo>
                    <a:pt x="2898" y="132"/>
                  </a:lnTo>
                  <a:lnTo>
                    <a:pt x="2876" y="148"/>
                  </a:lnTo>
                  <a:lnTo>
                    <a:pt x="2852" y="160"/>
                  </a:lnTo>
                  <a:lnTo>
                    <a:pt x="2852" y="160"/>
                  </a:lnTo>
                  <a:lnTo>
                    <a:pt x="2848" y="160"/>
                  </a:lnTo>
                  <a:lnTo>
                    <a:pt x="2848" y="160"/>
                  </a:lnTo>
                  <a:lnTo>
                    <a:pt x="2844" y="162"/>
                  </a:lnTo>
                  <a:lnTo>
                    <a:pt x="2844" y="162"/>
                  </a:lnTo>
                  <a:lnTo>
                    <a:pt x="2830" y="164"/>
                  </a:lnTo>
                  <a:lnTo>
                    <a:pt x="2820" y="170"/>
                  </a:lnTo>
                  <a:lnTo>
                    <a:pt x="2808" y="178"/>
                  </a:lnTo>
                  <a:lnTo>
                    <a:pt x="2800" y="188"/>
                  </a:lnTo>
                  <a:lnTo>
                    <a:pt x="2792" y="200"/>
                  </a:lnTo>
                  <a:lnTo>
                    <a:pt x="2786" y="214"/>
                  </a:lnTo>
                  <a:lnTo>
                    <a:pt x="2782" y="228"/>
                  </a:lnTo>
                  <a:lnTo>
                    <a:pt x="2782" y="242"/>
                  </a:lnTo>
                  <a:lnTo>
                    <a:pt x="2782" y="242"/>
                  </a:lnTo>
                  <a:lnTo>
                    <a:pt x="2760" y="234"/>
                  </a:lnTo>
                  <a:lnTo>
                    <a:pt x="2736" y="226"/>
                  </a:lnTo>
                  <a:lnTo>
                    <a:pt x="2708" y="224"/>
                  </a:lnTo>
                  <a:lnTo>
                    <a:pt x="2678" y="224"/>
                  </a:lnTo>
                  <a:lnTo>
                    <a:pt x="2678" y="224"/>
                  </a:lnTo>
                  <a:lnTo>
                    <a:pt x="2654" y="226"/>
                  </a:lnTo>
                  <a:lnTo>
                    <a:pt x="2654" y="226"/>
                  </a:lnTo>
                  <a:lnTo>
                    <a:pt x="2632" y="232"/>
                  </a:lnTo>
                  <a:lnTo>
                    <a:pt x="2610" y="238"/>
                  </a:lnTo>
                  <a:lnTo>
                    <a:pt x="2592" y="246"/>
                  </a:lnTo>
                  <a:lnTo>
                    <a:pt x="2574" y="254"/>
                  </a:lnTo>
                  <a:lnTo>
                    <a:pt x="2544" y="272"/>
                  </a:lnTo>
                  <a:lnTo>
                    <a:pt x="2516" y="290"/>
                  </a:lnTo>
                  <a:lnTo>
                    <a:pt x="2516" y="290"/>
                  </a:lnTo>
                  <a:lnTo>
                    <a:pt x="2482" y="316"/>
                  </a:lnTo>
                  <a:lnTo>
                    <a:pt x="2472" y="320"/>
                  </a:lnTo>
                  <a:lnTo>
                    <a:pt x="2464" y="322"/>
                  </a:lnTo>
                  <a:lnTo>
                    <a:pt x="2464" y="322"/>
                  </a:lnTo>
                  <a:lnTo>
                    <a:pt x="2452" y="326"/>
                  </a:lnTo>
                  <a:lnTo>
                    <a:pt x="2452" y="326"/>
                  </a:lnTo>
                  <a:lnTo>
                    <a:pt x="2438" y="298"/>
                  </a:lnTo>
                  <a:lnTo>
                    <a:pt x="2420" y="272"/>
                  </a:lnTo>
                  <a:lnTo>
                    <a:pt x="2410" y="260"/>
                  </a:lnTo>
                  <a:lnTo>
                    <a:pt x="2400" y="248"/>
                  </a:lnTo>
                  <a:lnTo>
                    <a:pt x="2388" y="238"/>
                  </a:lnTo>
                  <a:lnTo>
                    <a:pt x="2374" y="228"/>
                  </a:lnTo>
                  <a:lnTo>
                    <a:pt x="2360" y="218"/>
                  </a:lnTo>
                  <a:lnTo>
                    <a:pt x="2346" y="210"/>
                  </a:lnTo>
                  <a:lnTo>
                    <a:pt x="2330" y="204"/>
                  </a:lnTo>
                  <a:lnTo>
                    <a:pt x="2312" y="200"/>
                  </a:lnTo>
                  <a:lnTo>
                    <a:pt x="2296" y="196"/>
                  </a:lnTo>
                  <a:lnTo>
                    <a:pt x="2278" y="194"/>
                  </a:lnTo>
                  <a:lnTo>
                    <a:pt x="2258" y="192"/>
                  </a:lnTo>
                  <a:lnTo>
                    <a:pt x="2238" y="194"/>
                  </a:lnTo>
                  <a:lnTo>
                    <a:pt x="2238" y="194"/>
                  </a:lnTo>
                  <a:lnTo>
                    <a:pt x="2218" y="196"/>
                  </a:lnTo>
                  <a:lnTo>
                    <a:pt x="2218" y="196"/>
                  </a:lnTo>
                  <a:lnTo>
                    <a:pt x="2194" y="202"/>
                  </a:lnTo>
                  <a:lnTo>
                    <a:pt x="2174" y="208"/>
                  </a:lnTo>
                  <a:lnTo>
                    <a:pt x="2152" y="216"/>
                  </a:lnTo>
                  <a:lnTo>
                    <a:pt x="2132" y="226"/>
                  </a:lnTo>
                  <a:lnTo>
                    <a:pt x="2084" y="254"/>
                  </a:lnTo>
                  <a:lnTo>
                    <a:pt x="2024" y="294"/>
                  </a:lnTo>
                  <a:lnTo>
                    <a:pt x="2018" y="298"/>
                  </a:lnTo>
                  <a:lnTo>
                    <a:pt x="2018" y="298"/>
                  </a:lnTo>
                  <a:lnTo>
                    <a:pt x="1988" y="318"/>
                  </a:lnTo>
                  <a:lnTo>
                    <a:pt x="1972" y="326"/>
                  </a:lnTo>
                  <a:lnTo>
                    <a:pt x="1972" y="326"/>
                  </a:lnTo>
                  <a:lnTo>
                    <a:pt x="1950" y="326"/>
                  </a:lnTo>
                  <a:lnTo>
                    <a:pt x="1950" y="326"/>
                  </a:lnTo>
                  <a:lnTo>
                    <a:pt x="1938" y="328"/>
                  </a:lnTo>
                  <a:lnTo>
                    <a:pt x="1938" y="328"/>
                  </a:lnTo>
                  <a:lnTo>
                    <a:pt x="1934" y="328"/>
                  </a:lnTo>
                  <a:lnTo>
                    <a:pt x="1934" y="328"/>
                  </a:lnTo>
                  <a:lnTo>
                    <a:pt x="1920" y="332"/>
                  </a:lnTo>
                  <a:lnTo>
                    <a:pt x="1906" y="338"/>
                  </a:lnTo>
                  <a:lnTo>
                    <a:pt x="1896" y="346"/>
                  </a:lnTo>
                  <a:lnTo>
                    <a:pt x="1886" y="358"/>
                  </a:lnTo>
                  <a:lnTo>
                    <a:pt x="1886" y="358"/>
                  </a:lnTo>
                  <a:lnTo>
                    <a:pt x="1880" y="368"/>
                  </a:lnTo>
                  <a:lnTo>
                    <a:pt x="1876" y="382"/>
                  </a:lnTo>
                  <a:lnTo>
                    <a:pt x="1876" y="382"/>
                  </a:lnTo>
                  <a:lnTo>
                    <a:pt x="1852" y="370"/>
                  </a:lnTo>
                  <a:lnTo>
                    <a:pt x="1822" y="354"/>
                  </a:lnTo>
                  <a:lnTo>
                    <a:pt x="1782" y="338"/>
                  </a:lnTo>
                  <a:lnTo>
                    <a:pt x="1732" y="322"/>
                  </a:lnTo>
                  <a:lnTo>
                    <a:pt x="1694" y="310"/>
                  </a:lnTo>
                  <a:lnTo>
                    <a:pt x="1694" y="310"/>
                  </a:lnTo>
                  <a:lnTo>
                    <a:pt x="1688" y="300"/>
                  </a:lnTo>
                  <a:lnTo>
                    <a:pt x="1684" y="296"/>
                  </a:lnTo>
                  <a:lnTo>
                    <a:pt x="1684" y="296"/>
                  </a:lnTo>
                  <a:lnTo>
                    <a:pt x="1664" y="278"/>
                  </a:lnTo>
                  <a:lnTo>
                    <a:pt x="1654" y="272"/>
                  </a:lnTo>
                  <a:lnTo>
                    <a:pt x="1646" y="268"/>
                  </a:lnTo>
                  <a:lnTo>
                    <a:pt x="1626" y="262"/>
                  </a:lnTo>
                  <a:lnTo>
                    <a:pt x="1602" y="256"/>
                  </a:lnTo>
                  <a:lnTo>
                    <a:pt x="1602" y="258"/>
                  </a:lnTo>
                  <a:lnTo>
                    <a:pt x="1602" y="258"/>
                  </a:lnTo>
                  <a:lnTo>
                    <a:pt x="1586" y="256"/>
                  </a:lnTo>
                  <a:lnTo>
                    <a:pt x="1568" y="256"/>
                  </a:lnTo>
                  <a:lnTo>
                    <a:pt x="1546" y="258"/>
                  </a:lnTo>
                  <a:lnTo>
                    <a:pt x="1546" y="258"/>
                  </a:lnTo>
                  <a:lnTo>
                    <a:pt x="1542" y="258"/>
                  </a:lnTo>
                  <a:lnTo>
                    <a:pt x="1542" y="258"/>
                  </a:lnTo>
                  <a:lnTo>
                    <a:pt x="1522" y="262"/>
                  </a:lnTo>
                  <a:lnTo>
                    <a:pt x="1506" y="268"/>
                  </a:lnTo>
                  <a:lnTo>
                    <a:pt x="1492" y="274"/>
                  </a:lnTo>
                  <a:lnTo>
                    <a:pt x="1492" y="274"/>
                  </a:lnTo>
                  <a:lnTo>
                    <a:pt x="1492" y="274"/>
                  </a:lnTo>
                  <a:lnTo>
                    <a:pt x="1474" y="286"/>
                  </a:lnTo>
                  <a:lnTo>
                    <a:pt x="1458" y="298"/>
                  </a:lnTo>
                  <a:lnTo>
                    <a:pt x="1448" y="312"/>
                  </a:lnTo>
                  <a:lnTo>
                    <a:pt x="1440" y="324"/>
                  </a:lnTo>
                  <a:lnTo>
                    <a:pt x="1434" y="338"/>
                  </a:lnTo>
                  <a:lnTo>
                    <a:pt x="1430" y="350"/>
                  </a:lnTo>
                  <a:lnTo>
                    <a:pt x="1430" y="362"/>
                  </a:lnTo>
                  <a:lnTo>
                    <a:pt x="1430" y="374"/>
                  </a:lnTo>
                  <a:lnTo>
                    <a:pt x="1430" y="374"/>
                  </a:lnTo>
                  <a:lnTo>
                    <a:pt x="1420" y="382"/>
                  </a:lnTo>
                  <a:lnTo>
                    <a:pt x="1420" y="382"/>
                  </a:lnTo>
                  <a:lnTo>
                    <a:pt x="1420" y="384"/>
                  </a:lnTo>
                  <a:lnTo>
                    <a:pt x="1420" y="384"/>
                  </a:lnTo>
                  <a:lnTo>
                    <a:pt x="1370" y="434"/>
                  </a:lnTo>
                  <a:lnTo>
                    <a:pt x="1318" y="480"/>
                  </a:lnTo>
                  <a:lnTo>
                    <a:pt x="1318" y="480"/>
                  </a:lnTo>
                  <a:lnTo>
                    <a:pt x="1304" y="488"/>
                  </a:lnTo>
                  <a:lnTo>
                    <a:pt x="1288" y="496"/>
                  </a:lnTo>
                  <a:lnTo>
                    <a:pt x="1288" y="496"/>
                  </a:lnTo>
                  <a:lnTo>
                    <a:pt x="1278" y="480"/>
                  </a:lnTo>
                  <a:lnTo>
                    <a:pt x="1266" y="466"/>
                  </a:lnTo>
                  <a:lnTo>
                    <a:pt x="1250" y="454"/>
                  </a:lnTo>
                  <a:lnTo>
                    <a:pt x="1234" y="442"/>
                  </a:lnTo>
                  <a:lnTo>
                    <a:pt x="1234" y="442"/>
                  </a:lnTo>
                  <a:lnTo>
                    <a:pt x="1214" y="432"/>
                  </a:lnTo>
                  <a:lnTo>
                    <a:pt x="1194" y="426"/>
                  </a:lnTo>
                  <a:lnTo>
                    <a:pt x="1176" y="422"/>
                  </a:lnTo>
                  <a:lnTo>
                    <a:pt x="1156" y="420"/>
                  </a:lnTo>
                  <a:lnTo>
                    <a:pt x="1156" y="420"/>
                  </a:lnTo>
                  <a:lnTo>
                    <a:pt x="1148" y="408"/>
                  </a:lnTo>
                  <a:lnTo>
                    <a:pt x="1138" y="396"/>
                  </a:lnTo>
                  <a:lnTo>
                    <a:pt x="1138" y="396"/>
                  </a:lnTo>
                  <a:lnTo>
                    <a:pt x="1126" y="384"/>
                  </a:lnTo>
                  <a:lnTo>
                    <a:pt x="1114" y="374"/>
                  </a:lnTo>
                  <a:lnTo>
                    <a:pt x="1100" y="368"/>
                  </a:lnTo>
                  <a:lnTo>
                    <a:pt x="1086" y="362"/>
                  </a:lnTo>
                  <a:lnTo>
                    <a:pt x="1070" y="356"/>
                  </a:lnTo>
                  <a:lnTo>
                    <a:pt x="1056" y="354"/>
                  </a:lnTo>
                  <a:lnTo>
                    <a:pt x="1040" y="354"/>
                  </a:lnTo>
                  <a:lnTo>
                    <a:pt x="1024" y="356"/>
                  </a:lnTo>
                  <a:lnTo>
                    <a:pt x="1024" y="356"/>
                  </a:lnTo>
                  <a:lnTo>
                    <a:pt x="1012" y="358"/>
                  </a:lnTo>
                  <a:lnTo>
                    <a:pt x="1000" y="362"/>
                  </a:lnTo>
                  <a:lnTo>
                    <a:pt x="988" y="368"/>
                  </a:lnTo>
                  <a:lnTo>
                    <a:pt x="978" y="374"/>
                  </a:lnTo>
                  <a:lnTo>
                    <a:pt x="970" y="382"/>
                  </a:lnTo>
                  <a:lnTo>
                    <a:pt x="962" y="390"/>
                  </a:lnTo>
                  <a:lnTo>
                    <a:pt x="954" y="400"/>
                  </a:lnTo>
                  <a:lnTo>
                    <a:pt x="948" y="410"/>
                  </a:lnTo>
                  <a:lnTo>
                    <a:pt x="948" y="410"/>
                  </a:lnTo>
                  <a:lnTo>
                    <a:pt x="948" y="412"/>
                  </a:lnTo>
                  <a:lnTo>
                    <a:pt x="948" y="412"/>
                  </a:lnTo>
                  <a:lnTo>
                    <a:pt x="934" y="404"/>
                  </a:lnTo>
                  <a:lnTo>
                    <a:pt x="920" y="396"/>
                  </a:lnTo>
                  <a:lnTo>
                    <a:pt x="904" y="390"/>
                  </a:lnTo>
                  <a:lnTo>
                    <a:pt x="886" y="386"/>
                  </a:lnTo>
                  <a:lnTo>
                    <a:pt x="870" y="384"/>
                  </a:lnTo>
                  <a:lnTo>
                    <a:pt x="852" y="382"/>
                  </a:lnTo>
                  <a:lnTo>
                    <a:pt x="834" y="384"/>
                  </a:lnTo>
                  <a:lnTo>
                    <a:pt x="818" y="386"/>
                  </a:lnTo>
                  <a:lnTo>
                    <a:pt x="818" y="386"/>
                  </a:lnTo>
                  <a:lnTo>
                    <a:pt x="800" y="390"/>
                  </a:lnTo>
                  <a:lnTo>
                    <a:pt x="784" y="396"/>
                  </a:lnTo>
                  <a:lnTo>
                    <a:pt x="770" y="406"/>
                  </a:lnTo>
                  <a:lnTo>
                    <a:pt x="756" y="416"/>
                  </a:lnTo>
                  <a:lnTo>
                    <a:pt x="756" y="416"/>
                  </a:lnTo>
                  <a:lnTo>
                    <a:pt x="746" y="426"/>
                  </a:lnTo>
                  <a:lnTo>
                    <a:pt x="738" y="434"/>
                  </a:lnTo>
                  <a:lnTo>
                    <a:pt x="732" y="444"/>
                  </a:lnTo>
                  <a:lnTo>
                    <a:pt x="728" y="454"/>
                  </a:lnTo>
                  <a:lnTo>
                    <a:pt x="728" y="454"/>
                  </a:lnTo>
                  <a:lnTo>
                    <a:pt x="710" y="468"/>
                  </a:lnTo>
                  <a:lnTo>
                    <a:pt x="690" y="484"/>
                  </a:lnTo>
                  <a:lnTo>
                    <a:pt x="672" y="500"/>
                  </a:lnTo>
                  <a:lnTo>
                    <a:pt x="656" y="516"/>
                  </a:lnTo>
                  <a:lnTo>
                    <a:pt x="656" y="516"/>
                  </a:lnTo>
                  <a:lnTo>
                    <a:pt x="644" y="500"/>
                  </a:lnTo>
                  <a:lnTo>
                    <a:pt x="628" y="486"/>
                  </a:lnTo>
                  <a:lnTo>
                    <a:pt x="608" y="472"/>
                  </a:lnTo>
                  <a:lnTo>
                    <a:pt x="586" y="462"/>
                  </a:lnTo>
                  <a:lnTo>
                    <a:pt x="562" y="454"/>
                  </a:lnTo>
                  <a:lnTo>
                    <a:pt x="536" y="450"/>
                  </a:lnTo>
                  <a:lnTo>
                    <a:pt x="508" y="448"/>
                  </a:lnTo>
                  <a:lnTo>
                    <a:pt x="480" y="448"/>
                  </a:lnTo>
                  <a:lnTo>
                    <a:pt x="480" y="448"/>
                  </a:lnTo>
                  <a:lnTo>
                    <a:pt x="456" y="452"/>
                  </a:lnTo>
                  <a:lnTo>
                    <a:pt x="456" y="452"/>
                  </a:lnTo>
                  <a:lnTo>
                    <a:pt x="428" y="458"/>
                  </a:lnTo>
                  <a:lnTo>
                    <a:pt x="398" y="470"/>
                  </a:lnTo>
                  <a:lnTo>
                    <a:pt x="366" y="486"/>
                  </a:lnTo>
                  <a:lnTo>
                    <a:pt x="332" y="506"/>
                  </a:lnTo>
                  <a:lnTo>
                    <a:pt x="330" y="506"/>
                  </a:lnTo>
                  <a:lnTo>
                    <a:pt x="330" y="506"/>
                  </a:lnTo>
                  <a:lnTo>
                    <a:pt x="326" y="508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292" y="512"/>
                  </a:lnTo>
                  <a:lnTo>
                    <a:pt x="274" y="506"/>
                  </a:lnTo>
                  <a:lnTo>
                    <a:pt x="256" y="504"/>
                  </a:lnTo>
                  <a:lnTo>
                    <a:pt x="236" y="504"/>
                  </a:lnTo>
                  <a:lnTo>
                    <a:pt x="236" y="504"/>
                  </a:lnTo>
                  <a:lnTo>
                    <a:pt x="220" y="510"/>
                  </a:lnTo>
                  <a:lnTo>
                    <a:pt x="204" y="518"/>
                  </a:lnTo>
                  <a:lnTo>
                    <a:pt x="190" y="530"/>
                  </a:lnTo>
                  <a:lnTo>
                    <a:pt x="180" y="542"/>
                  </a:lnTo>
                  <a:lnTo>
                    <a:pt x="180" y="542"/>
                  </a:lnTo>
                  <a:lnTo>
                    <a:pt x="160" y="536"/>
                  </a:lnTo>
                  <a:lnTo>
                    <a:pt x="140" y="532"/>
                  </a:lnTo>
                  <a:lnTo>
                    <a:pt x="122" y="530"/>
                  </a:lnTo>
                  <a:lnTo>
                    <a:pt x="104" y="532"/>
                  </a:lnTo>
                  <a:lnTo>
                    <a:pt x="104" y="532"/>
                  </a:lnTo>
                  <a:lnTo>
                    <a:pt x="82" y="538"/>
                  </a:lnTo>
                  <a:lnTo>
                    <a:pt x="62" y="546"/>
                  </a:lnTo>
                  <a:lnTo>
                    <a:pt x="42" y="558"/>
                  </a:lnTo>
                  <a:lnTo>
                    <a:pt x="26" y="572"/>
                  </a:lnTo>
                  <a:lnTo>
                    <a:pt x="14" y="590"/>
                  </a:lnTo>
                  <a:lnTo>
                    <a:pt x="8" y="598"/>
                  </a:lnTo>
                  <a:lnTo>
                    <a:pt x="4" y="610"/>
                  </a:lnTo>
                  <a:lnTo>
                    <a:pt x="2" y="620"/>
                  </a:lnTo>
                  <a:lnTo>
                    <a:pt x="0" y="630"/>
                  </a:lnTo>
                  <a:lnTo>
                    <a:pt x="0" y="642"/>
                  </a:lnTo>
                  <a:lnTo>
                    <a:pt x="2" y="654"/>
                  </a:lnTo>
                  <a:lnTo>
                    <a:pt x="2" y="654"/>
                  </a:lnTo>
                  <a:lnTo>
                    <a:pt x="6" y="668"/>
                  </a:lnTo>
                  <a:lnTo>
                    <a:pt x="10" y="680"/>
                  </a:lnTo>
                  <a:lnTo>
                    <a:pt x="18" y="692"/>
                  </a:lnTo>
                  <a:lnTo>
                    <a:pt x="24" y="700"/>
                  </a:lnTo>
                  <a:lnTo>
                    <a:pt x="34" y="710"/>
                  </a:lnTo>
                  <a:lnTo>
                    <a:pt x="42" y="716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54" y="730"/>
                  </a:lnTo>
                  <a:lnTo>
                    <a:pt x="54" y="730"/>
                  </a:lnTo>
                  <a:lnTo>
                    <a:pt x="48" y="736"/>
                  </a:lnTo>
                  <a:lnTo>
                    <a:pt x="40" y="744"/>
                  </a:lnTo>
                  <a:lnTo>
                    <a:pt x="36" y="752"/>
                  </a:lnTo>
                  <a:lnTo>
                    <a:pt x="30" y="762"/>
                  </a:lnTo>
                  <a:lnTo>
                    <a:pt x="28" y="774"/>
                  </a:lnTo>
                  <a:lnTo>
                    <a:pt x="26" y="784"/>
                  </a:lnTo>
                  <a:lnTo>
                    <a:pt x="28" y="798"/>
                  </a:lnTo>
                  <a:lnTo>
                    <a:pt x="30" y="810"/>
                  </a:lnTo>
                  <a:lnTo>
                    <a:pt x="30" y="810"/>
                  </a:lnTo>
                  <a:lnTo>
                    <a:pt x="36" y="826"/>
                  </a:lnTo>
                  <a:lnTo>
                    <a:pt x="40" y="836"/>
                  </a:lnTo>
                  <a:lnTo>
                    <a:pt x="48" y="846"/>
                  </a:lnTo>
                  <a:lnTo>
                    <a:pt x="48" y="846"/>
                  </a:lnTo>
                  <a:lnTo>
                    <a:pt x="54" y="856"/>
                  </a:lnTo>
                  <a:lnTo>
                    <a:pt x="62" y="864"/>
                  </a:lnTo>
                  <a:lnTo>
                    <a:pt x="62" y="864"/>
                  </a:lnTo>
                  <a:lnTo>
                    <a:pt x="58" y="876"/>
                  </a:lnTo>
                  <a:lnTo>
                    <a:pt x="56" y="890"/>
                  </a:lnTo>
                  <a:lnTo>
                    <a:pt x="56" y="906"/>
                  </a:lnTo>
                  <a:lnTo>
                    <a:pt x="58" y="922"/>
                  </a:lnTo>
                  <a:lnTo>
                    <a:pt x="58" y="922"/>
                  </a:lnTo>
                  <a:lnTo>
                    <a:pt x="62" y="940"/>
                  </a:lnTo>
                  <a:lnTo>
                    <a:pt x="70" y="958"/>
                  </a:lnTo>
                  <a:lnTo>
                    <a:pt x="80" y="972"/>
                  </a:lnTo>
                  <a:lnTo>
                    <a:pt x="94" y="988"/>
                  </a:lnTo>
                  <a:lnTo>
                    <a:pt x="94" y="988"/>
                  </a:lnTo>
                  <a:lnTo>
                    <a:pt x="90" y="1002"/>
                  </a:lnTo>
                  <a:lnTo>
                    <a:pt x="88" y="1018"/>
                  </a:lnTo>
                  <a:lnTo>
                    <a:pt x="88" y="1018"/>
                  </a:lnTo>
                  <a:lnTo>
                    <a:pt x="86" y="1036"/>
                  </a:lnTo>
                  <a:lnTo>
                    <a:pt x="86" y="1054"/>
                  </a:lnTo>
                  <a:lnTo>
                    <a:pt x="88" y="1072"/>
                  </a:lnTo>
                  <a:lnTo>
                    <a:pt x="88" y="1072"/>
                  </a:lnTo>
                  <a:lnTo>
                    <a:pt x="92" y="1084"/>
                  </a:lnTo>
                  <a:lnTo>
                    <a:pt x="96" y="1096"/>
                  </a:lnTo>
                  <a:lnTo>
                    <a:pt x="102" y="1108"/>
                  </a:lnTo>
                  <a:lnTo>
                    <a:pt x="110" y="1120"/>
                  </a:lnTo>
                  <a:lnTo>
                    <a:pt x="118" y="1132"/>
                  </a:lnTo>
                  <a:lnTo>
                    <a:pt x="128" y="1142"/>
                  </a:lnTo>
                  <a:lnTo>
                    <a:pt x="138" y="1152"/>
                  </a:lnTo>
                  <a:lnTo>
                    <a:pt x="150" y="1158"/>
                  </a:lnTo>
                  <a:lnTo>
                    <a:pt x="150" y="1158"/>
                  </a:lnTo>
                  <a:lnTo>
                    <a:pt x="170" y="1168"/>
                  </a:lnTo>
                  <a:lnTo>
                    <a:pt x="194" y="1176"/>
                  </a:lnTo>
                  <a:lnTo>
                    <a:pt x="222" y="1182"/>
                  </a:lnTo>
                  <a:lnTo>
                    <a:pt x="236" y="1182"/>
                  </a:lnTo>
                  <a:lnTo>
                    <a:pt x="250" y="1182"/>
                  </a:lnTo>
                  <a:lnTo>
                    <a:pt x="250" y="1182"/>
                  </a:lnTo>
                  <a:lnTo>
                    <a:pt x="250" y="1182"/>
                  </a:lnTo>
                  <a:lnTo>
                    <a:pt x="250" y="1182"/>
                  </a:lnTo>
                  <a:lnTo>
                    <a:pt x="268" y="1184"/>
                  </a:lnTo>
                  <a:lnTo>
                    <a:pt x="268" y="1184"/>
                  </a:lnTo>
                  <a:lnTo>
                    <a:pt x="268" y="1184"/>
                  </a:lnTo>
                  <a:lnTo>
                    <a:pt x="268" y="1184"/>
                  </a:lnTo>
                  <a:lnTo>
                    <a:pt x="272" y="1182"/>
                  </a:lnTo>
                  <a:lnTo>
                    <a:pt x="272" y="1182"/>
                  </a:lnTo>
                  <a:lnTo>
                    <a:pt x="282" y="1180"/>
                  </a:lnTo>
                  <a:lnTo>
                    <a:pt x="282" y="1180"/>
                  </a:lnTo>
                  <a:lnTo>
                    <a:pt x="292" y="1178"/>
                  </a:lnTo>
                  <a:lnTo>
                    <a:pt x="292" y="1178"/>
                  </a:lnTo>
                  <a:lnTo>
                    <a:pt x="292" y="1178"/>
                  </a:lnTo>
                  <a:lnTo>
                    <a:pt x="292" y="1178"/>
                  </a:lnTo>
                  <a:lnTo>
                    <a:pt x="312" y="1172"/>
                  </a:lnTo>
                  <a:lnTo>
                    <a:pt x="328" y="1164"/>
                  </a:lnTo>
                  <a:lnTo>
                    <a:pt x="328" y="1162"/>
                  </a:lnTo>
                  <a:lnTo>
                    <a:pt x="328" y="1162"/>
                  </a:lnTo>
                  <a:lnTo>
                    <a:pt x="342" y="1154"/>
                  </a:lnTo>
                  <a:lnTo>
                    <a:pt x="354" y="1146"/>
                  </a:lnTo>
                  <a:lnTo>
                    <a:pt x="362" y="1138"/>
                  </a:lnTo>
                  <a:lnTo>
                    <a:pt x="372" y="1128"/>
                  </a:lnTo>
                  <a:lnTo>
                    <a:pt x="372" y="1128"/>
                  </a:lnTo>
                  <a:lnTo>
                    <a:pt x="386" y="1134"/>
                  </a:lnTo>
                  <a:lnTo>
                    <a:pt x="398" y="1136"/>
                  </a:lnTo>
                  <a:lnTo>
                    <a:pt x="424" y="1140"/>
                  </a:lnTo>
                  <a:lnTo>
                    <a:pt x="446" y="1142"/>
                  </a:lnTo>
                  <a:lnTo>
                    <a:pt x="460" y="1142"/>
                  </a:lnTo>
                  <a:lnTo>
                    <a:pt x="460" y="1142"/>
                  </a:lnTo>
                  <a:lnTo>
                    <a:pt x="484" y="1140"/>
                  </a:lnTo>
                  <a:lnTo>
                    <a:pt x="484" y="1140"/>
                  </a:lnTo>
                  <a:lnTo>
                    <a:pt x="520" y="1136"/>
                  </a:lnTo>
                  <a:lnTo>
                    <a:pt x="572" y="1128"/>
                  </a:lnTo>
                  <a:lnTo>
                    <a:pt x="572" y="1128"/>
                  </a:lnTo>
                  <a:lnTo>
                    <a:pt x="590" y="1122"/>
                  </a:lnTo>
                  <a:lnTo>
                    <a:pt x="590" y="1122"/>
                  </a:lnTo>
                  <a:lnTo>
                    <a:pt x="594" y="1120"/>
                  </a:lnTo>
                  <a:lnTo>
                    <a:pt x="594" y="1120"/>
                  </a:lnTo>
                  <a:lnTo>
                    <a:pt x="596" y="1120"/>
                  </a:lnTo>
                  <a:lnTo>
                    <a:pt x="646" y="1106"/>
                  </a:lnTo>
                  <a:lnTo>
                    <a:pt x="646" y="1106"/>
                  </a:lnTo>
                  <a:lnTo>
                    <a:pt x="660" y="1102"/>
                  </a:lnTo>
                  <a:lnTo>
                    <a:pt x="674" y="1094"/>
                  </a:lnTo>
                  <a:lnTo>
                    <a:pt x="688" y="1088"/>
                  </a:lnTo>
                  <a:lnTo>
                    <a:pt x="700" y="1078"/>
                  </a:lnTo>
                  <a:lnTo>
                    <a:pt x="710" y="1070"/>
                  </a:lnTo>
                  <a:lnTo>
                    <a:pt x="720" y="1058"/>
                  </a:lnTo>
                  <a:lnTo>
                    <a:pt x="728" y="1048"/>
                  </a:lnTo>
                  <a:lnTo>
                    <a:pt x="734" y="1036"/>
                  </a:lnTo>
                  <a:lnTo>
                    <a:pt x="734" y="1036"/>
                  </a:lnTo>
                  <a:lnTo>
                    <a:pt x="746" y="1048"/>
                  </a:lnTo>
                  <a:lnTo>
                    <a:pt x="762" y="1058"/>
                  </a:lnTo>
                  <a:lnTo>
                    <a:pt x="778" y="1066"/>
                  </a:lnTo>
                  <a:lnTo>
                    <a:pt x="796" y="1070"/>
                  </a:lnTo>
                  <a:lnTo>
                    <a:pt x="812" y="1074"/>
                  </a:lnTo>
                  <a:lnTo>
                    <a:pt x="828" y="1076"/>
                  </a:lnTo>
                  <a:lnTo>
                    <a:pt x="844" y="1078"/>
                  </a:lnTo>
                  <a:lnTo>
                    <a:pt x="858" y="1078"/>
                  </a:lnTo>
                  <a:lnTo>
                    <a:pt x="858" y="1078"/>
                  </a:lnTo>
                  <a:lnTo>
                    <a:pt x="864" y="1076"/>
                  </a:lnTo>
                  <a:lnTo>
                    <a:pt x="864" y="1076"/>
                  </a:lnTo>
                  <a:lnTo>
                    <a:pt x="882" y="1072"/>
                  </a:lnTo>
                  <a:lnTo>
                    <a:pt x="882" y="1072"/>
                  </a:lnTo>
                  <a:lnTo>
                    <a:pt x="896" y="1070"/>
                  </a:lnTo>
                  <a:lnTo>
                    <a:pt x="896" y="1070"/>
                  </a:lnTo>
                  <a:lnTo>
                    <a:pt x="910" y="1064"/>
                  </a:lnTo>
                  <a:lnTo>
                    <a:pt x="910" y="1064"/>
                  </a:lnTo>
                  <a:lnTo>
                    <a:pt x="922" y="1060"/>
                  </a:lnTo>
                  <a:lnTo>
                    <a:pt x="922" y="1060"/>
                  </a:lnTo>
                  <a:lnTo>
                    <a:pt x="954" y="1046"/>
                  </a:lnTo>
                  <a:lnTo>
                    <a:pt x="990" y="1030"/>
                  </a:lnTo>
                  <a:lnTo>
                    <a:pt x="992" y="1030"/>
                  </a:lnTo>
                  <a:lnTo>
                    <a:pt x="992" y="1030"/>
                  </a:lnTo>
                  <a:lnTo>
                    <a:pt x="1006" y="1028"/>
                  </a:lnTo>
                  <a:lnTo>
                    <a:pt x="1006" y="1028"/>
                  </a:lnTo>
                  <a:lnTo>
                    <a:pt x="1012" y="1026"/>
                  </a:lnTo>
                  <a:lnTo>
                    <a:pt x="1012" y="1026"/>
                  </a:lnTo>
                  <a:lnTo>
                    <a:pt x="1018" y="1026"/>
                  </a:lnTo>
                  <a:lnTo>
                    <a:pt x="1018" y="1026"/>
                  </a:lnTo>
                  <a:lnTo>
                    <a:pt x="1030" y="1024"/>
                  </a:lnTo>
                  <a:lnTo>
                    <a:pt x="1030" y="1024"/>
                  </a:lnTo>
                  <a:lnTo>
                    <a:pt x="1038" y="1024"/>
                  </a:lnTo>
                  <a:lnTo>
                    <a:pt x="1038" y="1024"/>
                  </a:lnTo>
                  <a:lnTo>
                    <a:pt x="1048" y="1020"/>
                  </a:lnTo>
                  <a:lnTo>
                    <a:pt x="1048" y="1020"/>
                  </a:lnTo>
                  <a:lnTo>
                    <a:pt x="1064" y="1024"/>
                  </a:lnTo>
                  <a:lnTo>
                    <a:pt x="1082" y="1026"/>
                  </a:lnTo>
                  <a:lnTo>
                    <a:pt x="1102" y="1026"/>
                  </a:lnTo>
                  <a:lnTo>
                    <a:pt x="1122" y="1024"/>
                  </a:lnTo>
                  <a:lnTo>
                    <a:pt x="1122" y="1024"/>
                  </a:lnTo>
                  <a:lnTo>
                    <a:pt x="1138" y="1020"/>
                  </a:lnTo>
                  <a:lnTo>
                    <a:pt x="1152" y="1014"/>
                  </a:lnTo>
                  <a:lnTo>
                    <a:pt x="1164" y="1006"/>
                  </a:lnTo>
                  <a:lnTo>
                    <a:pt x="1174" y="998"/>
                  </a:lnTo>
                  <a:lnTo>
                    <a:pt x="1174" y="998"/>
                  </a:lnTo>
                  <a:lnTo>
                    <a:pt x="1204" y="1004"/>
                  </a:lnTo>
                  <a:lnTo>
                    <a:pt x="1218" y="1004"/>
                  </a:lnTo>
                  <a:lnTo>
                    <a:pt x="1234" y="1004"/>
                  </a:lnTo>
                  <a:lnTo>
                    <a:pt x="1234" y="1004"/>
                  </a:lnTo>
                  <a:lnTo>
                    <a:pt x="1250" y="1002"/>
                  </a:lnTo>
                  <a:lnTo>
                    <a:pt x="1250" y="1002"/>
                  </a:lnTo>
                  <a:lnTo>
                    <a:pt x="1272" y="996"/>
                  </a:lnTo>
                  <a:lnTo>
                    <a:pt x="1292" y="988"/>
                  </a:lnTo>
                  <a:lnTo>
                    <a:pt x="1308" y="978"/>
                  </a:lnTo>
                  <a:lnTo>
                    <a:pt x="1322" y="966"/>
                  </a:lnTo>
                  <a:lnTo>
                    <a:pt x="1322" y="966"/>
                  </a:lnTo>
                  <a:lnTo>
                    <a:pt x="1330" y="956"/>
                  </a:lnTo>
                  <a:lnTo>
                    <a:pt x="1336" y="946"/>
                  </a:lnTo>
                  <a:lnTo>
                    <a:pt x="1342" y="934"/>
                  </a:lnTo>
                  <a:lnTo>
                    <a:pt x="1346" y="924"/>
                  </a:lnTo>
                  <a:lnTo>
                    <a:pt x="1350" y="900"/>
                  </a:lnTo>
                  <a:lnTo>
                    <a:pt x="1352" y="874"/>
                  </a:lnTo>
                  <a:lnTo>
                    <a:pt x="1352" y="874"/>
                  </a:lnTo>
                  <a:lnTo>
                    <a:pt x="1364" y="892"/>
                  </a:lnTo>
                  <a:lnTo>
                    <a:pt x="1382" y="908"/>
                  </a:lnTo>
                  <a:lnTo>
                    <a:pt x="1400" y="922"/>
                  </a:lnTo>
                  <a:lnTo>
                    <a:pt x="1422" y="932"/>
                  </a:lnTo>
                  <a:lnTo>
                    <a:pt x="1422" y="932"/>
                  </a:lnTo>
                  <a:lnTo>
                    <a:pt x="1450" y="942"/>
                  </a:lnTo>
                  <a:lnTo>
                    <a:pt x="1476" y="948"/>
                  </a:lnTo>
                  <a:lnTo>
                    <a:pt x="1502" y="952"/>
                  </a:lnTo>
                  <a:lnTo>
                    <a:pt x="1530" y="950"/>
                  </a:lnTo>
                  <a:lnTo>
                    <a:pt x="1530" y="950"/>
                  </a:lnTo>
                  <a:lnTo>
                    <a:pt x="1564" y="946"/>
                  </a:lnTo>
                  <a:lnTo>
                    <a:pt x="1564" y="946"/>
                  </a:lnTo>
                  <a:lnTo>
                    <a:pt x="1600" y="938"/>
                  </a:lnTo>
                  <a:lnTo>
                    <a:pt x="1640" y="924"/>
                  </a:lnTo>
                  <a:lnTo>
                    <a:pt x="1644" y="924"/>
                  </a:lnTo>
                  <a:lnTo>
                    <a:pt x="1644" y="924"/>
                  </a:lnTo>
                  <a:lnTo>
                    <a:pt x="1650" y="922"/>
                  </a:lnTo>
                  <a:lnTo>
                    <a:pt x="1718" y="890"/>
                  </a:lnTo>
                  <a:lnTo>
                    <a:pt x="1756" y="876"/>
                  </a:lnTo>
                  <a:lnTo>
                    <a:pt x="1756" y="876"/>
                  </a:lnTo>
                  <a:lnTo>
                    <a:pt x="1772" y="888"/>
                  </a:lnTo>
                  <a:lnTo>
                    <a:pt x="1772" y="888"/>
                  </a:lnTo>
                  <a:lnTo>
                    <a:pt x="1786" y="896"/>
                  </a:lnTo>
                  <a:lnTo>
                    <a:pt x="1804" y="902"/>
                  </a:lnTo>
                  <a:lnTo>
                    <a:pt x="1822" y="904"/>
                  </a:lnTo>
                  <a:lnTo>
                    <a:pt x="1842" y="904"/>
                  </a:lnTo>
                  <a:lnTo>
                    <a:pt x="1842" y="904"/>
                  </a:lnTo>
                  <a:lnTo>
                    <a:pt x="1854" y="902"/>
                  </a:lnTo>
                  <a:lnTo>
                    <a:pt x="1854" y="902"/>
                  </a:lnTo>
                  <a:lnTo>
                    <a:pt x="1876" y="896"/>
                  </a:lnTo>
                  <a:lnTo>
                    <a:pt x="1896" y="886"/>
                  </a:lnTo>
                  <a:lnTo>
                    <a:pt x="1914" y="874"/>
                  </a:lnTo>
                  <a:lnTo>
                    <a:pt x="1928" y="856"/>
                  </a:lnTo>
                  <a:lnTo>
                    <a:pt x="1938" y="838"/>
                  </a:lnTo>
                  <a:lnTo>
                    <a:pt x="1944" y="818"/>
                  </a:lnTo>
                  <a:lnTo>
                    <a:pt x="1946" y="794"/>
                  </a:lnTo>
                  <a:lnTo>
                    <a:pt x="1942" y="770"/>
                  </a:lnTo>
                  <a:lnTo>
                    <a:pt x="1942" y="770"/>
                  </a:lnTo>
                  <a:lnTo>
                    <a:pt x="1940" y="758"/>
                  </a:lnTo>
                  <a:lnTo>
                    <a:pt x="1936" y="746"/>
                  </a:lnTo>
                  <a:lnTo>
                    <a:pt x="1930" y="732"/>
                  </a:lnTo>
                  <a:lnTo>
                    <a:pt x="1922" y="718"/>
                  </a:lnTo>
                  <a:lnTo>
                    <a:pt x="1922" y="718"/>
                  </a:lnTo>
                  <a:lnTo>
                    <a:pt x="1928" y="710"/>
                  </a:lnTo>
                  <a:lnTo>
                    <a:pt x="1934" y="700"/>
                  </a:lnTo>
                  <a:lnTo>
                    <a:pt x="1940" y="690"/>
                  </a:lnTo>
                  <a:lnTo>
                    <a:pt x="1942" y="680"/>
                  </a:lnTo>
                  <a:lnTo>
                    <a:pt x="1946" y="670"/>
                  </a:lnTo>
                  <a:lnTo>
                    <a:pt x="1946" y="660"/>
                  </a:lnTo>
                  <a:lnTo>
                    <a:pt x="1948" y="650"/>
                  </a:lnTo>
                  <a:lnTo>
                    <a:pt x="1946" y="640"/>
                  </a:lnTo>
                  <a:lnTo>
                    <a:pt x="1946" y="640"/>
                  </a:lnTo>
                  <a:lnTo>
                    <a:pt x="1942" y="622"/>
                  </a:lnTo>
                  <a:lnTo>
                    <a:pt x="1932" y="604"/>
                  </a:lnTo>
                  <a:lnTo>
                    <a:pt x="1922" y="588"/>
                  </a:lnTo>
                  <a:lnTo>
                    <a:pt x="1906" y="574"/>
                  </a:lnTo>
                  <a:lnTo>
                    <a:pt x="1906" y="574"/>
                  </a:lnTo>
                  <a:lnTo>
                    <a:pt x="1920" y="556"/>
                  </a:lnTo>
                  <a:lnTo>
                    <a:pt x="1920" y="556"/>
                  </a:lnTo>
                  <a:lnTo>
                    <a:pt x="1928" y="544"/>
                  </a:lnTo>
                  <a:lnTo>
                    <a:pt x="1934" y="528"/>
                  </a:lnTo>
                  <a:lnTo>
                    <a:pt x="1936" y="514"/>
                  </a:lnTo>
                  <a:lnTo>
                    <a:pt x="1938" y="498"/>
                  </a:lnTo>
                  <a:lnTo>
                    <a:pt x="1938" y="498"/>
                  </a:lnTo>
                  <a:lnTo>
                    <a:pt x="1964" y="512"/>
                  </a:lnTo>
                  <a:lnTo>
                    <a:pt x="1994" y="520"/>
                  </a:lnTo>
                  <a:lnTo>
                    <a:pt x="2008" y="524"/>
                  </a:lnTo>
                  <a:lnTo>
                    <a:pt x="2024" y="526"/>
                  </a:lnTo>
                  <a:lnTo>
                    <a:pt x="2040" y="526"/>
                  </a:lnTo>
                  <a:lnTo>
                    <a:pt x="2058" y="526"/>
                  </a:lnTo>
                  <a:lnTo>
                    <a:pt x="2058" y="526"/>
                  </a:lnTo>
                  <a:lnTo>
                    <a:pt x="2074" y="524"/>
                  </a:lnTo>
                  <a:lnTo>
                    <a:pt x="2074" y="524"/>
                  </a:lnTo>
                  <a:lnTo>
                    <a:pt x="2098" y="518"/>
                  </a:lnTo>
                  <a:lnTo>
                    <a:pt x="2122" y="508"/>
                  </a:lnTo>
                  <a:lnTo>
                    <a:pt x="2148" y="496"/>
                  </a:lnTo>
                  <a:lnTo>
                    <a:pt x="2174" y="480"/>
                  </a:lnTo>
                  <a:lnTo>
                    <a:pt x="2174" y="480"/>
                  </a:lnTo>
                  <a:lnTo>
                    <a:pt x="2150" y="520"/>
                  </a:lnTo>
                  <a:lnTo>
                    <a:pt x="2128" y="550"/>
                  </a:lnTo>
                  <a:lnTo>
                    <a:pt x="2106" y="574"/>
                  </a:lnTo>
                  <a:lnTo>
                    <a:pt x="2084" y="590"/>
                  </a:lnTo>
                  <a:lnTo>
                    <a:pt x="2064" y="602"/>
                  </a:lnTo>
                  <a:lnTo>
                    <a:pt x="2042" y="610"/>
                  </a:lnTo>
                  <a:lnTo>
                    <a:pt x="2022" y="618"/>
                  </a:lnTo>
                  <a:lnTo>
                    <a:pt x="2002" y="622"/>
                  </a:lnTo>
                  <a:lnTo>
                    <a:pt x="2002" y="622"/>
                  </a:lnTo>
                  <a:lnTo>
                    <a:pt x="2002" y="622"/>
                  </a:lnTo>
                  <a:lnTo>
                    <a:pt x="1986" y="626"/>
                  </a:lnTo>
                  <a:lnTo>
                    <a:pt x="1974" y="632"/>
                  </a:lnTo>
                  <a:lnTo>
                    <a:pt x="1966" y="640"/>
                  </a:lnTo>
                  <a:lnTo>
                    <a:pt x="1958" y="650"/>
                  </a:lnTo>
                  <a:lnTo>
                    <a:pt x="1952" y="660"/>
                  </a:lnTo>
                  <a:lnTo>
                    <a:pt x="1950" y="672"/>
                  </a:lnTo>
                  <a:lnTo>
                    <a:pt x="1948" y="684"/>
                  </a:lnTo>
                  <a:lnTo>
                    <a:pt x="1950" y="694"/>
                  </a:lnTo>
                  <a:lnTo>
                    <a:pt x="1950" y="694"/>
                  </a:lnTo>
                  <a:lnTo>
                    <a:pt x="1954" y="710"/>
                  </a:lnTo>
                  <a:lnTo>
                    <a:pt x="1962" y="724"/>
                  </a:lnTo>
                  <a:lnTo>
                    <a:pt x="1974" y="736"/>
                  </a:lnTo>
                  <a:lnTo>
                    <a:pt x="1988" y="744"/>
                  </a:lnTo>
                  <a:lnTo>
                    <a:pt x="1988" y="744"/>
                  </a:lnTo>
                  <a:lnTo>
                    <a:pt x="1990" y="746"/>
                  </a:lnTo>
                  <a:lnTo>
                    <a:pt x="1990" y="746"/>
                  </a:lnTo>
                  <a:lnTo>
                    <a:pt x="2016" y="760"/>
                  </a:lnTo>
                  <a:lnTo>
                    <a:pt x="2016" y="760"/>
                  </a:lnTo>
                  <a:lnTo>
                    <a:pt x="2048" y="776"/>
                  </a:lnTo>
                  <a:lnTo>
                    <a:pt x="2066" y="784"/>
                  </a:lnTo>
                  <a:lnTo>
                    <a:pt x="2086" y="792"/>
                  </a:lnTo>
                  <a:lnTo>
                    <a:pt x="2108" y="798"/>
                  </a:lnTo>
                  <a:lnTo>
                    <a:pt x="2130" y="804"/>
                  </a:lnTo>
                  <a:lnTo>
                    <a:pt x="2154" y="806"/>
                  </a:lnTo>
                  <a:lnTo>
                    <a:pt x="2178" y="804"/>
                  </a:lnTo>
                  <a:lnTo>
                    <a:pt x="2178" y="804"/>
                  </a:lnTo>
                  <a:lnTo>
                    <a:pt x="2196" y="802"/>
                  </a:lnTo>
                  <a:lnTo>
                    <a:pt x="2196" y="802"/>
                  </a:lnTo>
                  <a:lnTo>
                    <a:pt x="2218" y="798"/>
                  </a:lnTo>
                  <a:lnTo>
                    <a:pt x="2240" y="790"/>
                  </a:lnTo>
                  <a:lnTo>
                    <a:pt x="2258" y="780"/>
                  </a:lnTo>
                  <a:lnTo>
                    <a:pt x="2276" y="770"/>
                  </a:lnTo>
                  <a:lnTo>
                    <a:pt x="2292" y="758"/>
                  </a:lnTo>
                  <a:lnTo>
                    <a:pt x="2308" y="746"/>
                  </a:lnTo>
                  <a:lnTo>
                    <a:pt x="2322" y="732"/>
                  </a:lnTo>
                  <a:lnTo>
                    <a:pt x="2334" y="716"/>
                  </a:lnTo>
                  <a:lnTo>
                    <a:pt x="2356" y="686"/>
                  </a:lnTo>
                  <a:lnTo>
                    <a:pt x="2374" y="658"/>
                  </a:lnTo>
                  <a:lnTo>
                    <a:pt x="2386" y="632"/>
                  </a:lnTo>
                  <a:lnTo>
                    <a:pt x="2396" y="608"/>
                  </a:lnTo>
                  <a:lnTo>
                    <a:pt x="2396" y="608"/>
                  </a:lnTo>
                  <a:lnTo>
                    <a:pt x="2398" y="608"/>
                  </a:lnTo>
                  <a:lnTo>
                    <a:pt x="2398" y="608"/>
                  </a:lnTo>
                  <a:lnTo>
                    <a:pt x="2432" y="528"/>
                  </a:lnTo>
                  <a:lnTo>
                    <a:pt x="2446" y="494"/>
                  </a:lnTo>
                  <a:lnTo>
                    <a:pt x="2454" y="464"/>
                  </a:lnTo>
                  <a:lnTo>
                    <a:pt x="2454" y="464"/>
                  </a:lnTo>
                  <a:lnTo>
                    <a:pt x="2466" y="472"/>
                  </a:lnTo>
                  <a:lnTo>
                    <a:pt x="2480" y="476"/>
                  </a:lnTo>
                  <a:lnTo>
                    <a:pt x="2492" y="482"/>
                  </a:lnTo>
                  <a:lnTo>
                    <a:pt x="2504" y="484"/>
                  </a:lnTo>
                  <a:lnTo>
                    <a:pt x="2504" y="484"/>
                  </a:lnTo>
                  <a:lnTo>
                    <a:pt x="2512" y="484"/>
                  </a:lnTo>
                  <a:lnTo>
                    <a:pt x="2512" y="484"/>
                  </a:lnTo>
                  <a:lnTo>
                    <a:pt x="2518" y="484"/>
                  </a:lnTo>
                  <a:lnTo>
                    <a:pt x="2518" y="484"/>
                  </a:lnTo>
                  <a:lnTo>
                    <a:pt x="2536" y="484"/>
                  </a:lnTo>
                  <a:lnTo>
                    <a:pt x="2536" y="484"/>
                  </a:lnTo>
                  <a:lnTo>
                    <a:pt x="2536" y="502"/>
                  </a:lnTo>
                  <a:lnTo>
                    <a:pt x="2536" y="502"/>
                  </a:lnTo>
                  <a:lnTo>
                    <a:pt x="2518" y="514"/>
                  </a:lnTo>
                  <a:lnTo>
                    <a:pt x="2518" y="514"/>
                  </a:lnTo>
                  <a:lnTo>
                    <a:pt x="2478" y="536"/>
                  </a:lnTo>
                  <a:lnTo>
                    <a:pt x="2478" y="536"/>
                  </a:lnTo>
                  <a:lnTo>
                    <a:pt x="2466" y="542"/>
                  </a:lnTo>
                  <a:lnTo>
                    <a:pt x="2454" y="550"/>
                  </a:lnTo>
                  <a:lnTo>
                    <a:pt x="2446" y="558"/>
                  </a:lnTo>
                  <a:lnTo>
                    <a:pt x="2440" y="568"/>
                  </a:lnTo>
                  <a:lnTo>
                    <a:pt x="2436" y="578"/>
                  </a:lnTo>
                  <a:lnTo>
                    <a:pt x="2432" y="590"/>
                  </a:lnTo>
                  <a:lnTo>
                    <a:pt x="2432" y="600"/>
                  </a:lnTo>
                  <a:lnTo>
                    <a:pt x="2434" y="612"/>
                  </a:lnTo>
                  <a:lnTo>
                    <a:pt x="2434" y="612"/>
                  </a:lnTo>
                  <a:lnTo>
                    <a:pt x="2438" y="626"/>
                  </a:lnTo>
                  <a:lnTo>
                    <a:pt x="2444" y="638"/>
                  </a:lnTo>
                  <a:lnTo>
                    <a:pt x="2454" y="650"/>
                  </a:lnTo>
                  <a:lnTo>
                    <a:pt x="2464" y="660"/>
                  </a:lnTo>
                  <a:lnTo>
                    <a:pt x="2464" y="660"/>
                  </a:lnTo>
                  <a:lnTo>
                    <a:pt x="2466" y="662"/>
                  </a:lnTo>
                  <a:lnTo>
                    <a:pt x="2484" y="674"/>
                  </a:lnTo>
                  <a:lnTo>
                    <a:pt x="2484" y="674"/>
                  </a:lnTo>
                  <a:lnTo>
                    <a:pt x="2502" y="682"/>
                  </a:lnTo>
                  <a:lnTo>
                    <a:pt x="2524" y="690"/>
                  </a:lnTo>
                  <a:lnTo>
                    <a:pt x="2550" y="694"/>
                  </a:lnTo>
                  <a:lnTo>
                    <a:pt x="2566" y="694"/>
                  </a:lnTo>
                  <a:lnTo>
                    <a:pt x="2580" y="694"/>
                  </a:lnTo>
                  <a:lnTo>
                    <a:pt x="2580" y="694"/>
                  </a:lnTo>
                  <a:lnTo>
                    <a:pt x="2596" y="692"/>
                  </a:lnTo>
                  <a:lnTo>
                    <a:pt x="2596" y="692"/>
                  </a:lnTo>
                  <a:lnTo>
                    <a:pt x="2656" y="676"/>
                  </a:lnTo>
                  <a:lnTo>
                    <a:pt x="2656" y="676"/>
                  </a:lnTo>
                  <a:lnTo>
                    <a:pt x="2658" y="676"/>
                  </a:lnTo>
                  <a:lnTo>
                    <a:pt x="2658" y="676"/>
                  </a:lnTo>
                  <a:lnTo>
                    <a:pt x="2682" y="666"/>
                  </a:lnTo>
                  <a:lnTo>
                    <a:pt x="2682" y="666"/>
                  </a:lnTo>
                  <a:lnTo>
                    <a:pt x="2716" y="656"/>
                  </a:lnTo>
                  <a:lnTo>
                    <a:pt x="2744" y="646"/>
                  </a:lnTo>
                  <a:lnTo>
                    <a:pt x="2744" y="646"/>
                  </a:lnTo>
                  <a:lnTo>
                    <a:pt x="2748" y="646"/>
                  </a:lnTo>
                  <a:lnTo>
                    <a:pt x="2748" y="646"/>
                  </a:lnTo>
                  <a:lnTo>
                    <a:pt x="2760" y="646"/>
                  </a:lnTo>
                  <a:lnTo>
                    <a:pt x="2770" y="646"/>
                  </a:lnTo>
                  <a:lnTo>
                    <a:pt x="2782" y="648"/>
                  </a:lnTo>
                  <a:lnTo>
                    <a:pt x="2782" y="648"/>
                  </a:lnTo>
                  <a:lnTo>
                    <a:pt x="2818" y="656"/>
                  </a:lnTo>
                  <a:lnTo>
                    <a:pt x="2828" y="658"/>
                  </a:lnTo>
                  <a:lnTo>
                    <a:pt x="2838" y="656"/>
                  </a:lnTo>
                  <a:lnTo>
                    <a:pt x="2838" y="656"/>
                  </a:lnTo>
                  <a:lnTo>
                    <a:pt x="2846" y="656"/>
                  </a:lnTo>
                  <a:lnTo>
                    <a:pt x="2846" y="656"/>
                  </a:lnTo>
                  <a:lnTo>
                    <a:pt x="2862" y="652"/>
                  </a:lnTo>
                  <a:lnTo>
                    <a:pt x="2876" y="644"/>
                  </a:lnTo>
                  <a:lnTo>
                    <a:pt x="2888" y="634"/>
                  </a:lnTo>
                  <a:lnTo>
                    <a:pt x="2900" y="622"/>
                  </a:lnTo>
                  <a:lnTo>
                    <a:pt x="2900" y="622"/>
                  </a:lnTo>
                  <a:lnTo>
                    <a:pt x="2908" y="626"/>
                  </a:lnTo>
                  <a:lnTo>
                    <a:pt x="2908" y="626"/>
                  </a:lnTo>
                  <a:lnTo>
                    <a:pt x="2908" y="626"/>
                  </a:lnTo>
                  <a:lnTo>
                    <a:pt x="2908" y="626"/>
                  </a:lnTo>
                  <a:lnTo>
                    <a:pt x="2932" y="640"/>
                  </a:lnTo>
                  <a:lnTo>
                    <a:pt x="2956" y="652"/>
                  </a:lnTo>
                  <a:lnTo>
                    <a:pt x="2972" y="658"/>
                  </a:lnTo>
                  <a:lnTo>
                    <a:pt x="2986" y="660"/>
                  </a:lnTo>
                  <a:lnTo>
                    <a:pt x="3002" y="662"/>
                  </a:lnTo>
                  <a:lnTo>
                    <a:pt x="3020" y="662"/>
                  </a:lnTo>
                  <a:lnTo>
                    <a:pt x="3020" y="662"/>
                  </a:lnTo>
                  <a:lnTo>
                    <a:pt x="3032" y="660"/>
                  </a:lnTo>
                  <a:lnTo>
                    <a:pt x="3032" y="660"/>
                  </a:lnTo>
                  <a:lnTo>
                    <a:pt x="3052" y="656"/>
                  </a:lnTo>
                  <a:lnTo>
                    <a:pt x="3070" y="648"/>
                  </a:lnTo>
                  <a:lnTo>
                    <a:pt x="3086" y="640"/>
                  </a:lnTo>
                  <a:lnTo>
                    <a:pt x="3100" y="630"/>
                  </a:lnTo>
                  <a:lnTo>
                    <a:pt x="3110" y="618"/>
                  </a:lnTo>
                  <a:lnTo>
                    <a:pt x="3120" y="608"/>
                  </a:lnTo>
                  <a:lnTo>
                    <a:pt x="3134" y="588"/>
                  </a:lnTo>
                  <a:lnTo>
                    <a:pt x="3134" y="588"/>
                  </a:lnTo>
                  <a:lnTo>
                    <a:pt x="3134" y="588"/>
                  </a:lnTo>
                  <a:lnTo>
                    <a:pt x="3134" y="588"/>
                  </a:lnTo>
                  <a:lnTo>
                    <a:pt x="3142" y="576"/>
                  </a:lnTo>
                  <a:lnTo>
                    <a:pt x="3146" y="562"/>
                  </a:lnTo>
                  <a:lnTo>
                    <a:pt x="3156" y="526"/>
                  </a:lnTo>
                  <a:lnTo>
                    <a:pt x="3164" y="480"/>
                  </a:lnTo>
                  <a:lnTo>
                    <a:pt x="3172" y="426"/>
                  </a:lnTo>
                  <a:lnTo>
                    <a:pt x="3172" y="426"/>
                  </a:lnTo>
                  <a:lnTo>
                    <a:pt x="3198" y="430"/>
                  </a:lnTo>
                  <a:lnTo>
                    <a:pt x="3212" y="432"/>
                  </a:lnTo>
                  <a:lnTo>
                    <a:pt x="3226" y="432"/>
                  </a:lnTo>
                  <a:lnTo>
                    <a:pt x="3226" y="432"/>
                  </a:lnTo>
                  <a:lnTo>
                    <a:pt x="3236" y="430"/>
                  </a:lnTo>
                  <a:lnTo>
                    <a:pt x="3236" y="430"/>
                  </a:lnTo>
                  <a:lnTo>
                    <a:pt x="3256" y="424"/>
                  </a:lnTo>
                  <a:lnTo>
                    <a:pt x="3274" y="416"/>
                  </a:lnTo>
                  <a:lnTo>
                    <a:pt x="3294" y="404"/>
                  </a:lnTo>
                  <a:lnTo>
                    <a:pt x="3312" y="390"/>
                  </a:lnTo>
                  <a:lnTo>
                    <a:pt x="3330" y="372"/>
                  </a:lnTo>
                  <a:lnTo>
                    <a:pt x="3346" y="352"/>
                  </a:lnTo>
                  <a:lnTo>
                    <a:pt x="3362" y="330"/>
                  </a:lnTo>
                  <a:lnTo>
                    <a:pt x="3376" y="306"/>
                  </a:lnTo>
                  <a:lnTo>
                    <a:pt x="3376" y="306"/>
                  </a:lnTo>
                  <a:lnTo>
                    <a:pt x="3386" y="284"/>
                  </a:lnTo>
                  <a:lnTo>
                    <a:pt x="3394" y="266"/>
                  </a:lnTo>
                  <a:lnTo>
                    <a:pt x="3400" y="246"/>
                  </a:lnTo>
                  <a:lnTo>
                    <a:pt x="3404" y="228"/>
                  </a:lnTo>
                  <a:lnTo>
                    <a:pt x="3408" y="210"/>
                  </a:lnTo>
                  <a:lnTo>
                    <a:pt x="3410" y="194"/>
                  </a:lnTo>
                  <a:lnTo>
                    <a:pt x="3410" y="178"/>
                  </a:lnTo>
                  <a:lnTo>
                    <a:pt x="3408" y="162"/>
                  </a:lnTo>
                  <a:lnTo>
                    <a:pt x="3408" y="162"/>
                  </a:lnTo>
                  <a:close/>
                  <a:moveTo>
                    <a:pt x="2882" y="450"/>
                  </a:moveTo>
                  <a:lnTo>
                    <a:pt x="2882" y="450"/>
                  </a:lnTo>
                  <a:lnTo>
                    <a:pt x="2880" y="450"/>
                  </a:lnTo>
                  <a:lnTo>
                    <a:pt x="2880" y="450"/>
                  </a:lnTo>
                  <a:lnTo>
                    <a:pt x="2858" y="440"/>
                  </a:lnTo>
                  <a:lnTo>
                    <a:pt x="2832" y="432"/>
                  </a:lnTo>
                  <a:lnTo>
                    <a:pt x="2806" y="426"/>
                  </a:lnTo>
                  <a:lnTo>
                    <a:pt x="2776" y="426"/>
                  </a:lnTo>
                  <a:lnTo>
                    <a:pt x="2776" y="426"/>
                  </a:lnTo>
                  <a:lnTo>
                    <a:pt x="2774" y="418"/>
                  </a:lnTo>
                  <a:lnTo>
                    <a:pt x="2774" y="418"/>
                  </a:lnTo>
                  <a:lnTo>
                    <a:pt x="2776" y="418"/>
                  </a:lnTo>
                  <a:lnTo>
                    <a:pt x="2776" y="418"/>
                  </a:lnTo>
                  <a:lnTo>
                    <a:pt x="2804" y="418"/>
                  </a:lnTo>
                  <a:lnTo>
                    <a:pt x="2804" y="418"/>
                  </a:lnTo>
                  <a:lnTo>
                    <a:pt x="2820" y="412"/>
                  </a:lnTo>
                  <a:lnTo>
                    <a:pt x="2836" y="406"/>
                  </a:lnTo>
                  <a:lnTo>
                    <a:pt x="2848" y="396"/>
                  </a:lnTo>
                  <a:lnTo>
                    <a:pt x="2860" y="382"/>
                  </a:lnTo>
                  <a:lnTo>
                    <a:pt x="2860" y="382"/>
                  </a:lnTo>
                  <a:lnTo>
                    <a:pt x="2864" y="374"/>
                  </a:lnTo>
                  <a:lnTo>
                    <a:pt x="2870" y="364"/>
                  </a:lnTo>
                  <a:lnTo>
                    <a:pt x="2874" y="346"/>
                  </a:lnTo>
                  <a:lnTo>
                    <a:pt x="2874" y="330"/>
                  </a:lnTo>
                  <a:lnTo>
                    <a:pt x="2874" y="318"/>
                  </a:lnTo>
                  <a:lnTo>
                    <a:pt x="2874" y="318"/>
                  </a:lnTo>
                  <a:lnTo>
                    <a:pt x="2898" y="328"/>
                  </a:lnTo>
                  <a:lnTo>
                    <a:pt x="2922" y="334"/>
                  </a:lnTo>
                  <a:lnTo>
                    <a:pt x="2948" y="338"/>
                  </a:lnTo>
                  <a:lnTo>
                    <a:pt x="2972" y="338"/>
                  </a:lnTo>
                  <a:lnTo>
                    <a:pt x="2962" y="382"/>
                  </a:lnTo>
                  <a:lnTo>
                    <a:pt x="2950" y="426"/>
                  </a:lnTo>
                  <a:lnTo>
                    <a:pt x="2950" y="426"/>
                  </a:lnTo>
                  <a:lnTo>
                    <a:pt x="2934" y="468"/>
                  </a:lnTo>
                  <a:lnTo>
                    <a:pt x="2934" y="468"/>
                  </a:lnTo>
                  <a:lnTo>
                    <a:pt x="2934" y="468"/>
                  </a:lnTo>
                  <a:lnTo>
                    <a:pt x="2934" y="468"/>
                  </a:lnTo>
                  <a:lnTo>
                    <a:pt x="2926" y="480"/>
                  </a:lnTo>
                  <a:lnTo>
                    <a:pt x="2922" y="486"/>
                  </a:lnTo>
                  <a:lnTo>
                    <a:pt x="2922" y="486"/>
                  </a:lnTo>
                  <a:lnTo>
                    <a:pt x="2914" y="476"/>
                  </a:lnTo>
                  <a:lnTo>
                    <a:pt x="2906" y="468"/>
                  </a:lnTo>
                  <a:lnTo>
                    <a:pt x="2894" y="460"/>
                  </a:lnTo>
                  <a:lnTo>
                    <a:pt x="2882" y="450"/>
                  </a:lnTo>
                  <a:lnTo>
                    <a:pt x="2882" y="450"/>
                  </a:lnTo>
                  <a:close/>
                  <a:moveTo>
                    <a:pt x="944" y="640"/>
                  </a:moveTo>
                  <a:lnTo>
                    <a:pt x="944" y="640"/>
                  </a:lnTo>
                  <a:lnTo>
                    <a:pt x="944" y="642"/>
                  </a:lnTo>
                  <a:lnTo>
                    <a:pt x="944" y="642"/>
                  </a:lnTo>
                  <a:lnTo>
                    <a:pt x="944" y="640"/>
                  </a:lnTo>
                  <a:lnTo>
                    <a:pt x="944" y="640"/>
                  </a:lnTo>
                  <a:close/>
                  <a:moveTo>
                    <a:pt x="922" y="650"/>
                  </a:moveTo>
                  <a:lnTo>
                    <a:pt x="924" y="652"/>
                  </a:lnTo>
                  <a:lnTo>
                    <a:pt x="928" y="650"/>
                  </a:lnTo>
                  <a:lnTo>
                    <a:pt x="930" y="652"/>
                  </a:lnTo>
                  <a:lnTo>
                    <a:pt x="930" y="652"/>
                  </a:lnTo>
                  <a:lnTo>
                    <a:pt x="924" y="652"/>
                  </a:lnTo>
                  <a:lnTo>
                    <a:pt x="924" y="652"/>
                  </a:lnTo>
                  <a:lnTo>
                    <a:pt x="922" y="650"/>
                  </a:lnTo>
                  <a:lnTo>
                    <a:pt x="922" y="650"/>
                  </a:lnTo>
                  <a:close/>
                  <a:moveTo>
                    <a:pt x="942" y="714"/>
                  </a:moveTo>
                  <a:lnTo>
                    <a:pt x="944" y="716"/>
                  </a:lnTo>
                  <a:lnTo>
                    <a:pt x="940" y="716"/>
                  </a:lnTo>
                  <a:lnTo>
                    <a:pt x="940" y="716"/>
                  </a:lnTo>
                  <a:lnTo>
                    <a:pt x="940" y="716"/>
                  </a:lnTo>
                  <a:lnTo>
                    <a:pt x="942" y="714"/>
                  </a:lnTo>
                  <a:lnTo>
                    <a:pt x="942" y="714"/>
                  </a:lnTo>
                  <a:close/>
                  <a:moveTo>
                    <a:pt x="960" y="722"/>
                  </a:moveTo>
                  <a:lnTo>
                    <a:pt x="960" y="710"/>
                  </a:lnTo>
                  <a:lnTo>
                    <a:pt x="954" y="712"/>
                  </a:lnTo>
                  <a:lnTo>
                    <a:pt x="954" y="710"/>
                  </a:lnTo>
                  <a:lnTo>
                    <a:pt x="954" y="710"/>
                  </a:lnTo>
                  <a:lnTo>
                    <a:pt x="960" y="710"/>
                  </a:lnTo>
                  <a:lnTo>
                    <a:pt x="960" y="710"/>
                  </a:lnTo>
                  <a:lnTo>
                    <a:pt x="964" y="724"/>
                  </a:lnTo>
                  <a:lnTo>
                    <a:pt x="964" y="724"/>
                  </a:lnTo>
                  <a:lnTo>
                    <a:pt x="964" y="726"/>
                  </a:lnTo>
                  <a:lnTo>
                    <a:pt x="964" y="730"/>
                  </a:lnTo>
                  <a:lnTo>
                    <a:pt x="964" y="730"/>
                  </a:lnTo>
                  <a:lnTo>
                    <a:pt x="960" y="730"/>
                  </a:lnTo>
                  <a:lnTo>
                    <a:pt x="960" y="726"/>
                  </a:lnTo>
                  <a:lnTo>
                    <a:pt x="964" y="730"/>
                  </a:lnTo>
                  <a:lnTo>
                    <a:pt x="960" y="722"/>
                  </a:lnTo>
                  <a:close/>
                  <a:moveTo>
                    <a:pt x="538" y="742"/>
                  </a:moveTo>
                  <a:lnTo>
                    <a:pt x="538" y="744"/>
                  </a:lnTo>
                  <a:lnTo>
                    <a:pt x="538" y="742"/>
                  </a:lnTo>
                  <a:lnTo>
                    <a:pt x="538" y="742"/>
                  </a:lnTo>
                  <a:lnTo>
                    <a:pt x="540" y="740"/>
                  </a:lnTo>
                  <a:lnTo>
                    <a:pt x="540" y="744"/>
                  </a:lnTo>
                  <a:lnTo>
                    <a:pt x="540" y="744"/>
                  </a:lnTo>
                  <a:lnTo>
                    <a:pt x="538" y="744"/>
                  </a:lnTo>
                  <a:lnTo>
                    <a:pt x="536" y="746"/>
                  </a:lnTo>
                  <a:lnTo>
                    <a:pt x="536" y="746"/>
                  </a:lnTo>
                  <a:lnTo>
                    <a:pt x="538" y="742"/>
                  </a:lnTo>
                  <a:lnTo>
                    <a:pt x="538" y="742"/>
                  </a:lnTo>
                  <a:close/>
                  <a:moveTo>
                    <a:pt x="392" y="804"/>
                  </a:moveTo>
                  <a:lnTo>
                    <a:pt x="390" y="798"/>
                  </a:lnTo>
                  <a:lnTo>
                    <a:pt x="390" y="798"/>
                  </a:lnTo>
                  <a:lnTo>
                    <a:pt x="392" y="796"/>
                  </a:lnTo>
                  <a:lnTo>
                    <a:pt x="392" y="796"/>
                  </a:lnTo>
                  <a:lnTo>
                    <a:pt x="400" y="792"/>
                  </a:lnTo>
                  <a:lnTo>
                    <a:pt x="400" y="792"/>
                  </a:lnTo>
                  <a:lnTo>
                    <a:pt x="400" y="792"/>
                  </a:lnTo>
                  <a:lnTo>
                    <a:pt x="406" y="794"/>
                  </a:lnTo>
                  <a:lnTo>
                    <a:pt x="412" y="796"/>
                  </a:lnTo>
                  <a:lnTo>
                    <a:pt x="412" y="796"/>
                  </a:lnTo>
                  <a:lnTo>
                    <a:pt x="400" y="802"/>
                  </a:lnTo>
                  <a:lnTo>
                    <a:pt x="392" y="804"/>
                  </a:lnTo>
                  <a:lnTo>
                    <a:pt x="392" y="804"/>
                  </a:lnTo>
                  <a:close/>
                  <a:moveTo>
                    <a:pt x="366" y="492"/>
                  </a:moveTo>
                  <a:lnTo>
                    <a:pt x="366" y="492"/>
                  </a:lnTo>
                  <a:lnTo>
                    <a:pt x="362" y="494"/>
                  </a:lnTo>
                  <a:lnTo>
                    <a:pt x="362" y="494"/>
                  </a:lnTo>
                  <a:lnTo>
                    <a:pt x="366" y="492"/>
                  </a:lnTo>
                  <a:lnTo>
                    <a:pt x="366" y="492"/>
                  </a:lnTo>
                  <a:close/>
                </a:path>
              </a:pathLst>
            </a:custGeom>
            <a:solidFill>
              <a:srgbClr val="00A8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27" name="Freeform 203"/>
            <p:cNvSpPr>
              <a:spLocks noEditPoints="1"/>
            </p:cNvSpPr>
            <p:nvPr/>
          </p:nvSpPr>
          <p:spPr bwMode="auto">
            <a:xfrm>
              <a:off x="2003425" y="1035050"/>
              <a:ext cx="1000125" cy="990600"/>
            </a:xfrm>
            <a:custGeom>
              <a:avLst/>
              <a:gdLst/>
              <a:ahLst/>
              <a:cxnLst>
                <a:cxn ang="0">
                  <a:pos x="122" y="246"/>
                </a:cxn>
                <a:cxn ang="0">
                  <a:pos x="200" y="286"/>
                </a:cxn>
                <a:cxn ang="0">
                  <a:pos x="128" y="350"/>
                </a:cxn>
                <a:cxn ang="0">
                  <a:pos x="120" y="402"/>
                </a:cxn>
                <a:cxn ang="0">
                  <a:pos x="192" y="368"/>
                </a:cxn>
                <a:cxn ang="0">
                  <a:pos x="242" y="370"/>
                </a:cxn>
                <a:cxn ang="0">
                  <a:pos x="220" y="280"/>
                </a:cxn>
                <a:cxn ang="0">
                  <a:pos x="214" y="248"/>
                </a:cxn>
                <a:cxn ang="0">
                  <a:pos x="318" y="222"/>
                </a:cxn>
                <a:cxn ang="0">
                  <a:pos x="194" y="220"/>
                </a:cxn>
                <a:cxn ang="0">
                  <a:pos x="184" y="166"/>
                </a:cxn>
                <a:cxn ang="0">
                  <a:pos x="168" y="78"/>
                </a:cxn>
                <a:cxn ang="0">
                  <a:pos x="226" y="70"/>
                </a:cxn>
                <a:cxn ang="0">
                  <a:pos x="370" y="14"/>
                </a:cxn>
                <a:cxn ang="0">
                  <a:pos x="552" y="44"/>
                </a:cxn>
                <a:cxn ang="0">
                  <a:pos x="554" y="102"/>
                </a:cxn>
                <a:cxn ang="0">
                  <a:pos x="546" y="162"/>
                </a:cxn>
                <a:cxn ang="0">
                  <a:pos x="432" y="178"/>
                </a:cxn>
                <a:cxn ang="0">
                  <a:pos x="486" y="178"/>
                </a:cxn>
                <a:cxn ang="0">
                  <a:pos x="574" y="214"/>
                </a:cxn>
                <a:cxn ang="0">
                  <a:pos x="580" y="326"/>
                </a:cxn>
                <a:cxn ang="0">
                  <a:pos x="464" y="344"/>
                </a:cxn>
                <a:cxn ang="0">
                  <a:pos x="598" y="362"/>
                </a:cxn>
                <a:cxn ang="0">
                  <a:pos x="600" y="418"/>
                </a:cxn>
                <a:cxn ang="0">
                  <a:pos x="544" y="420"/>
                </a:cxn>
                <a:cxn ang="0">
                  <a:pos x="542" y="448"/>
                </a:cxn>
                <a:cxn ang="0">
                  <a:pos x="626" y="452"/>
                </a:cxn>
                <a:cxn ang="0">
                  <a:pos x="608" y="530"/>
                </a:cxn>
                <a:cxn ang="0">
                  <a:pos x="400" y="582"/>
                </a:cxn>
                <a:cxn ang="0">
                  <a:pos x="296" y="560"/>
                </a:cxn>
                <a:cxn ang="0">
                  <a:pos x="206" y="624"/>
                </a:cxn>
                <a:cxn ang="0">
                  <a:pos x="98" y="586"/>
                </a:cxn>
                <a:cxn ang="0">
                  <a:pos x="102" y="470"/>
                </a:cxn>
                <a:cxn ang="0">
                  <a:pos x="58" y="418"/>
                </a:cxn>
                <a:cxn ang="0">
                  <a:pos x="72" y="336"/>
                </a:cxn>
                <a:cxn ang="0">
                  <a:pos x="26" y="282"/>
                </a:cxn>
                <a:cxn ang="0">
                  <a:pos x="160" y="218"/>
                </a:cxn>
                <a:cxn ang="0">
                  <a:pos x="72" y="194"/>
                </a:cxn>
                <a:cxn ang="0">
                  <a:pos x="0" y="142"/>
                </a:cxn>
                <a:cxn ang="0">
                  <a:pos x="56" y="84"/>
                </a:cxn>
                <a:cxn ang="0">
                  <a:pos x="162" y="150"/>
                </a:cxn>
                <a:cxn ang="0">
                  <a:pos x="172" y="552"/>
                </a:cxn>
                <a:cxn ang="0">
                  <a:pos x="194" y="562"/>
                </a:cxn>
                <a:cxn ang="0">
                  <a:pos x="270" y="472"/>
                </a:cxn>
                <a:cxn ang="0">
                  <a:pos x="208" y="488"/>
                </a:cxn>
                <a:cxn ang="0">
                  <a:pos x="346" y="386"/>
                </a:cxn>
                <a:cxn ang="0">
                  <a:pos x="288" y="424"/>
                </a:cxn>
                <a:cxn ang="0">
                  <a:pos x="288" y="136"/>
                </a:cxn>
                <a:cxn ang="0">
                  <a:pos x="252" y="158"/>
                </a:cxn>
                <a:cxn ang="0">
                  <a:pos x="334" y="470"/>
                </a:cxn>
                <a:cxn ang="0">
                  <a:pos x="290" y="294"/>
                </a:cxn>
                <a:cxn ang="0">
                  <a:pos x="324" y="304"/>
                </a:cxn>
                <a:cxn ang="0">
                  <a:pos x="290" y="294"/>
                </a:cxn>
                <a:cxn ang="0">
                  <a:pos x="314" y="356"/>
                </a:cxn>
                <a:cxn ang="0">
                  <a:pos x="450" y="78"/>
                </a:cxn>
                <a:cxn ang="0">
                  <a:pos x="406" y="82"/>
                </a:cxn>
                <a:cxn ang="0">
                  <a:pos x="450" y="78"/>
                </a:cxn>
                <a:cxn ang="0">
                  <a:pos x="476" y="224"/>
                </a:cxn>
                <a:cxn ang="0">
                  <a:pos x="478" y="242"/>
                </a:cxn>
                <a:cxn ang="0">
                  <a:pos x="484" y="274"/>
                </a:cxn>
              </a:cxnLst>
              <a:rect l="0" t="0" r="r" b="b"/>
              <a:pathLst>
                <a:path w="630" h="624">
                  <a:moveTo>
                    <a:pt x="30" y="274"/>
                  </a:moveTo>
                  <a:lnTo>
                    <a:pt x="30" y="274"/>
                  </a:lnTo>
                  <a:lnTo>
                    <a:pt x="36" y="268"/>
                  </a:lnTo>
                  <a:lnTo>
                    <a:pt x="52" y="260"/>
                  </a:lnTo>
                  <a:lnTo>
                    <a:pt x="62" y="254"/>
                  </a:lnTo>
                  <a:lnTo>
                    <a:pt x="74" y="250"/>
                  </a:lnTo>
                  <a:lnTo>
                    <a:pt x="90" y="248"/>
                  </a:lnTo>
                  <a:lnTo>
                    <a:pt x="104" y="246"/>
                  </a:lnTo>
                  <a:lnTo>
                    <a:pt x="104" y="246"/>
                  </a:lnTo>
                  <a:lnTo>
                    <a:pt x="122" y="246"/>
                  </a:lnTo>
                  <a:lnTo>
                    <a:pt x="138" y="246"/>
                  </a:lnTo>
                  <a:lnTo>
                    <a:pt x="156" y="248"/>
                  </a:lnTo>
                  <a:lnTo>
                    <a:pt x="156" y="248"/>
                  </a:lnTo>
                  <a:lnTo>
                    <a:pt x="164" y="252"/>
                  </a:lnTo>
                  <a:lnTo>
                    <a:pt x="174" y="256"/>
                  </a:lnTo>
                  <a:lnTo>
                    <a:pt x="184" y="264"/>
                  </a:lnTo>
                  <a:lnTo>
                    <a:pt x="194" y="274"/>
                  </a:lnTo>
                  <a:lnTo>
                    <a:pt x="194" y="274"/>
                  </a:lnTo>
                  <a:lnTo>
                    <a:pt x="200" y="286"/>
                  </a:lnTo>
                  <a:lnTo>
                    <a:pt x="200" y="286"/>
                  </a:lnTo>
                  <a:lnTo>
                    <a:pt x="202" y="298"/>
                  </a:lnTo>
                  <a:lnTo>
                    <a:pt x="202" y="310"/>
                  </a:lnTo>
                  <a:lnTo>
                    <a:pt x="200" y="318"/>
                  </a:lnTo>
                  <a:lnTo>
                    <a:pt x="196" y="324"/>
                  </a:lnTo>
                  <a:lnTo>
                    <a:pt x="190" y="330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58" y="342"/>
                  </a:lnTo>
                  <a:lnTo>
                    <a:pt x="140" y="346"/>
                  </a:lnTo>
                  <a:lnTo>
                    <a:pt x="128" y="350"/>
                  </a:lnTo>
                  <a:lnTo>
                    <a:pt x="128" y="350"/>
                  </a:lnTo>
                  <a:lnTo>
                    <a:pt x="120" y="356"/>
                  </a:lnTo>
                  <a:lnTo>
                    <a:pt x="112" y="366"/>
                  </a:lnTo>
                  <a:lnTo>
                    <a:pt x="106" y="376"/>
                  </a:lnTo>
                  <a:lnTo>
                    <a:pt x="104" y="380"/>
                  </a:lnTo>
                  <a:lnTo>
                    <a:pt x="104" y="386"/>
                  </a:lnTo>
                  <a:lnTo>
                    <a:pt x="104" y="386"/>
                  </a:lnTo>
                  <a:lnTo>
                    <a:pt x="108" y="394"/>
                  </a:lnTo>
                  <a:lnTo>
                    <a:pt x="114" y="398"/>
                  </a:lnTo>
                  <a:lnTo>
                    <a:pt x="120" y="402"/>
                  </a:lnTo>
                  <a:lnTo>
                    <a:pt x="124" y="402"/>
                  </a:lnTo>
                  <a:lnTo>
                    <a:pt x="124" y="402"/>
                  </a:lnTo>
                  <a:lnTo>
                    <a:pt x="132" y="398"/>
                  </a:lnTo>
                  <a:lnTo>
                    <a:pt x="136" y="396"/>
                  </a:lnTo>
                  <a:lnTo>
                    <a:pt x="136" y="396"/>
                  </a:lnTo>
                  <a:lnTo>
                    <a:pt x="166" y="372"/>
                  </a:lnTo>
                  <a:lnTo>
                    <a:pt x="174" y="368"/>
                  </a:lnTo>
                  <a:lnTo>
                    <a:pt x="180" y="368"/>
                  </a:lnTo>
                  <a:lnTo>
                    <a:pt x="180" y="368"/>
                  </a:lnTo>
                  <a:lnTo>
                    <a:pt x="192" y="368"/>
                  </a:lnTo>
                  <a:lnTo>
                    <a:pt x="202" y="370"/>
                  </a:lnTo>
                  <a:lnTo>
                    <a:pt x="210" y="374"/>
                  </a:lnTo>
                  <a:lnTo>
                    <a:pt x="214" y="378"/>
                  </a:lnTo>
                  <a:lnTo>
                    <a:pt x="214" y="378"/>
                  </a:lnTo>
                  <a:lnTo>
                    <a:pt x="238" y="402"/>
                  </a:lnTo>
                  <a:lnTo>
                    <a:pt x="238" y="402"/>
                  </a:lnTo>
                  <a:lnTo>
                    <a:pt x="258" y="384"/>
                  </a:lnTo>
                  <a:lnTo>
                    <a:pt x="258" y="384"/>
                  </a:lnTo>
                  <a:lnTo>
                    <a:pt x="242" y="370"/>
                  </a:lnTo>
                  <a:lnTo>
                    <a:pt x="242" y="370"/>
                  </a:lnTo>
                  <a:lnTo>
                    <a:pt x="234" y="354"/>
                  </a:lnTo>
                  <a:lnTo>
                    <a:pt x="226" y="334"/>
                  </a:lnTo>
                  <a:lnTo>
                    <a:pt x="222" y="320"/>
                  </a:lnTo>
                  <a:lnTo>
                    <a:pt x="222" y="320"/>
                  </a:lnTo>
                  <a:lnTo>
                    <a:pt x="222" y="284"/>
                  </a:lnTo>
                  <a:lnTo>
                    <a:pt x="222" y="284"/>
                  </a:lnTo>
                  <a:lnTo>
                    <a:pt x="222" y="284"/>
                  </a:lnTo>
                  <a:lnTo>
                    <a:pt x="222" y="284"/>
                  </a:lnTo>
                  <a:lnTo>
                    <a:pt x="222" y="280"/>
                  </a:lnTo>
                  <a:lnTo>
                    <a:pt x="220" y="280"/>
                  </a:lnTo>
                  <a:lnTo>
                    <a:pt x="208" y="274"/>
                  </a:lnTo>
                  <a:lnTo>
                    <a:pt x="208" y="274"/>
                  </a:lnTo>
                  <a:lnTo>
                    <a:pt x="206" y="270"/>
                  </a:lnTo>
                  <a:lnTo>
                    <a:pt x="204" y="264"/>
                  </a:lnTo>
                  <a:lnTo>
                    <a:pt x="204" y="264"/>
                  </a:lnTo>
                  <a:lnTo>
                    <a:pt x="204" y="258"/>
                  </a:lnTo>
                  <a:lnTo>
                    <a:pt x="204" y="252"/>
                  </a:lnTo>
                  <a:lnTo>
                    <a:pt x="208" y="250"/>
                  </a:lnTo>
                  <a:lnTo>
                    <a:pt x="214" y="248"/>
                  </a:lnTo>
                  <a:lnTo>
                    <a:pt x="214" y="248"/>
                  </a:lnTo>
                  <a:lnTo>
                    <a:pt x="228" y="246"/>
                  </a:lnTo>
                  <a:lnTo>
                    <a:pt x="244" y="246"/>
                  </a:lnTo>
                  <a:lnTo>
                    <a:pt x="244" y="246"/>
                  </a:lnTo>
                  <a:lnTo>
                    <a:pt x="270" y="258"/>
                  </a:lnTo>
                  <a:lnTo>
                    <a:pt x="270" y="258"/>
                  </a:lnTo>
                  <a:lnTo>
                    <a:pt x="294" y="246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8" y="222"/>
                  </a:lnTo>
                  <a:lnTo>
                    <a:pt x="318" y="222"/>
                  </a:lnTo>
                  <a:lnTo>
                    <a:pt x="300" y="230"/>
                  </a:lnTo>
                  <a:lnTo>
                    <a:pt x="290" y="232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60" y="238"/>
                  </a:lnTo>
                  <a:lnTo>
                    <a:pt x="238" y="236"/>
                  </a:lnTo>
                  <a:lnTo>
                    <a:pt x="220" y="234"/>
                  </a:lnTo>
                  <a:lnTo>
                    <a:pt x="206" y="228"/>
                  </a:lnTo>
                  <a:lnTo>
                    <a:pt x="206" y="228"/>
                  </a:lnTo>
                  <a:lnTo>
                    <a:pt x="194" y="220"/>
                  </a:lnTo>
                  <a:lnTo>
                    <a:pt x="190" y="216"/>
                  </a:lnTo>
                  <a:lnTo>
                    <a:pt x="188" y="212"/>
                  </a:lnTo>
                  <a:lnTo>
                    <a:pt x="188" y="212"/>
                  </a:lnTo>
                  <a:lnTo>
                    <a:pt x="188" y="208"/>
                  </a:lnTo>
                  <a:lnTo>
                    <a:pt x="190" y="206"/>
                  </a:lnTo>
                  <a:lnTo>
                    <a:pt x="206" y="196"/>
                  </a:lnTo>
                  <a:lnTo>
                    <a:pt x="206" y="196"/>
                  </a:lnTo>
                  <a:lnTo>
                    <a:pt x="192" y="178"/>
                  </a:lnTo>
                  <a:lnTo>
                    <a:pt x="192" y="178"/>
                  </a:lnTo>
                  <a:lnTo>
                    <a:pt x="184" y="166"/>
                  </a:lnTo>
                  <a:lnTo>
                    <a:pt x="180" y="152"/>
                  </a:lnTo>
                  <a:lnTo>
                    <a:pt x="180" y="152"/>
                  </a:lnTo>
                  <a:lnTo>
                    <a:pt x="176" y="120"/>
                  </a:lnTo>
                  <a:lnTo>
                    <a:pt x="176" y="120"/>
                  </a:lnTo>
                  <a:lnTo>
                    <a:pt x="180" y="100"/>
                  </a:lnTo>
                  <a:lnTo>
                    <a:pt x="180" y="100"/>
                  </a:lnTo>
                  <a:lnTo>
                    <a:pt x="174" y="92"/>
                  </a:lnTo>
                  <a:lnTo>
                    <a:pt x="166" y="84"/>
                  </a:lnTo>
                  <a:lnTo>
                    <a:pt x="166" y="84"/>
                  </a:lnTo>
                  <a:lnTo>
                    <a:pt x="168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2" y="66"/>
                  </a:lnTo>
                  <a:lnTo>
                    <a:pt x="178" y="62"/>
                  </a:lnTo>
                  <a:lnTo>
                    <a:pt x="190" y="58"/>
                  </a:lnTo>
                  <a:lnTo>
                    <a:pt x="190" y="58"/>
                  </a:lnTo>
                  <a:lnTo>
                    <a:pt x="200" y="58"/>
                  </a:lnTo>
                  <a:lnTo>
                    <a:pt x="212" y="60"/>
                  </a:lnTo>
                  <a:lnTo>
                    <a:pt x="220" y="64"/>
                  </a:lnTo>
                  <a:lnTo>
                    <a:pt x="226" y="70"/>
                  </a:lnTo>
                  <a:lnTo>
                    <a:pt x="226" y="70"/>
                  </a:lnTo>
                  <a:lnTo>
                    <a:pt x="234" y="78"/>
                  </a:lnTo>
                  <a:lnTo>
                    <a:pt x="242" y="92"/>
                  </a:lnTo>
                  <a:lnTo>
                    <a:pt x="242" y="92"/>
                  </a:lnTo>
                  <a:lnTo>
                    <a:pt x="252" y="86"/>
                  </a:lnTo>
                  <a:lnTo>
                    <a:pt x="300" y="52"/>
                  </a:lnTo>
                  <a:lnTo>
                    <a:pt x="300" y="52"/>
                  </a:lnTo>
                  <a:lnTo>
                    <a:pt x="312" y="46"/>
                  </a:lnTo>
                  <a:lnTo>
                    <a:pt x="336" y="30"/>
                  </a:lnTo>
                  <a:lnTo>
                    <a:pt x="370" y="14"/>
                  </a:lnTo>
                  <a:lnTo>
                    <a:pt x="390" y="8"/>
                  </a:lnTo>
                  <a:lnTo>
                    <a:pt x="408" y="4"/>
                  </a:lnTo>
                  <a:lnTo>
                    <a:pt x="408" y="4"/>
                  </a:lnTo>
                  <a:lnTo>
                    <a:pt x="436" y="0"/>
                  </a:lnTo>
                  <a:lnTo>
                    <a:pt x="462" y="2"/>
                  </a:lnTo>
                  <a:lnTo>
                    <a:pt x="486" y="4"/>
                  </a:lnTo>
                  <a:lnTo>
                    <a:pt x="508" y="12"/>
                  </a:lnTo>
                  <a:lnTo>
                    <a:pt x="526" y="20"/>
                  </a:lnTo>
                  <a:lnTo>
                    <a:pt x="540" y="30"/>
                  </a:lnTo>
                  <a:lnTo>
                    <a:pt x="552" y="44"/>
                  </a:lnTo>
                  <a:lnTo>
                    <a:pt x="554" y="50"/>
                  </a:lnTo>
                  <a:lnTo>
                    <a:pt x="556" y="58"/>
                  </a:lnTo>
                  <a:lnTo>
                    <a:pt x="556" y="58"/>
                  </a:lnTo>
                  <a:lnTo>
                    <a:pt x="558" y="66"/>
                  </a:lnTo>
                  <a:lnTo>
                    <a:pt x="556" y="72"/>
                  </a:lnTo>
                  <a:lnTo>
                    <a:pt x="552" y="80"/>
                  </a:lnTo>
                  <a:lnTo>
                    <a:pt x="542" y="94"/>
                  </a:lnTo>
                  <a:lnTo>
                    <a:pt x="542" y="94"/>
                  </a:lnTo>
                  <a:lnTo>
                    <a:pt x="554" y="102"/>
                  </a:lnTo>
                  <a:lnTo>
                    <a:pt x="554" y="102"/>
                  </a:lnTo>
                  <a:lnTo>
                    <a:pt x="564" y="112"/>
                  </a:lnTo>
                  <a:lnTo>
                    <a:pt x="568" y="120"/>
                  </a:lnTo>
                  <a:lnTo>
                    <a:pt x="568" y="120"/>
                  </a:lnTo>
                  <a:lnTo>
                    <a:pt x="572" y="136"/>
                  </a:lnTo>
                  <a:lnTo>
                    <a:pt x="570" y="142"/>
                  </a:lnTo>
                  <a:lnTo>
                    <a:pt x="570" y="148"/>
                  </a:lnTo>
                  <a:lnTo>
                    <a:pt x="566" y="154"/>
                  </a:lnTo>
                  <a:lnTo>
                    <a:pt x="562" y="156"/>
                  </a:lnTo>
                  <a:lnTo>
                    <a:pt x="554" y="160"/>
                  </a:lnTo>
                  <a:lnTo>
                    <a:pt x="546" y="162"/>
                  </a:lnTo>
                  <a:lnTo>
                    <a:pt x="546" y="162"/>
                  </a:lnTo>
                  <a:lnTo>
                    <a:pt x="534" y="162"/>
                  </a:lnTo>
                  <a:lnTo>
                    <a:pt x="504" y="160"/>
                  </a:lnTo>
                  <a:lnTo>
                    <a:pt x="504" y="160"/>
                  </a:lnTo>
                  <a:lnTo>
                    <a:pt x="494" y="160"/>
                  </a:lnTo>
                  <a:lnTo>
                    <a:pt x="480" y="162"/>
                  </a:lnTo>
                  <a:lnTo>
                    <a:pt x="480" y="162"/>
                  </a:lnTo>
                  <a:lnTo>
                    <a:pt x="456" y="168"/>
                  </a:lnTo>
                  <a:lnTo>
                    <a:pt x="432" y="178"/>
                  </a:lnTo>
                  <a:lnTo>
                    <a:pt x="432" y="178"/>
                  </a:lnTo>
                  <a:lnTo>
                    <a:pt x="428" y="180"/>
                  </a:lnTo>
                  <a:lnTo>
                    <a:pt x="428" y="184"/>
                  </a:lnTo>
                  <a:lnTo>
                    <a:pt x="428" y="184"/>
                  </a:lnTo>
                  <a:lnTo>
                    <a:pt x="428" y="190"/>
                  </a:lnTo>
                  <a:lnTo>
                    <a:pt x="430" y="192"/>
                  </a:lnTo>
                  <a:lnTo>
                    <a:pt x="432" y="192"/>
                  </a:lnTo>
                  <a:lnTo>
                    <a:pt x="432" y="192"/>
                  </a:lnTo>
                  <a:lnTo>
                    <a:pt x="458" y="184"/>
                  </a:lnTo>
                  <a:lnTo>
                    <a:pt x="458" y="184"/>
                  </a:lnTo>
                  <a:lnTo>
                    <a:pt x="486" y="178"/>
                  </a:lnTo>
                  <a:lnTo>
                    <a:pt x="486" y="178"/>
                  </a:lnTo>
                  <a:lnTo>
                    <a:pt x="498" y="178"/>
                  </a:lnTo>
                  <a:lnTo>
                    <a:pt x="512" y="178"/>
                  </a:lnTo>
                  <a:lnTo>
                    <a:pt x="528" y="182"/>
                  </a:lnTo>
                  <a:lnTo>
                    <a:pt x="542" y="186"/>
                  </a:lnTo>
                  <a:lnTo>
                    <a:pt x="542" y="186"/>
                  </a:lnTo>
                  <a:lnTo>
                    <a:pt x="552" y="194"/>
                  </a:lnTo>
                  <a:lnTo>
                    <a:pt x="562" y="200"/>
                  </a:lnTo>
                  <a:lnTo>
                    <a:pt x="570" y="208"/>
                  </a:lnTo>
                  <a:lnTo>
                    <a:pt x="574" y="214"/>
                  </a:lnTo>
                  <a:lnTo>
                    <a:pt x="578" y="222"/>
                  </a:lnTo>
                  <a:lnTo>
                    <a:pt x="582" y="230"/>
                  </a:lnTo>
                  <a:lnTo>
                    <a:pt x="586" y="250"/>
                  </a:lnTo>
                  <a:lnTo>
                    <a:pt x="592" y="294"/>
                  </a:lnTo>
                  <a:lnTo>
                    <a:pt x="592" y="294"/>
                  </a:lnTo>
                  <a:lnTo>
                    <a:pt x="592" y="300"/>
                  </a:lnTo>
                  <a:lnTo>
                    <a:pt x="592" y="306"/>
                  </a:lnTo>
                  <a:lnTo>
                    <a:pt x="590" y="312"/>
                  </a:lnTo>
                  <a:lnTo>
                    <a:pt x="586" y="320"/>
                  </a:lnTo>
                  <a:lnTo>
                    <a:pt x="580" y="326"/>
                  </a:lnTo>
                  <a:lnTo>
                    <a:pt x="572" y="330"/>
                  </a:lnTo>
                  <a:lnTo>
                    <a:pt x="560" y="334"/>
                  </a:lnTo>
                  <a:lnTo>
                    <a:pt x="560" y="334"/>
                  </a:lnTo>
                  <a:lnTo>
                    <a:pt x="522" y="336"/>
                  </a:lnTo>
                  <a:lnTo>
                    <a:pt x="522" y="336"/>
                  </a:lnTo>
                  <a:lnTo>
                    <a:pt x="504" y="336"/>
                  </a:lnTo>
                  <a:lnTo>
                    <a:pt x="496" y="336"/>
                  </a:lnTo>
                  <a:lnTo>
                    <a:pt x="496" y="336"/>
                  </a:lnTo>
                  <a:lnTo>
                    <a:pt x="480" y="340"/>
                  </a:lnTo>
                  <a:lnTo>
                    <a:pt x="464" y="344"/>
                  </a:lnTo>
                  <a:lnTo>
                    <a:pt x="466" y="360"/>
                  </a:lnTo>
                  <a:lnTo>
                    <a:pt x="468" y="360"/>
                  </a:lnTo>
                  <a:lnTo>
                    <a:pt x="502" y="354"/>
                  </a:lnTo>
                  <a:lnTo>
                    <a:pt x="548" y="352"/>
                  </a:lnTo>
                  <a:lnTo>
                    <a:pt x="548" y="352"/>
                  </a:lnTo>
                  <a:lnTo>
                    <a:pt x="560" y="352"/>
                  </a:lnTo>
                  <a:lnTo>
                    <a:pt x="574" y="354"/>
                  </a:lnTo>
                  <a:lnTo>
                    <a:pt x="588" y="356"/>
                  </a:lnTo>
                  <a:lnTo>
                    <a:pt x="598" y="362"/>
                  </a:lnTo>
                  <a:lnTo>
                    <a:pt x="598" y="362"/>
                  </a:lnTo>
                  <a:lnTo>
                    <a:pt x="614" y="378"/>
                  </a:lnTo>
                  <a:lnTo>
                    <a:pt x="616" y="382"/>
                  </a:lnTo>
                  <a:lnTo>
                    <a:pt x="618" y="386"/>
                  </a:lnTo>
                  <a:lnTo>
                    <a:pt x="618" y="386"/>
                  </a:lnTo>
                  <a:lnTo>
                    <a:pt x="618" y="394"/>
                  </a:lnTo>
                  <a:lnTo>
                    <a:pt x="616" y="404"/>
                  </a:lnTo>
                  <a:lnTo>
                    <a:pt x="614" y="410"/>
                  </a:lnTo>
                  <a:lnTo>
                    <a:pt x="610" y="414"/>
                  </a:lnTo>
                  <a:lnTo>
                    <a:pt x="606" y="416"/>
                  </a:lnTo>
                  <a:lnTo>
                    <a:pt x="600" y="418"/>
                  </a:lnTo>
                  <a:lnTo>
                    <a:pt x="600" y="418"/>
                  </a:lnTo>
                  <a:lnTo>
                    <a:pt x="594" y="420"/>
                  </a:lnTo>
                  <a:lnTo>
                    <a:pt x="590" y="422"/>
                  </a:lnTo>
                  <a:lnTo>
                    <a:pt x="590" y="422"/>
                  </a:lnTo>
                  <a:lnTo>
                    <a:pt x="582" y="422"/>
                  </a:lnTo>
                  <a:lnTo>
                    <a:pt x="574" y="422"/>
                  </a:lnTo>
                  <a:lnTo>
                    <a:pt x="556" y="418"/>
                  </a:lnTo>
                  <a:lnTo>
                    <a:pt x="556" y="418"/>
                  </a:lnTo>
                  <a:lnTo>
                    <a:pt x="544" y="420"/>
                  </a:lnTo>
                  <a:lnTo>
                    <a:pt x="544" y="420"/>
                  </a:lnTo>
                  <a:lnTo>
                    <a:pt x="512" y="422"/>
                  </a:lnTo>
                  <a:lnTo>
                    <a:pt x="478" y="426"/>
                  </a:lnTo>
                  <a:lnTo>
                    <a:pt x="478" y="426"/>
                  </a:lnTo>
                  <a:lnTo>
                    <a:pt x="480" y="452"/>
                  </a:lnTo>
                  <a:lnTo>
                    <a:pt x="480" y="452"/>
                  </a:lnTo>
                  <a:lnTo>
                    <a:pt x="476" y="464"/>
                  </a:lnTo>
                  <a:lnTo>
                    <a:pt x="478" y="464"/>
                  </a:lnTo>
                  <a:lnTo>
                    <a:pt x="526" y="452"/>
                  </a:lnTo>
                  <a:lnTo>
                    <a:pt x="526" y="452"/>
                  </a:lnTo>
                  <a:lnTo>
                    <a:pt x="542" y="448"/>
                  </a:lnTo>
                  <a:lnTo>
                    <a:pt x="558" y="444"/>
                  </a:lnTo>
                  <a:lnTo>
                    <a:pt x="558" y="444"/>
                  </a:lnTo>
                  <a:lnTo>
                    <a:pt x="568" y="442"/>
                  </a:lnTo>
                  <a:lnTo>
                    <a:pt x="568" y="442"/>
                  </a:lnTo>
                  <a:lnTo>
                    <a:pt x="590" y="438"/>
                  </a:lnTo>
                  <a:lnTo>
                    <a:pt x="598" y="438"/>
                  </a:lnTo>
                  <a:lnTo>
                    <a:pt x="608" y="438"/>
                  </a:lnTo>
                  <a:lnTo>
                    <a:pt x="616" y="440"/>
                  </a:lnTo>
                  <a:lnTo>
                    <a:pt x="622" y="444"/>
                  </a:lnTo>
                  <a:lnTo>
                    <a:pt x="626" y="452"/>
                  </a:lnTo>
                  <a:lnTo>
                    <a:pt x="628" y="460"/>
                  </a:lnTo>
                  <a:lnTo>
                    <a:pt x="628" y="460"/>
                  </a:lnTo>
                  <a:lnTo>
                    <a:pt x="630" y="478"/>
                  </a:lnTo>
                  <a:lnTo>
                    <a:pt x="630" y="490"/>
                  </a:lnTo>
                  <a:lnTo>
                    <a:pt x="628" y="498"/>
                  </a:lnTo>
                  <a:lnTo>
                    <a:pt x="626" y="506"/>
                  </a:lnTo>
                  <a:lnTo>
                    <a:pt x="626" y="506"/>
                  </a:lnTo>
                  <a:lnTo>
                    <a:pt x="622" y="516"/>
                  </a:lnTo>
                  <a:lnTo>
                    <a:pt x="616" y="524"/>
                  </a:lnTo>
                  <a:lnTo>
                    <a:pt x="608" y="530"/>
                  </a:lnTo>
                  <a:lnTo>
                    <a:pt x="600" y="536"/>
                  </a:lnTo>
                  <a:lnTo>
                    <a:pt x="584" y="544"/>
                  </a:lnTo>
                  <a:lnTo>
                    <a:pt x="572" y="550"/>
                  </a:lnTo>
                  <a:lnTo>
                    <a:pt x="522" y="564"/>
                  </a:lnTo>
                  <a:lnTo>
                    <a:pt x="522" y="564"/>
                  </a:lnTo>
                  <a:lnTo>
                    <a:pt x="504" y="568"/>
                  </a:lnTo>
                  <a:lnTo>
                    <a:pt x="504" y="568"/>
                  </a:lnTo>
                  <a:lnTo>
                    <a:pt x="442" y="580"/>
                  </a:lnTo>
                  <a:lnTo>
                    <a:pt x="400" y="582"/>
                  </a:lnTo>
                  <a:lnTo>
                    <a:pt x="400" y="582"/>
                  </a:lnTo>
                  <a:lnTo>
                    <a:pt x="380" y="582"/>
                  </a:lnTo>
                  <a:lnTo>
                    <a:pt x="358" y="580"/>
                  </a:lnTo>
                  <a:lnTo>
                    <a:pt x="340" y="576"/>
                  </a:lnTo>
                  <a:lnTo>
                    <a:pt x="326" y="568"/>
                  </a:lnTo>
                  <a:lnTo>
                    <a:pt x="326" y="568"/>
                  </a:lnTo>
                  <a:lnTo>
                    <a:pt x="318" y="568"/>
                  </a:lnTo>
                  <a:lnTo>
                    <a:pt x="304" y="562"/>
                  </a:lnTo>
                  <a:lnTo>
                    <a:pt x="304" y="562"/>
                  </a:lnTo>
                  <a:lnTo>
                    <a:pt x="296" y="560"/>
                  </a:lnTo>
                  <a:lnTo>
                    <a:pt x="296" y="560"/>
                  </a:lnTo>
                  <a:lnTo>
                    <a:pt x="278" y="582"/>
                  </a:lnTo>
                  <a:lnTo>
                    <a:pt x="278" y="582"/>
                  </a:lnTo>
                  <a:lnTo>
                    <a:pt x="262" y="598"/>
                  </a:lnTo>
                  <a:lnTo>
                    <a:pt x="254" y="604"/>
                  </a:lnTo>
                  <a:lnTo>
                    <a:pt x="244" y="610"/>
                  </a:lnTo>
                  <a:lnTo>
                    <a:pt x="244" y="610"/>
                  </a:lnTo>
                  <a:lnTo>
                    <a:pt x="232" y="616"/>
                  </a:lnTo>
                  <a:lnTo>
                    <a:pt x="222" y="620"/>
                  </a:lnTo>
                  <a:lnTo>
                    <a:pt x="222" y="620"/>
                  </a:lnTo>
                  <a:lnTo>
                    <a:pt x="206" y="624"/>
                  </a:lnTo>
                  <a:lnTo>
                    <a:pt x="206" y="624"/>
                  </a:lnTo>
                  <a:lnTo>
                    <a:pt x="190" y="624"/>
                  </a:lnTo>
                  <a:lnTo>
                    <a:pt x="190" y="624"/>
                  </a:lnTo>
                  <a:lnTo>
                    <a:pt x="174" y="624"/>
                  </a:lnTo>
                  <a:lnTo>
                    <a:pt x="154" y="620"/>
                  </a:lnTo>
                  <a:lnTo>
                    <a:pt x="136" y="614"/>
                  </a:lnTo>
                  <a:lnTo>
                    <a:pt x="120" y="608"/>
                  </a:lnTo>
                  <a:lnTo>
                    <a:pt x="120" y="608"/>
                  </a:lnTo>
                  <a:lnTo>
                    <a:pt x="110" y="598"/>
                  </a:lnTo>
                  <a:lnTo>
                    <a:pt x="98" y="586"/>
                  </a:lnTo>
                  <a:lnTo>
                    <a:pt x="90" y="572"/>
                  </a:lnTo>
                  <a:lnTo>
                    <a:pt x="86" y="558"/>
                  </a:lnTo>
                  <a:lnTo>
                    <a:pt x="86" y="558"/>
                  </a:lnTo>
                  <a:lnTo>
                    <a:pt x="86" y="542"/>
                  </a:lnTo>
                  <a:lnTo>
                    <a:pt x="86" y="532"/>
                  </a:lnTo>
                  <a:lnTo>
                    <a:pt x="88" y="522"/>
                  </a:lnTo>
                  <a:lnTo>
                    <a:pt x="88" y="522"/>
                  </a:lnTo>
                  <a:lnTo>
                    <a:pt x="88" y="508"/>
                  </a:lnTo>
                  <a:lnTo>
                    <a:pt x="94" y="492"/>
                  </a:lnTo>
                  <a:lnTo>
                    <a:pt x="102" y="470"/>
                  </a:lnTo>
                  <a:lnTo>
                    <a:pt x="102" y="470"/>
                  </a:lnTo>
                  <a:lnTo>
                    <a:pt x="106" y="462"/>
                  </a:lnTo>
                  <a:lnTo>
                    <a:pt x="106" y="462"/>
                  </a:lnTo>
                  <a:lnTo>
                    <a:pt x="100" y="460"/>
                  </a:lnTo>
                  <a:lnTo>
                    <a:pt x="92" y="456"/>
                  </a:lnTo>
                  <a:lnTo>
                    <a:pt x="92" y="456"/>
                  </a:lnTo>
                  <a:lnTo>
                    <a:pt x="82" y="448"/>
                  </a:lnTo>
                  <a:lnTo>
                    <a:pt x="70" y="438"/>
                  </a:lnTo>
                  <a:lnTo>
                    <a:pt x="60" y="426"/>
                  </a:lnTo>
                  <a:lnTo>
                    <a:pt x="58" y="418"/>
                  </a:lnTo>
                  <a:lnTo>
                    <a:pt x="54" y="410"/>
                  </a:lnTo>
                  <a:lnTo>
                    <a:pt x="54" y="410"/>
                  </a:lnTo>
                  <a:lnTo>
                    <a:pt x="54" y="400"/>
                  </a:lnTo>
                  <a:lnTo>
                    <a:pt x="54" y="392"/>
                  </a:lnTo>
                  <a:lnTo>
                    <a:pt x="58" y="382"/>
                  </a:lnTo>
                  <a:lnTo>
                    <a:pt x="60" y="374"/>
                  </a:lnTo>
                  <a:lnTo>
                    <a:pt x="72" y="358"/>
                  </a:lnTo>
                  <a:lnTo>
                    <a:pt x="88" y="340"/>
                  </a:lnTo>
                  <a:lnTo>
                    <a:pt x="88" y="340"/>
                  </a:lnTo>
                  <a:lnTo>
                    <a:pt x="72" y="336"/>
                  </a:lnTo>
                  <a:lnTo>
                    <a:pt x="72" y="336"/>
                  </a:lnTo>
                  <a:lnTo>
                    <a:pt x="60" y="330"/>
                  </a:lnTo>
                  <a:lnTo>
                    <a:pt x="50" y="326"/>
                  </a:lnTo>
                  <a:lnTo>
                    <a:pt x="42" y="318"/>
                  </a:lnTo>
                  <a:lnTo>
                    <a:pt x="36" y="308"/>
                  </a:lnTo>
                  <a:lnTo>
                    <a:pt x="36" y="308"/>
                  </a:lnTo>
                  <a:lnTo>
                    <a:pt x="30" y="302"/>
                  </a:lnTo>
                  <a:lnTo>
                    <a:pt x="26" y="292"/>
                  </a:lnTo>
                  <a:lnTo>
                    <a:pt x="26" y="292"/>
                  </a:lnTo>
                  <a:lnTo>
                    <a:pt x="26" y="282"/>
                  </a:lnTo>
                  <a:lnTo>
                    <a:pt x="28" y="276"/>
                  </a:lnTo>
                  <a:lnTo>
                    <a:pt x="30" y="274"/>
                  </a:lnTo>
                  <a:lnTo>
                    <a:pt x="30" y="274"/>
                  </a:lnTo>
                  <a:lnTo>
                    <a:pt x="30" y="274"/>
                  </a:lnTo>
                  <a:close/>
                  <a:moveTo>
                    <a:pt x="172" y="176"/>
                  </a:moveTo>
                  <a:lnTo>
                    <a:pt x="172" y="176"/>
                  </a:lnTo>
                  <a:lnTo>
                    <a:pt x="174" y="192"/>
                  </a:lnTo>
                  <a:lnTo>
                    <a:pt x="172" y="204"/>
                  </a:lnTo>
                  <a:lnTo>
                    <a:pt x="166" y="212"/>
                  </a:lnTo>
                  <a:lnTo>
                    <a:pt x="160" y="218"/>
                  </a:lnTo>
                  <a:lnTo>
                    <a:pt x="152" y="222"/>
                  </a:lnTo>
                  <a:lnTo>
                    <a:pt x="146" y="224"/>
                  </a:lnTo>
                  <a:lnTo>
                    <a:pt x="138" y="226"/>
                  </a:lnTo>
                  <a:lnTo>
                    <a:pt x="138" y="226"/>
                  </a:lnTo>
                  <a:lnTo>
                    <a:pt x="126" y="226"/>
                  </a:lnTo>
                  <a:lnTo>
                    <a:pt x="114" y="222"/>
                  </a:lnTo>
                  <a:lnTo>
                    <a:pt x="102" y="218"/>
                  </a:lnTo>
                  <a:lnTo>
                    <a:pt x="92" y="210"/>
                  </a:lnTo>
                  <a:lnTo>
                    <a:pt x="78" y="200"/>
                  </a:lnTo>
                  <a:lnTo>
                    <a:pt x="72" y="194"/>
                  </a:lnTo>
                  <a:lnTo>
                    <a:pt x="72" y="194"/>
                  </a:lnTo>
                  <a:lnTo>
                    <a:pt x="62" y="188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32" y="176"/>
                  </a:lnTo>
                  <a:lnTo>
                    <a:pt x="18" y="168"/>
                  </a:lnTo>
                  <a:lnTo>
                    <a:pt x="10" y="162"/>
                  </a:lnTo>
                  <a:lnTo>
                    <a:pt x="6" y="156"/>
                  </a:lnTo>
                  <a:lnTo>
                    <a:pt x="2" y="150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34"/>
                  </a:lnTo>
                  <a:lnTo>
                    <a:pt x="0" y="128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12" y="104"/>
                  </a:lnTo>
                  <a:lnTo>
                    <a:pt x="24" y="98"/>
                  </a:lnTo>
                  <a:lnTo>
                    <a:pt x="34" y="92"/>
                  </a:lnTo>
                  <a:lnTo>
                    <a:pt x="44" y="8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64" y="84"/>
                  </a:lnTo>
                  <a:lnTo>
                    <a:pt x="74" y="84"/>
                  </a:lnTo>
                  <a:lnTo>
                    <a:pt x="96" y="90"/>
                  </a:lnTo>
                  <a:lnTo>
                    <a:pt x="116" y="98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8" y="116"/>
                  </a:lnTo>
                  <a:lnTo>
                    <a:pt x="150" y="130"/>
                  </a:lnTo>
                  <a:lnTo>
                    <a:pt x="162" y="150"/>
                  </a:lnTo>
                  <a:lnTo>
                    <a:pt x="168" y="164"/>
                  </a:lnTo>
                  <a:lnTo>
                    <a:pt x="172" y="176"/>
                  </a:lnTo>
                  <a:lnTo>
                    <a:pt x="172" y="176"/>
                  </a:lnTo>
                  <a:close/>
                  <a:moveTo>
                    <a:pt x="208" y="488"/>
                  </a:moveTo>
                  <a:lnTo>
                    <a:pt x="208" y="488"/>
                  </a:lnTo>
                  <a:lnTo>
                    <a:pt x="200" y="498"/>
                  </a:lnTo>
                  <a:lnTo>
                    <a:pt x="200" y="498"/>
                  </a:lnTo>
                  <a:lnTo>
                    <a:pt x="178" y="536"/>
                  </a:lnTo>
                  <a:lnTo>
                    <a:pt x="174" y="544"/>
                  </a:lnTo>
                  <a:lnTo>
                    <a:pt x="172" y="552"/>
                  </a:lnTo>
                  <a:lnTo>
                    <a:pt x="172" y="552"/>
                  </a:lnTo>
                  <a:lnTo>
                    <a:pt x="172" y="558"/>
                  </a:lnTo>
                  <a:lnTo>
                    <a:pt x="172" y="560"/>
                  </a:lnTo>
                  <a:lnTo>
                    <a:pt x="172" y="560"/>
                  </a:lnTo>
                  <a:lnTo>
                    <a:pt x="174" y="564"/>
                  </a:lnTo>
                  <a:lnTo>
                    <a:pt x="178" y="566"/>
                  </a:lnTo>
                  <a:lnTo>
                    <a:pt x="184" y="566"/>
                  </a:lnTo>
                  <a:lnTo>
                    <a:pt x="184" y="566"/>
                  </a:lnTo>
                  <a:lnTo>
                    <a:pt x="190" y="564"/>
                  </a:lnTo>
                  <a:lnTo>
                    <a:pt x="194" y="562"/>
                  </a:lnTo>
                  <a:lnTo>
                    <a:pt x="198" y="558"/>
                  </a:lnTo>
                  <a:lnTo>
                    <a:pt x="202" y="552"/>
                  </a:lnTo>
                  <a:lnTo>
                    <a:pt x="202" y="552"/>
                  </a:lnTo>
                  <a:lnTo>
                    <a:pt x="214" y="524"/>
                  </a:lnTo>
                  <a:lnTo>
                    <a:pt x="224" y="506"/>
                  </a:lnTo>
                  <a:lnTo>
                    <a:pt x="234" y="494"/>
                  </a:lnTo>
                  <a:lnTo>
                    <a:pt x="246" y="484"/>
                  </a:lnTo>
                  <a:lnTo>
                    <a:pt x="246" y="484"/>
                  </a:lnTo>
                  <a:lnTo>
                    <a:pt x="256" y="478"/>
                  </a:lnTo>
                  <a:lnTo>
                    <a:pt x="270" y="472"/>
                  </a:lnTo>
                  <a:lnTo>
                    <a:pt x="270" y="472"/>
                  </a:lnTo>
                  <a:lnTo>
                    <a:pt x="270" y="470"/>
                  </a:lnTo>
                  <a:lnTo>
                    <a:pt x="272" y="470"/>
                  </a:lnTo>
                  <a:lnTo>
                    <a:pt x="272" y="470"/>
                  </a:lnTo>
                  <a:lnTo>
                    <a:pt x="268" y="466"/>
                  </a:lnTo>
                  <a:lnTo>
                    <a:pt x="246" y="454"/>
                  </a:lnTo>
                  <a:lnTo>
                    <a:pt x="246" y="454"/>
                  </a:lnTo>
                  <a:lnTo>
                    <a:pt x="238" y="444"/>
                  </a:lnTo>
                  <a:lnTo>
                    <a:pt x="236" y="446"/>
                  </a:lnTo>
                  <a:lnTo>
                    <a:pt x="208" y="488"/>
                  </a:lnTo>
                  <a:close/>
                  <a:moveTo>
                    <a:pt x="294" y="426"/>
                  </a:moveTo>
                  <a:lnTo>
                    <a:pt x="294" y="426"/>
                  </a:lnTo>
                  <a:lnTo>
                    <a:pt x="318" y="414"/>
                  </a:lnTo>
                  <a:lnTo>
                    <a:pt x="344" y="400"/>
                  </a:lnTo>
                  <a:lnTo>
                    <a:pt x="344" y="400"/>
                  </a:lnTo>
                  <a:lnTo>
                    <a:pt x="348" y="396"/>
                  </a:lnTo>
                  <a:lnTo>
                    <a:pt x="348" y="394"/>
                  </a:lnTo>
                  <a:lnTo>
                    <a:pt x="348" y="394"/>
                  </a:lnTo>
                  <a:lnTo>
                    <a:pt x="346" y="388"/>
                  </a:lnTo>
                  <a:lnTo>
                    <a:pt x="346" y="386"/>
                  </a:lnTo>
                  <a:lnTo>
                    <a:pt x="346" y="386"/>
                  </a:lnTo>
                  <a:lnTo>
                    <a:pt x="326" y="392"/>
                  </a:lnTo>
                  <a:lnTo>
                    <a:pt x="304" y="400"/>
                  </a:lnTo>
                  <a:lnTo>
                    <a:pt x="286" y="410"/>
                  </a:lnTo>
                  <a:lnTo>
                    <a:pt x="282" y="416"/>
                  </a:lnTo>
                  <a:lnTo>
                    <a:pt x="280" y="420"/>
                  </a:lnTo>
                  <a:lnTo>
                    <a:pt x="280" y="420"/>
                  </a:lnTo>
                  <a:lnTo>
                    <a:pt x="282" y="424"/>
                  </a:lnTo>
                  <a:lnTo>
                    <a:pt x="282" y="424"/>
                  </a:lnTo>
                  <a:lnTo>
                    <a:pt x="288" y="424"/>
                  </a:lnTo>
                  <a:lnTo>
                    <a:pt x="294" y="426"/>
                  </a:lnTo>
                  <a:lnTo>
                    <a:pt x="294" y="426"/>
                  </a:lnTo>
                  <a:close/>
                  <a:moveTo>
                    <a:pt x="266" y="168"/>
                  </a:moveTo>
                  <a:lnTo>
                    <a:pt x="266" y="168"/>
                  </a:lnTo>
                  <a:lnTo>
                    <a:pt x="302" y="152"/>
                  </a:lnTo>
                  <a:lnTo>
                    <a:pt x="302" y="152"/>
                  </a:lnTo>
                  <a:lnTo>
                    <a:pt x="292" y="142"/>
                  </a:lnTo>
                  <a:lnTo>
                    <a:pt x="292" y="142"/>
                  </a:lnTo>
                  <a:lnTo>
                    <a:pt x="288" y="136"/>
                  </a:lnTo>
                  <a:lnTo>
                    <a:pt x="288" y="136"/>
                  </a:lnTo>
                  <a:lnTo>
                    <a:pt x="268" y="140"/>
                  </a:lnTo>
                  <a:lnTo>
                    <a:pt x="268" y="140"/>
                  </a:lnTo>
                  <a:lnTo>
                    <a:pt x="252" y="138"/>
                  </a:lnTo>
                  <a:lnTo>
                    <a:pt x="252" y="138"/>
                  </a:lnTo>
                  <a:lnTo>
                    <a:pt x="242" y="138"/>
                  </a:lnTo>
                  <a:lnTo>
                    <a:pt x="242" y="138"/>
                  </a:lnTo>
                  <a:lnTo>
                    <a:pt x="242" y="142"/>
                  </a:lnTo>
                  <a:lnTo>
                    <a:pt x="246" y="150"/>
                  </a:lnTo>
                  <a:lnTo>
                    <a:pt x="246" y="150"/>
                  </a:lnTo>
                  <a:lnTo>
                    <a:pt x="252" y="158"/>
                  </a:lnTo>
                  <a:lnTo>
                    <a:pt x="266" y="168"/>
                  </a:lnTo>
                  <a:lnTo>
                    <a:pt x="266" y="168"/>
                  </a:lnTo>
                  <a:close/>
                  <a:moveTo>
                    <a:pt x="364" y="486"/>
                  </a:moveTo>
                  <a:lnTo>
                    <a:pt x="364" y="486"/>
                  </a:lnTo>
                  <a:lnTo>
                    <a:pt x="372" y="486"/>
                  </a:lnTo>
                  <a:lnTo>
                    <a:pt x="372" y="486"/>
                  </a:lnTo>
                  <a:lnTo>
                    <a:pt x="366" y="474"/>
                  </a:lnTo>
                  <a:lnTo>
                    <a:pt x="362" y="462"/>
                  </a:lnTo>
                  <a:lnTo>
                    <a:pt x="362" y="462"/>
                  </a:lnTo>
                  <a:lnTo>
                    <a:pt x="334" y="470"/>
                  </a:lnTo>
                  <a:lnTo>
                    <a:pt x="334" y="470"/>
                  </a:lnTo>
                  <a:lnTo>
                    <a:pt x="324" y="470"/>
                  </a:lnTo>
                  <a:lnTo>
                    <a:pt x="324" y="470"/>
                  </a:lnTo>
                  <a:lnTo>
                    <a:pt x="316" y="474"/>
                  </a:lnTo>
                  <a:lnTo>
                    <a:pt x="308" y="478"/>
                  </a:lnTo>
                  <a:lnTo>
                    <a:pt x="308" y="478"/>
                  </a:lnTo>
                  <a:lnTo>
                    <a:pt x="332" y="482"/>
                  </a:lnTo>
                  <a:lnTo>
                    <a:pt x="364" y="486"/>
                  </a:lnTo>
                  <a:lnTo>
                    <a:pt x="364" y="486"/>
                  </a:lnTo>
                  <a:close/>
                  <a:moveTo>
                    <a:pt x="290" y="294"/>
                  </a:moveTo>
                  <a:lnTo>
                    <a:pt x="290" y="294"/>
                  </a:lnTo>
                  <a:lnTo>
                    <a:pt x="292" y="302"/>
                  </a:lnTo>
                  <a:lnTo>
                    <a:pt x="294" y="312"/>
                  </a:lnTo>
                  <a:lnTo>
                    <a:pt x="294" y="312"/>
                  </a:lnTo>
                  <a:lnTo>
                    <a:pt x="296" y="312"/>
                  </a:lnTo>
                  <a:lnTo>
                    <a:pt x="298" y="312"/>
                  </a:lnTo>
                  <a:lnTo>
                    <a:pt x="304" y="312"/>
                  </a:lnTo>
                  <a:lnTo>
                    <a:pt x="304" y="312"/>
                  </a:lnTo>
                  <a:lnTo>
                    <a:pt x="316" y="308"/>
                  </a:lnTo>
                  <a:lnTo>
                    <a:pt x="324" y="304"/>
                  </a:lnTo>
                  <a:lnTo>
                    <a:pt x="334" y="296"/>
                  </a:lnTo>
                  <a:lnTo>
                    <a:pt x="334" y="296"/>
                  </a:lnTo>
                  <a:lnTo>
                    <a:pt x="332" y="286"/>
                  </a:lnTo>
                  <a:lnTo>
                    <a:pt x="332" y="282"/>
                  </a:lnTo>
                  <a:lnTo>
                    <a:pt x="330" y="278"/>
                  </a:lnTo>
                  <a:lnTo>
                    <a:pt x="330" y="278"/>
                  </a:lnTo>
                  <a:lnTo>
                    <a:pt x="312" y="286"/>
                  </a:lnTo>
                  <a:lnTo>
                    <a:pt x="300" y="292"/>
                  </a:lnTo>
                  <a:lnTo>
                    <a:pt x="292" y="294"/>
                  </a:lnTo>
                  <a:lnTo>
                    <a:pt x="290" y="294"/>
                  </a:lnTo>
                  <a:close/>
                  <a:moveTo>
                    <a:pt x="338" y="328"/>
                  </a:moveTo>
                  <a:lnTo>
                    <a:pt x="338" y="328"/>
                  </a:lnTo>
                  <a:lnTo>
                    <a:pt x="316" y="336"/>
                  </a:lnTo>
                  <a:lnTo>
                    <a:pt x="316" y="336"/>
                  </a:lnTo>
                  <a:lnTo>
                    <a:pt x="298" y="336"/>
                  </a:lnTo>
                  <a:lnTo>
                    <a:pt x="298" y="336"/>
                  </a:lnTo>
                  <a:lnTo>
                    <a:pt x="302" y="356"/>
                  </a:lnTo>
                  <a:lnTo>
                    <a:pt x="302" y="356"/>
                  </a:lnTo>
                  <a:lnTo>
                    <a:pt x="306" y="356"/>
                  </a:lnTo>
                  <a:lnTo>
                    <a:pt x="314" y="356"/>
                  </a:lnTo>
                  <a:lnTo>
                    <a:pt x="314" y="356"/>
                  </a:lnTo>
                  <a:lnTo>
                    <a:pt x="324" y="354"/>
                  </a:lnTo>
                  <a:lnTo>
                    <a:pt x="334" y="350"/>
                  </a:lnTo>
                  <a:lnTo>
                    <a:pt x="334" y="350"/>
                  </a:lnTo>
                  <a:lnTo>
                    <a:pt x="340" y="346"/>
                  </a:lnTo>
                  <a:lnTo>
                    <a:pt x="340" y="342"/>
                  </a:lnTo>
                  <a:lnTo>
                    <a:pt x="340" y="342"/>
                  </a:lnTo>
                  <a:lnTo>
                    <a:pt x="338" y="330"/>
                  </a:lnTo>
                  <a:lnTo>
                    <a:pt x="338" y="328"/>
                  </a:lnTo>
                  <a:close/>
                  <a:moveTo>
                    <a:pt x="450" y="78"/>
                  </a:moveTo>
                  <a:lnTo>
                    <a:pt x="450" y="78"/>
                  </a:lnTo>
                  <a:lnTo>
                    <a:pt x="458" y="66"/>
                  </a:lnTo>
                  <a:lnTo>
                    <a:pt x="462" y="58"/>
                  </a:lnTo>
                  <a:lnTo>
                    <a:pt x="462" y="58"/>
                  </a:lnTo>
                  <a:lnTo>
                    <a:pt x="458" y="56"/>
                  </a:lnTo>
                  <a:lnTo>
                    <a:pt x="450" y="56"/>
                  </a:lnTo>
                  <a:lnTo>
                    <a:pt x="450" y="56"/>
                  </a:lnTo>
                  <a:lnTo>
                    <a:pt x="446" y="56"/>
                  </a:lnTo>
                  <a:lnTo>
                    <a:pt x="440" y="60"/>
                  </a:lnTo>
                  <a:lnTo>
                    <a:pt x="406" y="82"/>
                  </a:lnTo>
                  <a:lnTo>
                    <a:pt x="406" y="82"/>
                  </a:lnTo>
                  <a:lnTo>
                    <a:pt x="392" y="92"/>
                  </a:lnTo>
                  <a:lnTo>
                    <a:pt x="392" y="92"/>
                  </a:lnTo>
                  <a:lnTo>
                    <a:pt x="402" y="98"/>
                  </a:lnTo>
                  <a:lnTo>
                    <a:pt x="416" y="110"/>
                  </a:lnTo>
                  <a:lnTo>
                    <a:pt x="416" y="110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40" y="90"/>
                  </a:lnTo>
                  <a:lnTo>
                    <a:pt x="450" y="78"/>
                  </a:lnTo>
                  <a:lnTo>
                    <a:pt x="450" y="78"/>
                  </a:lnTo>
                  <a:close/>
                  <a:moveTo>
                    <a:pt x="478" y="242"/>
                  </a:moveTo>
                  <a:lnTo>
                    <a:pt x="478" y="242"/>
                  </a:lnTo>
                  <a:lnTo>
                    <a:pt x="480" y="240"/>
                  </a:lnTo>
                  <a:lnTo>
                    <a:pt x="480" y="236"/>
                  </a:lnTo>
                  <a:lnTo>
                    <a:pt x="480" y="236"/>
                  </a:lnTo>
                  <a:lnTo>
                    <a:pt x="478" y="226"/>
                  </a:lnTo>
                  <a:lnTo>
                    <a:pt x="478" y="226"/>
                  </a:lnTo>
                  <a:lnTo>
                    <a:pt x="478" y="224"/>
                  </a:lnTo>
                  <a:lnTo>
                    <a:pt x="476" y="224"/>
                  </a:lnTo>
                  <a:lnTo>
                    <a:pt x="476" y="224"/>
                  </a:lnTo>
                  <a:lnTo>
                    <a:pt x="446" y="234"/>
                  </a:lnTo>
                  <a:lnTo>
                    <a:pt x="446" y="234"/>
                  </a:lnTo>
                  <a:lnTo>
                    <a:pt x="442" y="236"/>
                  </a:lnTo>
                  <a:lnTo>
                    <a:pt x="442" y="242"/>
                  </a:lnTo>
                  <a:lnTo>
                    <a:pt x="442" y="242"/>
                  </a:lnTo>
                  <a:lnTo>
                    <a:pt x="446" y="254"/>
                  </a:lnTo>
                  <a:lnTo>
                    <a:pt x="450" y="252"/>
                  </a:lnTo>
                  <a:lnTo>
                    <a:pt x="450" y="252"/>
                  </a:lnTo>
                  <a:lnTo>
                    <a:pt x="478" y="242"/>
                  </a:lnTo>
                  <a:lnTo>
                    <a:pt x="478" y="242"/>
                  </a:lnTo>
                  <a:close/>
                  <a:moveTo>
                    <a:pt x="456" y="304"/>
                  </a:moveTo>
                  <a:lnTo>
                    <a:pt x="456" y="304"/>
                  </a:lnTo>
                  <a:lnTo>
                    <a:pt x="470" y="300"/>
                  </a:lnTo>
                  <a:lnTo>
                    <a:pt x="486" y="294"/>
                  </a:lnTo>
                  <a:lnTo>
                    <a:pt x="486" y="294"/>
                  </a:lnTo>
                  <a:lnTo>
                    <a:pt x="486" y="292"/>
                  </a:lnTo>
                  <a:lnTo>
                    <a:pt x="488" y="290"/>
                  </a:lnTo>
                  <a:lnTo>
                    <a:pt x="488" y="284"/>
                  </a:lnTo>
                  <a:lnTo>
                    <a:pt x="484" y="274"/>
                  </a:lnTo>
                  <a:lnTo>
                    <a:pt x="484" y="274"/>
                  </a:lnTo>
                  <a:lnTo>
                    <a:pt x="452" y="286"/>
                  </a:lnTo>
                  <a:lnTo>
                    <a:pt x="452" y="286"/>
                  </a:lnTo>
                  <a:lnTo>
                    <a:pt x="452" y="290"/>
                  </a:lnTo>
                  <a:lnTo>
                    <a:pt x="454" y="292"/>
                  </a:lnTo>
                  <a:lnTo>
                    <a:pt x="456" y="304"/>
                  </a:lnTo>
                  <a:close/>
                </a:path>
              </a:pathLst>
            </a:custGeom>
            <a:solidFill>
              <a:srgbClr val="FFF100"/>
            </a:solidFill>
            <a:ln w="177800">
              <a:solidFill>
                <a:srgbClr val="FFF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28" name="Freeform 204"/>
            <p:cNvSpPr>
              <a:spLocks noEditPoints="1"/>
            </p:cNvSpPr>
            <p:nvPr/>
          </p:nvSpPr>
          <p:spPr bwMode="auto">
            <a:xfrm>
              <a:off x="2990850" y="889000"/>
              <a:ext cx="981075" cy="968375"/>
            </a:xfrm>
            <a:custGeom>
              <a:avLst/>
              <a:gdLst/>
              <a:ahLst/>
              <a:cxnLst>
                <a:cxn ang="0">
                  <a:pos x="204" y="186"/>
                </a:cxn>
                <a:cxn ang="0">
                  <a:pos x="292" y="188"/>
                </a:cxn>
                <a:cxn ang="0">
                  <a:pos x="346" y="164"/>
                </a:cxn>
                <a:cxn ang="0">
                  <a:pos x="326" y="68"/>
                </a:cxn>
                <a:cxn ang="0">
                  <a:pos x="324" y="16"/>
                </a:cxn>
                <a:cxn ang="0">
                  <a:pos x="404" y="12"/>
                </a:cxn>
                <a:cxn ang="0">
                  <a:pos x="438" y="74"/>
                </a:cxn>
                <a:cxn ang="0">
                  <a:pos x="514" y="74"/>
                </a:cxn>
                <a:cxn ang="0">
                  <a:pos x="580" y="160"/>
                </a:cxn>
                <a:cxn ang="0">
                  <a:pos x="618" y="444"/>
                </a:cxn>
                <a:cxn ang="0">
                  <a:pos x="580" y="530"/>
                </a:cxn>
                <a:cxn ang="0">
                  <a:pos x="502" y="530"/>
                </a:cxn>
                <a:cxn ang="0">
                  <a:pos x="448" y="552"/>
                </a:cxn>
                <a:cxn ang="0">
                  <a:pos x="380" y="554"/>
                </a:cxn>
                <a:cxn ang="0">
                  <a:pos x="348" y="558"/>
                </a:cxn>
                <a:cxn ang="0">
                  <a:pos x="206" y="604"/>
                </a:cxn>
                <a:cxn ang="0">
                  <a:pos x="116" y="600"/>
                </a:cxn>
                <a:cxn ang="0">
                  <a:pos x="90" y="558"/>
                </a:cxn>
                <a:cxn ang="0">
                  <a:pos x="80" y="504"/>
                </a:cxn>
                <a:cxn ang="0">
                  <a:pos x="154" y="458"/>
                </a:cxn>
                <a:cxn ang="0">
                  <a:pos x="104" y="438"/>
                </a:cxn>
                <a:cxn ang="0">
                  <a:pos x="46" y="276"/>
                </a:cxn>
                <a:cxn ang="0">
                  <a:pos x="44" y="248"/>
                </a:cxn>
                <a:cxn ang="0">
                  <a:pos x="86" y="250"/>
                </a:cxn>
                <a:cxn ang="0">
                  <a:pos x="78" y="224"/>
                </a:cxn>
                <a:cxn ang="0">
                  <a:pos x="14" y="212"/>
                </a:cxn>
                <a:cxn ang="0">
                  <a:pos x="10" y="156"/>
                </a:cxn>
                <a:cxn ang="0">
                  <a:pos x="98" y="80"/>
                </a:cxn>
                <a:cxn ang="0">
                  <a:pos x="102" y="64"/>
                </a:cxn>
                <a:cxn ang="0">
                  <a:pos x="148" y="30"/>
                </a:cxn>
                <a:cxn ang="0">
                  <a:pos x="232" y="46"/>
                </a:cxn>
                <a:cxn ang="0">
                  <a:pos x="228" y="82"/>
                </a:cxn>
                <a:cxn ang="0">
                  <a:pos x="182" y="116"/>
                </a:cxn>
                <a:cxn ang="0">
                  <a:pos x="260" y="102"/>
                </a:cxn>
                <a:cxn ang="0">
                  <a:pos x="296" y="134"/>
                </a:cxn>
                <a:cxn ang="0">
                  <a:pos x="50" y="176"/>
                </a:cxn>
                <a:cxn ang="0">
                  <a:pos x="88" y="154"/>
                </a:cxn>
                <a:cxn ang="0">
                  <a:pos x="46" y="164"/>
                </a:cxn>
                <a:cxn ang="0">
                  <a:pos x="136" y="532"/>
                </a:cxn>
                <a:cxn ang="0">
                  <a:pos x="124" y="558"/>
                </a:cxn>
                <a:cxn ang="0">
                  <a:pos x="168" y="538"/>
                </a:cxn>
                <a:cxn ang="0">
                  <a:pos x="124" y="292"/>
                </a:cxn>
                <a:cxn ang="0">
                  <a:pos x="128" y="310"/>
                </a:cxn>
                <a:cxn ang="0">
                  <a:pos x="126" y="394"/>
                </a:cxn>
                <a:cxn ang="0">
                  <a:pos x="230" y="230"/>
                </a:cxn>
                <a:cxn ang="0">
                  <a:pos x="210" y="238"/>
                </a:cxn>
                <a:cxn ang="0">
                  <a:pos x="230" y="230"/>
                </a:cxn>
                <a:cxn ang="0">
                  <a:pos x="230" y="334"/>
                </a:cxn>
                <a:cxn ang="0">
                  <a:pos x="254" y="324"/>
                </a:cxn>
                <a:cxn ang="0">
                  <a:pos x="364" y="398"/>
                </a:cxn>
                <a:cxn ang="0">
                  <a:pos x="342" y="316"/>
                </a:cxn>
                <a:cxn ang="0">
                  <a:pos x="330" y="366"/>
                </a:cxn>
                <a:cxn ang="0">
                  <a:pos x="244" y="402"/>
                </a:cxn>
                <a:cxn ang="0">
                  <a:pos x="262" y="410"/>
                </a:cxn>
                <a:cxn ang="0">
                  <a:pos x="326" y="406"/>
                </a:cxn>
                <a:cxn ang="0">
                  <a:pos x="342" y="442"/>
                </a:cxn>
                <a:cxn ang="0">
                  <a:pos x="262" y="478"/>
                </a:cxn>
                <a:cxn ang="0">
                  <a:pos x="300" y="484"/>
                </a:cxn>
                <a:cxn ang="0">
                  <a:pos x="460" y="268"/>
                </a:cxn>
                <a:cxn ang="0">
                  <a:pos x="472" y="416"/>
                </a:cxn>
                <a:cxn ang="0">
                  <a:pos x="506" y="404"/>
                </a:cxn>
                <a:cxn ang="0">
                  <a:pos x="486" y="170"/>
                </a:cxn>
                <a:cxn ang="0">
                  <a:pos x="456" y="204"/>
                </a:cxn>
              </a:cxnLst>
              <a:rect l="0" t="0" r="r" b="b"/>
              <a:pathLst>
                <a:path w="618" h="610">
                  <a:moveTo>
                    <a:pt x="216" y="168"/>
                  </a:moveTo>
                  <a:lnTo>
                    <a:pt x="216" y="168"/>
                  </a:lnTo>
                  <a:lnTo>
                    <a:pt x="208" y="170"/>
                  </a:lnTo>
                  <a:lnTo>
                    <a:pt x="204" y="174"/>
                  </a:lnTo>
                  <a:lnTo>
                    <a:pt x="204" y="178"/>
                  </a:lnTo>
                  <a:lnTo>
                    <a:pt x="204" y="186"/>
                  </a:lnTo>
                  <a:lnTo>
                    <a:pt x="204" y="186"/>
                  </a:lnTo>
                  <a:lnTo>
                    <a:pt x="228" y="182"/>
                  </a:lnTo>
                  <a:lnTo>
                    <a:pt x="228" y="182"/>
                  </a:lnTo>
                  <a:lnTo>
                    <a:pt x="246" y="180"/>
                  </a:lnTo>
                  <a:lnTo>
                    <a:pt x="264" y="180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92" y="188"/>
                  </a:lnTo>
                  <a:lnTo>
                    <a:pt x="302" y="196"/>
                  </a:lnTo>
                  <a:lnTo>
                    <a:pt x="310" y="206"/>
                  </a:lnTo>
                  <a:lnTo>
                    <a:pt x="316" y="218"/>
                  </a:lnTo>
                  <a:lnTo>
                    <a:pt x="316" y="218"/>
                  </a:lnTo>
                  <a:lnTo>
                    <a:pt x="330" y="192"/>
                  </a:lnTo>
                  <a:lnTo>
                    <a:pt x="346" y="164"/>
                  </a:lnTo>
                  <a:lnTo>
                    <a:pt x="346" y="164"/>
                  </a:lnTo>
                  <a:lnTo>
                    <a:pt x="344" y="124"/>
                  </a:lnTo>
                  <a:lnTo>
                    <a:pt x="342" y="84"/>
                  </a:lnTo>
                  <a:lnTo>
                    <a:pt x="342" y="84"/>
                  </a:lnTo>
                  <a:lnTo>
                    <a:pt x="340" y="80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26" y="68"/>
                  </a:lnTo>
                  <a:lnTo>
                    <a:pt x="320" y="58"/>
                  </a:lnTo>
                  <a:lnTo>
                    <a:pt x="316" y="46"/>
                  </a:lnTo>
                  <a:lnTo>
                    <a:pt x="316" y="46"/>
                  </a:lnTo>
                  <a:lnTo>
                    <a:pt x="316" y="38"/>
                  </a:lnTo>
                  <a:lnTo>
                    <a:pt x="316" y="30"/>
                  </a:lnTo>
                  <a:lnTo>
                    <a:pt x="320" y="24"/>
                  </a:lnTo>
                  <a:lnTo>
                    <a:pt x="324" y="16"/>
                  </a:lnTo>
                  <a:lnTo>
                    <a:pt x="330" y="10"/>
                  </a:lnTo>
                  <a:lnTo>
                    <a:pt x="340" y="4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2" y="0"/>
                  </a:lnTo>
                  <a:lnTo>
                    <a:pt x="388" y="4"/>
                  </a:lnTo>
                  <a:lnTo>
                    <a:pt x="404" y="12"/>
                  </a:lnTo>
                  <a:lnTo>
                    <a:pt x="416" y="22"/>
                  </a:lnTo>
                  <a:lnTo>
                    <a:pt x="416" y="22"/>
                  </a:lnTo>
                  <a:lnTo>
                    <a:pt x="426" y="36"/>
                  </a:lnTo>
                  <a:lnTo>
                    <a:pt x="432" y="48"/>
                  </a:lnTo>
                  <a:lnTo>
                    <a:pt x="436" y="62"/>
                  </a:lnTo>
                  <a:lnTo>
                    <a:pt x="438" y="74"/>
                  </a:lnTo>
                  <a:lnTo>
                    <a:pt x="438" y="74"/>
                  </a:lnTo>
                  <a:lnTo>
                    <a:pt x="448" y="70"/>
                  </a:lnTo>
                  <a:lnTo>
                    <a:pt x="458" y="68"/>
                  </a:lnTo>
                  <a:lnTo>
                    <a:pt x="458" y="68"/>
                  </a:lnTo>
                  <a:lnTo>
                    <a:pt x="470" y="66"/>
                  </a:lnTo>
                  <a:lnTo>
                    <a:pt x="486" y="66"/>
                  </a:lnTo>
                  <a:lnTo>
                    <a:pt x="504" y="70"/>
                  </a:lnTo>
                  <a:lnTo>
                    <a:pt x="514" y="74"/>
                  </a:lnTo>
                  <a:lnTo>
                    <a:pt x="526" y="80"/>
                  </a:lnTo>
                  <a:lnTo>
                    <a:pt x="526" y="80"/>
                  </a:lnTo>
                  <a:lnTo>
                    <a:pt x="542" y="92"/>
                  </a:lnTo>
                  <a:lnTo>
                    <a:pt x="554" y="106"/>
                  </a:lnTo>
                  <a:lnTo>
                    <a:pt x="564" y="122"/>
                  </a:lnTo>
                  <a:lnTo>
                    <a:pt x="574" y="140"/>
                  </a:lnTo>
                  <a:lnTo>
                    <a:pt x="580" y="160"/>
                  </a:lnTo>
                  <a:lnTo>
                    <a:pt x="586" y="178"/>
                  </a:lnTo>
                  <a:lnTo>
                    <a:pt x="592" y="216"/>
                  </a:lnTo>
                  <a:lnTo>
                    <a:pt x="592" y="216"/>
                  </a:lnTo>
                  <a:lnTo>
                    <a:pt x="602" y="282"/>
                  </a:lnTo>
                  <a:lnTo>
                    <a:pt x="610" y="358"/>
                  </a:lnTo>
                  <a:lnTo>
                    <a:pt x="618" y="444"/>
                  </a:lnTo>
                  <a:lnTo>
                    <a:pt x="618" y="444"/>
                  </a:lnTo>
                  <a:lnTo>
                    <a:pt x="616" y="472"/>
                  </a:lnTo>
                  <a:lnTo>
                    <a:pt x="614" y="492"/>
                  </a:lnTo>
                  <a:lnTo>
                    <a:pt x="608" y="506"/>
                  </a:lnTo>
                  <a:lnTo>
                    <a:pt x="600" y="518"/>
                  </a:lnTo>
                  <a:lnTo>
                    <a:pt x="600" y="518"/>
                  </a:lnTo>
                  <a:lnTo>
                    <a:pt x="592" y="526"/>
                  </a:lnTo>
                  <a:lnTo>
                    <a:pt x="580" y="530"/>
                  </a:lnTo>
                  <a:lnTo>
                    <a:pt x="570" y="534"/>
                  </a:lnTo>
                  <a:lnTo>
                    <a:pt x="560" y="536"/>
                  </a:lnTo>
                  <a:lnTo>
                    <a:pt x="560" y="536"/>
                  </a:lnTo>
                  <a:lnTo>
                    <a:pt x="546" y="538"/>
                  </a:lnTo>
                  <a:lnTo>
                    <a:pt x="534" y="538"/>
                  </a:lnTo>
                  <a:lnTo>
                    <a:pt x="522" y="536"/>
                  </a:lnTo>
                  <a:lnTo>
                    <a:pt x="502" y="530"/>
                  </a:lnTo>
                  <a:lnTo>
                    <a:pt x="502" y="530"/>
                  </a:lnTo>
                  <a:lnTo>
                    <a:pt x="468" y="514"/>
                  </a:lnTo>
                  <a:lnTo>
                    <a:pt x="468" y="514"/>
                  </a:lnTo>
                  <a:lnTo>
                    <a:pt x="460" y="538"/>
                  </a:lnTo>
                  <a:lnTo>
                    <a:pt x="460" y="538"/>
                  </a:lnTo>
                  <a:lnTo>
                    <a:pt x="454" y="546"/>
                  </a:lnTo>
                  <a:lnTo>
                    <a:pt x="448" y="552"/>
                  </a:lnTo>
                  <a:lnTo>
                    <a:pt x="440" y="556"/>
                  </a:lnTo>
                  <a:lnTo>
                    <a:pt x="432" y="558"/>
                  </a:lnTo>
                  <a:lnTo>
                    <a:pt x="432" y="558"/>
                  </a:lnTo>
                  <a:lnTo>
                    <a:pt x="416" y="560"/>
                  </a:lnTo>
                  <a:lnTo>
                    <a:pt x="400" y="558"/>
                  </a:lnTo>
                  <a:lnTo>
                    <a:pt x="388" y="556"/>
                  </a:lnTo>
                  <a:lnTo>
                    <a:pt x="380" y="554"/>
                  </a:lnTo>
                  <a:lnTo>
                    <a:pt x="380" y="554"/>
                  </a:lnTo>
                  <a:lnTo>
                    <a:pt x="368" y="544"/>
                  </a:lnTo>
                  <a:lnTo>
                    <a:pt x="368" y="544"/>
                  </a:lnTo>
                  <a:lnTo>
                    <a:pt x="360" y="552"/>
                  </a:lnTo>
                  <a:lnTo>
                    <a:pt x="354" y="554"/>
                  </a:lnTo>
                  <a:lnTo>
                    <a:pt x="348" y="558"/>
                  </a:lnTo>
                  <a:lnTo>
                    <a:pt x="348" y="558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04" y="564"/>
                  </a:lnTo>
                  <a:lnTo>
                    <a:pt x="296" y="566"/>
                  </a:lnTo>
                  <a:lnTo>
                    <a:pt x="250" y="582"/>
                  </a:lnTo>
                  <a:lnTo>
                    <a:pt x="250" y="582"/>
                  </a:lnTo>
                  <a:lnTo>
                    <a:pt x="206" y="604"/>
                  </a:lnTo>
                  <a:lnTo>
                    <a:pt x="206" y="604"/>
                  </a:lnTo>
                  <a:lnTo>
                    <a:pt x="176" y="610"/>
                  </a:lnTo>
                  <a:lnTo>
                    <a:pt x="176" y="610"/>
                  </a:lnTo>
                  <a:lnTo>
                    <a:pt x="156" y="610"/>
                  </a:lnTo>
                  <a:lnTo>
                    <a:pt x="144" y="608"/>
                  </a:lnTo>
                  <a:lnTo>
                    <a:pt x="130" y="606"/>
                  </a:lnTo>
                  <a:lnTo>
                    <a:pt x="116" y="600"/>
                  </a:lnTo>
                  <a:lnTo>
                    <a:pt x="104" y="594"/>
                  </a:lnTo>
                  <a:lnTo>
                    <a:pt x="94" y="586"/>
                  </a:lnTo>
                  <a:lnTo>
                    <a:pt x="92" y="580"/>
                  </a:lnTo>
                  <a:lnTo>
                    <a:pt x="90" y="574"/>
                  </a:lnTo>
                  <a:lnTo>
                    <a:pt x="90" y="574"/>
                  </a:lnTo>
                  <a:lnTo>
                    <a:pt x="90" y="568"/>
                  </a:lnTo>
                  <a:lnTo>
                    <a:pt x="90" y="558"/>
                  </a:lnTo>
                  <a:lnTo>
                    <a:pt x="92" y="544"/>
                  </a:lnTo>
                  <a:lnTo>
                    <a:pt x="100" y="526"/>
                  </a:lnTo>
                  <a:lnTo>
                    <a:pt x="100" y="526"/>
                  </a:lnTo>
                  <a:lnTo>
                    <a:pt x="84" y="514"/>
                  </a:lnTo>
                  <a:lnTo>
                    <a:pt x="84" y="514"/>
                  </a:lnTo>
                  <a:lnTo>
                    <a:pt x="80" y="508"/>
                  </a:lnTo>
                  <a:lnTo>
                    <a:pt x="80" y="504"/>
                  </a:lnTo>
                  <a:lnTo>
                    <a:pt x="80" y="504"/>
                  </a:lnTo>
                  <a:lnTo>
                    <a:pt x="78" y="496"/>
                  </a:lnTo>
                  <a:lnTo>
                    <a:pt x="80" y="492"/>
                  </a:lnTo>
                  <a:lnTo>
                    <a:pt x="86" y="486"/>
                  </a:lnTo>
                  <a:lnTo>
                    <a:pt x="140" y="464"/>
                  </a:lnTo>
                  <a:lnTo>
                    <a:pt x="140" y="464"/>
                  </a:lnTo>
                  <a:lnTo>
                    <a:pt x="154" y="458"/>
                  </a:lnTo>
                  <a:lnTo>
                    <a:pt x="154" y="458"/>
                  </a:lnTo>
                  <a:lnTo>
                    <a:pt x="154" y="454"/>
                  </a:lnTo>
                  <a:lnTo>
                    <a:pt x="152" y="442"/>
                  </a:lnTo>
                  <a:lnTo>
                    <a:pt x="152" y="442"/>
                  </a:lnTo>
                  <a:lnTo>
                    <a:pt x="136" y="446"/>
                  </a:lnTo>
                  <a:lnTo>
                    <a:pt x="120" y="444"/>
                  </a:lnTo>
                  <a:lnTo>
                    <a:pt x="104" y="438"/>
                  </a:lnTo>
                  <a:lnTo>
                    <a:pt x="88" y="430"/>
                  </a:lnTo>
                  <a:lnTo>
                    <a:pt x="88" y="430"/>
                  </a:lnTo>
                  <a:lnTo>
                    <a:pt x="78" y="422"/>
                  </a:lnTo>
                  <a:lnTo>
                    <a:pt x="70" y="410"/>
                  </a:lnTo>
                  <a:lnTo>
                    <a:pt x="64" y="398"/>
                  </a:lnTo>
                  <a:lnTo>
                    <a:pt x="60" y="386"/>
                  </a:lnTo>
                  <a:lnTo>
                    <a:pt x="46" y="276"/>
                  </a:lnTo>
                  <a:lnTo>
                    <a:pt x="46" y="276"/>
                  </a:lnTo>
                  <a:lnTo>
                    <a:pt x="40" y="270"/>
                  </a:lnTo>
                  <a:lnTo>
                    <a:pt x="36" y="264"/>
                  </a:lnTo>
                  <a:lnTo>
                    <a:pt x="36" y="264"/>
                  </a:lnTo>
                  <a:lnTo>
                    <a:pt x="36" y="262"/>
                  </a:lnTo>
                  <a:lnTo>
                    <a:pt x="38" y="256"/>
                  </a:lnTo>
                  <a:lnTo>
                    <a:pt x="44" y="248"/>
                  </a:lnTo>
                  <a:lnTo>
                    <a:pt x="48" y="246"/>
                  </a:lnTo>
                  <a:lnTo>
                    <a:pt x="54" y="244"/>
                  </a:lnTo>
                  <a:lnTo>
                    <a:pt x="54" y="244"/>
                  </a:lnTo>
                  <a:lnTo>
                    <a:pt x="62" y="244"/>
                  </a:lnTo>
                  <a:lnTo>
                    <a:pt x="68" y="244"/>
                  </a:lnTo>
                  <a:lnTo>
                    <a:pt x="68" y="244"/>
                  </a:lnTo>
                  <a:lnTo>
                    <a:pt x="86" y="250"/>
                  </a:lnTo>
                  <a:lnTo>
                    <a:pt x="86" y="250"/>
                  </a:lnTo>
                  <a:lnTo>
                    <a:pt x="98" y="242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106" y="216"/>
                  </a:lnTo>
                  <a:lnTo>
                    <a:pt x="106" y="216"/>
                  </a:lnTo>
                  <a:lnTo>
                    <a:pt x="78" y="224"/>
                  </a:lnTo>
                  <a:lnTo>
                    <a:pt x="78" y="224"/>
                  </a:lnTo>
                  <a:lnTo>
                    <a:pt x="58" y="226"/>
                  </a:lnTo>
                  <a:lnTo>
                    <a:pt x="40" y="224"/>
                  </a:lnTo>
                  <a:lnTo>
                    <a:pt x="40" y="224"/>
                  </a:lnTo>
                  <a:lnTo>
                    <a:pt x="32" y="222"/>
                  </a:lnTo>
                  <a:lnTo>
                    <a:pt x="20" y="216"/>
                  </a:lnTo>
                  <a:lnTo>
                    <a:pt x="14" y="212"/>
                  </a:lnTo>
                  <a:lnTo>
                    <a:pt x="8" y="206"/>
                  </a:lnTo>
                  <a:lnTo>
                    <a:pt x="4" y="20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78"/>
                  </a:lnTo>
                  <a:lnTo>
                    <a:pt x="4" y="168"/>
                  </a:lnTo>
                  <a:lnTo>
                    <a:pt x="10" y="156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8" y="134"/>
                  </a:lnTo>
                  <a:lnTo>
                    <a:pt x="36" y="124"/>
                  </a:lnTo>
                  <a:lnTo>
                    <a:pt x="58" y="106"/>
                  </a:lnTo>
                  <a:lnTo>
                    <a:pt x="80" y="90"/>
                  </a:lnTo>
                  <a:lnTo>
                    <a:pt x="98" y="80"/>
                  </a:lnTo>
                  <a:lnTo>
                    <a:pt x="98" y="80"/>
                  </a:lnTo>
                  <a:lnTo>
                    <a:pt x="102" y="76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2" y="68"/>
                  </a:lnTo>
                  <a:lnTo>
                    <a:pt x="102" y="68"/>
                  </a:lnTo>
                  <a:lnTo>
                    <a:pt x="102" y="64"/>
                  </a:lnTo>
                  <a:lnTo>
                    <a:pt x="104" y="58"/>
                  </a:lnTo>
                  <a:lnTo>
                    <a:pt x="108" y="52"/>
                  </a:lnTo>
                  <a:lnTo>
                    <a:pt x="114" y="46"/>
                  </a:lnTo>
                  <a:lnTo>
                    <a:pt x="120" y="42"/>
                  </a:lnTo>
                  <a:lnTo>
                    <a:pt x="128" y="36"/>
                  </a:lnTo>
                  <a:lnTo>
                    <a:pt x="138" y="32"/>
                  </a:lnTo>
                  <a:lnTo>
                    <a:pt x="148" y="30"/>
                  </a:lnTo>
                  <a:lnTo>
                    <a:pt x="148" y="30"/>
                  </a:lnTo>
                  <a:lnTo>
                    <a:pt x="166" y="28"/>
                  </a:lnTo>
                  <a:lnTo>
                    <a:pt x="182" y="28"/>
                  </a:lnTo>
                  <a:lnTo>
                    <a:pt x="196" y="32"/>
                  </a:lnTo>
                  <a:lnTo>
                    <a:pt x="210" y="34"/>
                  </a:lnTo>
                  <a:lnTo>
                    <a:pt x="222" y="40"/>
                  </a:lnTo>
                  <a:lnTo>
                    <a:pt x="232" y="46"/>
                  </a:lnTo>
                  <a:lnTo>
                    <a:pt x="238" y="52"/>
                  </a:lnTo>
                  <a:lnTo>
                    <a:pt x="242" y="58"/>
                  </a:lnTo>
                  <a:lnTo>
                    <a:pt x="242" y="58"/>
                  </a:lnTo>
                  <a:lnTo>
                    <a:pt x="242" y="64"/>
                  </a:lnTo>
                  <a:lnTo>
                    <a:pt x="238" y="72"/>
                  </a:lnTo>
                  <a:lnTo>
                    <a:pt x="234" y="78"/>
                  </a:lnTo>
                  <a:lnTo>
                    <a:pt x="228" y="82"/>
                  </a:lnTo>
                  <a:lnTo>
                    <a:pt x="228" y="82"/>
                  </a:lnTo>
                  <a:lnTo>
                    <a:pt x="196" y="94"/>
                  </a:lnTo>
                  <a:lnTo>
                    <a:pt x="182" y="100"/>
                  </a:lnTo>
                  <a:lnTo>
                    <a:pt x="172" y="106"/>
                  </a:lnTo>
                  <a:lnTo>
                    <a:pt x="172" y="106"/>
                  </a:lnTo>
                  <a:lnTo>
                    <a:pt x="182" y="116"/>
                  </a:lnTo>
                  <a:lnTo>
                    <a:pt x="182" y="116"/>
                  </a:lnTo>
                  <a:lnTo>
                    <a:pt x="200" y="108"/>
                  </a:lnTo>
                  <a:lnTo>
                    <a:pt x="212" y="106"/>
                  </a:lnTo>
                  <a:lnTo>
                    <a:pt x="224" y="102"/>
                  </a:lnTo>
                  <a:lnTo>
                    <a:pt x="224" y="102"/>
                  </a:lnTo>
                  <a:lnTo>
                    <a:pt x="236" y="100"/>
                  </a:lnTo>
                  <a:lnTo>
                    <a:pt x="248" y="100"/>
                  </a:lnTo>
                  <a:lnTo>
                    <a:pt x="260" y="102"/>
                  </a:lnTo>
                  <a:lnTo>
                    <a:pt x="270" y="104"/>
                  </a:lnTo>
                  <a:lnTo>
                    <a:pt x="280" y="106"/>
                  </a:lnTo>
                  <a:lnTo>
                    <a:pt x="286" y="112"/>
                  </a:lnTo>
                  <a:lnTo>
                    <a:pt x="292" y="116"/>
                  </a:lnTo>
                  <a:lnTo>
                    <a:pt x="294" y="124"/>
                  </a:lnTo>
                  <a:lnTo>
                    <a:pt x="294" y="124"/>
                  </a:lnTo>
                  <a:lnTo>
                    <a:pt x="296" y="134"/>
                  </a:lnTo>
                  <a:lnTo>
                    <a:pt x="294" y="144"/>
                  </a:lnTo>
                  <a:lnTo>
                    <a:pt x="294" y="144"/>
                  </a:lnTo>
                  <a:lnTo>
                    <a:pt x="288" y="148"/>
                  </a:lnTo>
                  <a:lnTo>
                    <a:pt x="280" y="152"/>
                  </a:lnTo>
                  <a:lnTo>
                    <a:pt x="266" y="156"/>
                  </a:lnTo>
                  <a:lnTo>
                    <a:pt x="216" y="168"/>
                  </a:lnTo>
                  <a:close/>
                  <a:moveTo>
                    <a:pt x="50" y="176"/>
                  </a:moveTo>
                  <a:lnTo>
                    <a:pt x="50" y="176"/>
                  </a:lnTo>
                  <a:lnTo>
                    <a:pt x="74" y="166"/>
                  </a:lnTo>
                  <a:lnTo>
                    <a:pt x="74" y="166"/>
                  </a:lnTo>
                  <a:lnTo>
                    <a:pt x="88" y="162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88" y="154"/>
                  </a:lnTo>
                  <a:lnTo>
                    <a:pt x="82" y="148"/>
                  </a:lnTo>
                  <a:lnTo>
                    <a:pt x="82" y="148"/>
                  </a:lnTo>
                  <a:lnTo>
                    <a:pt x="78" y="140"/>
                  </a:lnTo>
                  <a:lnTo>
                    <a:pt x="78" y="140"/>
                  </a:lnTo>
                  <a:lnTo>
                    <a:pt x="62" y="150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42" y="174"/>
                  </a:lnTo>
                  <a:lnTo>
                    <a:pt x="50" y="176"/>
                  </a:lnTo>
                  <a:lnTo>
                    <a:pt x="50" y="176"/>
                  </a:lnTo>
                  <a:close/>
                  <a:moveTo>
                    <a:pt x="136" y="532"/>
                  </a:moveTo>
                  <a:lnTo>
                    <a:pt x="136" y="532"/>
                  </a:lnTo>
                  <a:lnTo>
                    <a:pt x="132" y="536"/>
                  </a:lnTo>
                  <a:lnTo>
                    <a:pt x="126" y="542"/>
                  </a:lnTo>
                  <a:lnTo>
                    <a:pt x="122" y="548"/>
                  </a:lnTo>
                  <a:lnTo>
                    <a:pt x="122" y="554"/>
                  </a:lnTo>
                  <a:lnTo>
                    <a:pt x="122" y="554"/>
                  </a:lnTo>
                  <a:lnTo>
                    <a:pt x="122" y="556"/>
                  </a:lnTo>
                  <a:lnTo>
                    <a:pt x="124" y="558"/>
                  </a:lnTo>
                  <a:lnTo>
                    <a:pt x="128" y="558"/>
                  </a:lnTo>
                  <a:lnTo>
                    <a:pt x="128" y="558"/>
                  </a:lnTo>
                  <a:lnTo>
                    <a:pt x="138" y="554"/>
                  </a:lnTo>
                  <a:lnTo>
                    <a:pt x="152" y="548"/>
                  </a:lnTo>
                  <a:lnTo>
                    <a:pt x="162" y="542"/>
                  </a:lnTo>
                  <a:lnTo>
                    <a:pt x="168" y="538"/>
                  </a:lnTo>
                  <a:lnTo>
                    <a:pt x="168" y="538"/>
                  </a:lnTo>
                  <a:lnTo>
                    <a:pt x="168" y="534"/>
                  </a:lnTo>
                  <a:lnTo>
                    <a:pt x="166" y="522"/>
                  </a:lnTo>
                  <a:lnTo>
                    <a:pt x="166" y="522"/>
                  </a:lnTo>
                  <a:lnTo>
                    <a:pt x="136" y="532"/>
                  </a:lnTo>
                  <a:lnTo>
                    <a:pt x="136" y="532"/>
                  </a:lnTo>
                  <a:close/>
                  <a:moveTo>
                    <a:pt x="124" y="292"/>
                  </a:moveTo>
                  <a:lnTo>
                    <a:pt x="124" y="292"/>
                  </a:lnTo>
                  <a:lnTo>
                    <a:pt x="116" y="298"/>
                  </a:lnTo>
                  <a:lnTo>
                    <a:pt x="108" y="300"/>
                  </a:lnTo>
                  <a:lnTo>
                    <a:pt x="108" y="300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20" y="316"/>
                  </a:lnTo>
                  <a:lnTo>
                    <a:pt x="128" y="310"/>
                  </a:lnTo>
                  <a:lnTo>
                    <a:pt x="124" y="292"/>
                  </a:lnTo>
                  <a:close/>
                  <a:moveTo>
                    <a:pt x="138" y="366"/>
                  </a:moveTo>
                  <a:lnTo>
                    <a:pt x="138" y="366"/>
                  </a:lnTo>
                  <a:lnTo>
                    <a:pt x="122" y="374"/>
                  </a:lnTo>
                  <a:lnTo>
                    <a:pt x="122" y="374"/>
                  </a:lnTo>
                  <a:lnTo>
                    <a:pt x="126" y="394"/>
                  </a:lnTo>
                  <a:lnTo>
                    <a:pt x="126" y="394"/>
                  </a:lnTo>
                  <a:lnTo>
                    <a:pt x="130" y="392"/>
                  </a:lnTo>
                  <a:lnTo>
                    <a:pt x="142" y="384"/>
                  </a:lnTo>
                  <a:lnTo>
                    <a:pt x="142" y="384"/>
                  </a:lnTo>
                  <a:lnTo>
                    <a:pt x="140" y="376"/>
                  </a:lnTo>
                  <a:lnTo>
                    <a:pt x="138" y="366"/>
                  </a:lnTo>
                  <a:lnTo>
                    <a:pt x="138" y="366"/>
                  </a:lnTo>
                  <a:close/>
                  <a:moveTo>
                    <a:pt x="230" y="230"/>
                  </a:moveTo>
                  <a:lnTo>
                    <a:pt x="230" y="230"/>
                  </a:lnTo>
                  <a:lnTo>
                    <a:pt x="230" y="228"/>
                  </a:lnTo>
                  <a:lnTo>
                    <a:pt x="228" y="228"/>
                  </a:lnTo>
                  <a:lnTo>
                    <a:pt x="228" y="228"/>
                  </a:lnTo>
                  <a:lnTo>
                    <a:pt x="220" y="232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10" y="244"/>
                  </a:lnTo>
                  <a:lnTo>
                    <a:pt x="212" y="252"/>
                  </a:lnTo>
                  <a:lnTo>
                    <a:pt x="212" y="252"/>
                  </a:lnTo>
                  <a:lnTo>
                    <a:pt x="234" y="248"/>
                  </a:lnTo>
                  <a:lnTo>
                    <a:pt x="234" y="248"/>
                  </a:lnTo>
                  <a:lnTo>
                    <a:pt x="230" y="230"/>
                  </a:lnTo>
                  <a:lnTo>
                    <a:pt x="230" y="230"/>
                  </a:lnTo>
                  <a:close/>
                  <a:moveTo>
                    <a:pt x="240" y="310"/>
                  </a:moveTo>
                  <a:lnTo>
                    <a:pt x="240" y="310"/>
                  </a:lnTo>
                  <a:lnTo>
                    <a:pt x="232" y="314"/>
                  </a:lnTo>
                  <a:lnTo>
                    <a:pt x="228" y="316"/>
                  </a:lnTo>
                  <a:lnTo>
                    <a:pt x="228" y="316"/>
                  </a:lnTo>
                  <a:lnTo>
                    <a:pt x="230" y="334"/>
                  </a:lnTo>
                  <a:lnTo>
                    <a:pt x="230" y="334"/>
                  </a:lnTo>
                  <a:lnTo>
                    <a:pt x="230" y="336"/>
                  </a:lnTo>
                  <a:lnTo>
                    <a:pt x="232" y="336"/>
                  </a:lnTo>
                  <a:lnTo>
                    <a:pt x="232" y="336"/>
                  </a:lnTo>
                  <a:lnTo>
                    <a:pt x="252" y="330"/>
                  </a:lnTo>
                  <a:lnTo>
                    <a:pt x="252" y="330"/>
                  </a:lnTo>
                  <a:lnTo>
                    <a:pt x="254" y="326"/>
                  </a:lnTo>
                  <a:lnTo>
                    <a:pt x="254" y="324"/>
                  </a:lnTo>
                  <a:lnTo>
                    <a:pt x="254" y="324"/>
                  </a:lnTo>
                  <a:lnTo>
                    <a:pt x="250" y="310"/>
                  </a:lnTo>
                  <a:lnTo>
                    <a:pt x="250" y="310"/>
                  </a:lnTo>
                  <a:lnTo>
                    <a:pt x="240" y="310"/>
                  </a:lnTo>
                  <a:lnTo>
                    <a:pt x="240" y="310"/>
                  </a:lnTo>
                  <a:close/>
                  <a:moveTo>
                    <a:pt x="366" y="460"/>
                  </a:moveTo>
                  <a:lnTo>
                    <a:pt x="364" y="398"/>
                  </a:lnTo>
                  <a:lnTo>
                    <a:pt x="362" y="334"/>
                  </a:lnTo>
                  <a:lnTo>
                    <a:pt x="360" y="312"/>
                  </a:lnTo>
                  <a:lnTo>
                    <a:pt x="360" y="312"/>
                  </a:lnTo>
                  <a:lnTo>
                    <a:pt x="356" y="314"/>
                  </a:lnTo>
                  <a:lnTo>
                    <a:pt x="350" y="316"/>
                  </a:lnTo>
                  <a:lnTo>
                    <a:pt x="350" y="316"/>
                  </a:lnTo>
                  <a:lnTo>
                    <a:pt x="342" y="316"/>
                  </a:lnTo>
                  <a:lnTo>
                    <a:pt x="332" y="314"/>
                  </a:lnTo>
                  <a:lnTo>
                    <a:pt x="332" y="314"/>
                  </a:lnTo>
                  <a:lnTo>
                    <a:pt x="336" y="346"/>
                  </a:lnTo>
                  <a:lnTo>
                    <a:pt x="336" y="346"/>
                  </a:lnTo>
                  <a:lnTo>
                    <a:pt x="336" y="354"/>
                  </a:lnTo>
                  <a:lnTo>
                    <a:pt x="332" y="360"/>
                  </a:lnTo>
                  <a:lnTo>
                    <a:pt x="330" y="366"/>
                  </a:lnTo>
                  <a:lnTo>
                    <a:pt x="326" y="370"/>
                  </a:lnTo>
                  <a:lnTo>
                    <a:pt x="314" y="378"/>
                  </a:lnTo>
                  <a:lnTo>
                    <a:pt x="302" y="382"/>
                  </a:lnTo>
                  <a:lnTo>
                    <a:pt x="302" y="382"/>
                  </a:lnTo>
                  <a:lnTo>
                    <a:pt x="262" y="392"/>
                  </a:lnTo>
                  <a:lnTo>
                    <a:pt x="244" y="402"/>
                  </a:lnTo>
                  <a:lnTo>
                    <a:pt x="244" y="402"/>
                  </a:lnTo>
                  <a:lnTo>
                    <a:pt x="244" y="410"/>
                  </a:lnTo>
                  <a:lnTo>
                    <a:pt x="244" y="410"/>
                  </a:lnTo>
                  <a:lnTo>
                    <a:pt x="246" y="414"/>
                  </a:lnTo>
                  <a:lnTo>
                    <a:pt x="246" y="416"/>
                  </a:lnTo>
                  <a:lnTo>
                    <a:pt x="248" y="416"/>
                  </a:lnTo>
                  <a:lnTo>
                    <a:pt x="248" y="416"/>
                  </a:lnTo>
                  <a:lnTo>
                    <a:pt x="262" y="410"/>
                  </a:lnTo>
                  <a:lnTo>
                    <a:pt x="262" y="410"/>
                  </a:lnTo>
                  <a:lnTo>
                    <a:pt x="278" y="404"/>
                  </a:lnTo>
                  <a:lnTo>
                    <a:pt x="290" y="402"/>
                  </a:lnTo>
                  <a:lnTo>
                    <a:pt x="290" y="402"/>
                  </a:lnTo>
                  <a:lnTo>
                    <a:pt x="304" y="400"/>
                  </a:lnTo>
                  <a:lnTo>
                    <a:pt x="316" y="402"/>
                  </a:lnTo>
                  <a:lnTo>
                    <a:pt x="326" y="406"/>
                  </a:lnTo>
                  <a:lnTo>
                    <a:pt x="332" y="410"/>
                  </a:lnTo>
                  <a:lnTo>
                    <a:pt x="338" y="416"/>
                  </a:lnTo>
                  <a:lnTo>
                    <a:pt x="340" y="422"/>
                  </a:lnTo>
                  <a:lnTo>
                    <a:pt x="342" y="428"/>
                  </a:lnTo>
                  <a:lnTo>
                    <a:pt x="342" y="428"/>
                  </a:lnTo>
                  <a:lnTo>
                    <a:pt x="344" y="436"/>
                  </a:lnTo>
                  <a:lnTo>
                    <a:pt x="342" y="442"/>
                  </a:lnTo>
                  <a:lnTo>
                    <a:pt x="340" y="448"/>
                  </a:lnTo>
                  <a:lnTo>
                    <a:pt x="336" y="452"/>
                  </a:lnTo>
                  <a:lnTo>
                    <a:pt x="336" y="452"/>
                  </a:lnTo>
                  <a:lnTo>
                    <a:pt x="320" y="460"/>
                  </a:lnTo>
                  <a:lnTo>
                    <a:pt x="320" y="460"/>
                  </a:lnTo>
                  <a:lnTo>
                    <a:pt x="286" y="468"/>
                  </a:lnTo>
                  <a:lnTo>
                    <a:pt x="262" y="478"/>
                  </a:lnTo>
                  <a:lnTo>
                    <a:pt x="262" y="478"/>
                  </a:lnTo>
                  <a:lnTo>
                    <a:pt x="260" y="478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64" y="494"/>
                  </a:lnTo>
                  <a:lnTo>
                    <a:pt x="264" y="494"/>
                  </a:lnTo>
                  <a:lnTo>
                    <a:pt x="300" y="484"/>
                  </a:lnTo>
                  <a:lnTo>
                    <a:pt x="300" y="484"/>
                  </a:lnTo>
                  <a:lnTo>
                    <a:pt x="320" y="482"/>
                  </a:lnTo>
                  <a:lnTo>
                    <a:pt x="336" y="484"/>
                  </a:lnTo>
                  <a:lnTo>
                    <a:pt x="350" y="488"/>
                  </a:lnTo>
                  <a:lnTo>
                    <a:pt x="362" y="492"/>
                  </a:lnTo>
                  <a:lnTo>
                    <a:pt x="366" y="460"/>
                  </a:lnTo>
                  <a:close/>
                  <a:moveTo>
                    <a:pt x="460" y="268"/>
                  </a:moveTo>
                  <a:lnTo>
                    <a:pt x="464" y="372"/>
                  </a:lnTo>
                  <a:lnTo>
                    <a:pt x="464" y="372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68" y="416"/>
                  </a:lnTo>
                  <a:lnTo>
                    <a:pt x="468" y="416"/>
                  </a:lnTo>
                  <a:lnTo>
                    <a:pt x="472" y="416"/>
                  </a:lnTo>
                  <a:lnTo>
                    <a:pt x="478" y="418"/>
                  </a:lnTo>
                  <a:lnTo>
                    <a:pt x="492" y="418"/>
                  </a:lnTo>
                  <a:lnTo>
                    <a:pt x="492" y="418"/>
                  </a:lnTo>
                  <a:lnTo>
                    <a:pt x="498" y="416"/>
                  </a:lnTo>
                  <a:lnTo>
                    <a:pt x="502" y="412"/>
                  </a:lnTo>
                  <a:lnTo>
                    <a:pt x="506" y="404"/>
                  </a:lnTo>
                  <a:lnTo>
                    <a:pt x="506" y="404"/>
                  </a:lnTo>
                  <a:lnTo>
                    <a:pt x="500" y="324"/>
                  </a:lnTo>
                  <a:lnTo>
                    <a:pt x="494" y="236"/>
                  </a:lnTo>
                  <a:lnTo>
                    <a:pt x="490" y="186"/>
                  </a:lnTo>
                  <a:lnTo>
                    <a:pt x="490" y="186"/>
                  </a:lnTo>
                  <a:lnTo>
                    <a:pt x="490" y="178"/>
                  </a:lnTo>
                  <a:lnTo>
                    <a:pt x="488" y="172"/>
                  </a:lnTo>
                  <a:lnTo>
                    <a:pt x="486" y="170"/>
                  </a:lnTo>
                  <a:lnTo>
                    <a:pt x="482" y="168"/>
                  </a:lnTo>
                  <a:lnTo>
                    <a:pt x="476" y="166"/>
                  </a:lnTo>
                  <a:lnTo>
                    <a:pt x="470" y="168"/>
                  </a:lnTo>
                  <a:lnTo>
                    <a:pt x="470" y="168"/>
                  </a:lnTo>
                  <a:lnTo>
                    <a:pt x="462" y="186"/>
                  </a:lnTo>
                  <a:lnTo>
                    <a:pt x="462" y="186"/>
                  </a:lnTo>
                  <a:lnTo>
                    <a:pt x="456" y="204"/>
                  </a:lnTo>
                  <a:lnTo>
                    <a:pt x="456" y="218"/>
                  </a:lnTo>
                  <a:lnTo>
                    <a:pt x="460" y="268"/>
                  </a:lnTo>
                  <a:close/>
                </a:path>
              </a:pathLst>
            </a:custGeom>
            <a:solidFill>
              <a:srgbClr val="FFF100"/>
            </a:solidFill>
            <a:ln w="177800">
              <a:solidFill>
                <a:srgbClr val="FFF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29" name="Freeform 205"/>
            <p:cNvSpPr>
              <a:spLocks noEditPoints="1"/>
            </p:cNvSpPr>
            <p:nvPr/>
          </p:nvSpPr>
          <p:spPr bwMode="auto">
            <a:xfrm>
              <a:off x="4003675" y="733425"/>
              <a:ext cx="911225" cy="923925"/>
            </a:xfrm>
            <a:custGeom>
              <a:avLst/>
              <a:gdLst/>
              <a:ahLst/>
              <a:cxnLst>
                <a:cxn ang="0">
                  <a:pos x="34" y="288"/>
                </a:cxn>
                <a:cxn ang="0">
                  <a:pos x="0" y="240"/>
                </a:cxn>
                <a:cxn ang="0">
                  <a:pos x="26" y="218"/>
                </a:cxn>
                <a:cxn ang="0">
                  <a:pos x="144" y="108"/>
                </a:cxn>
                <a:cxn ang="0">
                  <a:pos x="174" y="74"/>
                </a:cxn>
                <a:cxn ang="0">
                  <a:pos x="172" y="36"/>
                </a:cxn>
                <a:cxn ang="0">
                  <a:pos x="202" y="10"/>
                </a:cxn>
                <a:cxn ang="0">
                  <a:pos x="276" y="0"/>
                </a:cxn>
                <a:cxn ang="0">
                  <a:pos x="326" y="22"/>
                </a:cxn>
                <a:cxn ang="0">
                  <a:pos x="398" y="62"/>
                </a:cxn>
                <a:cxn ang="0">
                  <a:pos x="524" y="114"/>
                </a:cxn>
                <a:cxn ang="0">
                  <a:pos x="558" y="158"/>
                </a:cxn>
                <a:cxn ang="0">
                  <a:pos x="560" y="204"/>
                </a:cxn>
                <a:cxn ang="0">
                  <a:pos x="526" y="234"/>
                </a:cxn>
                <a:cxn ang="0">
                  <a:pos x="500" y="252"/>
                </a:cxn>
                <a:cxn ang="0">
                  <a:pos x="470" y="270"/>
                </a:cxn>
                <a:cxn ang="0">
                  <a:pos x="312" y="300"/>
                </a:cxn>
                <a:cxn ang="0">
                  <a:pos x="156" y="354"/>
                </a:cxn>
                <a:cxn ang="0">
                  <a:pos x="82" y="354"/>
                </a:cxn>
                <a:cxn ang="0">
                  <a:pos x="56" y="322"/>
                </a:cxn>
                <a:cxn ang="0">
                  <a:pos x="70" y="302"/>
                </a:cxn>
                <a:cxn ang="0">
                  <a:pos x="526" y="406"/>
                </a:cxn>
                <a:cxn ang="0">
                  <a:pos x="566" y="452"/>
                </a:cxn>
                <a:cxn ang="0">
                  <a:pos x="568" y="502"/>
                </a:cxn>
                <a:cxn ang="0">
                  <a:pos x="526" y="534"/>
                </a:cxn>
                <a:cxn ang="0">
                  <a:pos x="484" y="528"/>
                </a:cxn>
                <a:cxn ang="0">
                  <a:pos x="458" y="502"/>
                </a:cxn>
                <a:cxn ang="0">
                  <a:pos x="380" y="526"/>
                </a:cxn>
                <a:cxn ang="0">
                  <a:pos x="238" y="576"/>
                </a:cxn>
                <a:cxn ang="0">
                  <a:pos x="144" y="574"/>
                </a:cxn>
                <a:cxn ang="0">
                  <a:pos x="84" y="534"/>
                </a:cxn>
                <a:cxn ang="0">
                  <a:pos x="78" y="504"/>
                </a:cxn>
                <a:cxn ang="0">
                  <a:pos x="82" y="468"/>
                </a:cxn>
                <a:cxn ang="0">
                  <a:pos x="46" y="434"/>
                </a:cxn>
                <a:cxn ang="0">
                  <a:pos x="50" y="406"/>
                </a:cxn>
                <a:cxn ang="0">
                  <a:pos x="128" y="384"/>
                </a:cxn>
                <a:cxn ang="0">
                  <a:pos x="318" y="320"/>
                </a:cxn>
                <a:cxn ang="0">
                  <a:pos x="428" y="294"/>
                </a:cxn>
                <a:cxn ang="0">
                  <a:pos x="528" y="290"/>
                </a:cxn>
                <a:cxn ang="0">
                  <a:pos x="572" y="336"/>
                </a:cxn>
                <a:cxn ang="0">
                  <a:pos x="566" y="360"/>
                </a:cxn>
                <a:cxn ang="0">
                  <a:pos x="540" y="378"/>
                </a:cxn>
                <a:cxn ang="0">
                  <a:pos x="266" y="430"/>
                </a:cxn>
                <a:cxn ang="0">
                  <a:pos x="210" y="462"/>
                </a:cxn>
                <a:cxn ang="0">
                  <a:pos x="174" y="508"/>
                </a:cxn>
                <a:cxn ang="0">
                  <a:pos x="226" y="490"/>
                </a:cxn>
                <a:cxn ang="0">
                  <a:pos x="384" y="418"/>
                </a:cxn>
                <a:cxn ang="0">
                  <a:pos x="376" y="402"/>
                </a:cxn>
                <a:cxn ang="0">
                  <a:pos x="342" y="162"/>
                </a:cxn>
                <a:cxn ang="0">
                  <a:pos x="284" y="144"/>
                </a:cxn>
                <a:cxn ang="0">
                  <a:pos x="258" y="156"/>
                </a:cxn>
                <a:cxn ang="0">
                  <a:pos x="154" y="260"/>
                </a:cxn>
                <a:cxn ang="0">
                  <a:pos x="166" y="260"/>
                </a:cxn>
                <a:cxn ang="0">
                  <a:pos x="202" y="242"/>
                </a:cxn>
                <a:cxn ang="0">
                  <a:pos x="284" y="208"/>
                </a:cxn>
              </a:cxnLst>
              <a:rect l="0" t="0" r="r" b="b"/>
              <a:pathLst>
                <a:path w="574" h="582">
                  <a:moveTo>
                    <a:pt x="70" y="302"/>
                  </a:moveTo>
                  <a:lnTo>
                    <a:pt x="70" y="302"/>
                  </a:lnTo>
                  <a:lnTo>
                    <a:pt x="44" y="294"/>
                  </a:lnTo>
                  <a:lnTo>
                    <a:pt x="44" y="294"/>
                  </a:lnTo>
                  <a:lnTo>
                    <a:pt x="34" y="288"/>
                  </a:lnTo>
                  <a:lnTo>
                    <a:pt x="24" y="282"/>
                  </a:lnTo>
                  <a:lnTo>
                    <a:pt x="18" y="274"/>
                  </a:lnTo>
                  <a:lnTo>
                    <a:pt x="12" y="266"/>
                  </a:lnTo>
                  <a:lnTo>
                    <a:pt x="4" y="25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34"/>
                  </a:lnTo>
                  <a:lnTo>
                    <a:pt x="4" y="228"/>
                  </a:lnTo>
                  <a:lnTo>
                    <a:pt x="12" y="224"/>
                  </a:lnTo>
                  <a:lnTo>
                    <a:pt x="26" y="218"/>
                  </a:lnTo>
                  <a:lnTo>
                    <a:pt x="26" y="218"/>
                  </a:lnTo>
                  <a:lnTo>
                    <a:pt x="46" y="202"/>
                  </a:lnTo>
                  <a:lnTo>
                    <a:pt x="82" y="170"/>
                  </a:lnTo>
                  <a:lnTo>
                    <a:pt x="144" y="108"/>
                  </a:lnTo>
                  <a:lnTo>
                    <a:pt x="144" y="108"/>
                  </a:lnTo>
                  <a:lnTo>
                    <a:pt x="156" y="96"/>
                  </a:lnTo>
                  <a:lnTo>
                    <a:pt x="170" y="82"/>
                  </a:lnTo>
                  <a:lnTo>
                    <a:pt x="170" y="82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68" y="54"/>
                  </a:lnTo>
                  <a:lnTo>
                    <a:pt x="168" y="44"/>
                  </a:lnTo>
                  <a:lnTo>
                    <a:pt x="172" y="36"/>
                  </a:lnTo>
                  <a:lnTo>
                    <a:pt x="176" y="30"/>
                  </a:lnTo>
                  <a:lnTo>
                    <a:pt x="180" y="24"/>
                  </a:lnTo>
                  <a:lnTo>
                    <a:pt x="188" y="18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18" y="4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92" y="2"/>
                  </a:lnTo>
                  <a:lnTo>
                    <a:pt x="304" y="6"/>
                  </a:lnTo>
                  <a:lnTo>
                    <a:pt x="314" y="12"/>
                  </a:lnTo>
                  <a:lnTo>
                    <a:pt x="326" y="22"/>
                  </a:lnTo>
                  <a:lnTo>
                    <a:pt x="326" y="22"/>
                  </a:lnTo>
                  <a:lnTo>
                    <a:pt x="336" y="42"/>
                  </a:lnTo>
                  <a:lnTo>
                    <a:pt x="336" y="42"/>
                  </a:lnTo>
                  <a:lnTo>
                    <a:pt x="338" y="44"/>
                  </a:lnTo>
                  <a:lnTo>
                    <a:pt x="340" y="44"/>
                  </a:lnTo>
                  <a:lnTo>
                    <a:pt x="398" y="62"/>
                  </a:lnTo>
                  <a:lnTo>
                    <a:pt x="398" y="62"/>
                  </a:lnTo>
                  <a:lnTo>
                    <a:pt x="430" y="72"/>
                  </a:lnTo>
                  <a:lnTo>
                    <a:pt x="458" y="82"/>
                  </a:lnTo>
                  <a:lnTo>
                    <a:pt x="498" y="100"/>
                  </a:lnTo>
                  <a:lnTo>
                    <a:pt x="524" y="114"/>
                  </a:lnTo>
                  <a:lnTo>
                    <a:pt x="534" y="122"/>
                  </a:lnTo>
                  <a:lnTo>
                    <a:pt x="534" y="122"/>
                  </a:lnTo>
                  <a:lnTo>
                    <a:pt x="542" y="132"/>
                  </a:lnTo>
                  <a:lnTo>
                    <a:pt x="552" y="144"/>
                  </a:lnTo>
                  <a:lnTo>
                    <a:pt x="558" y="158"/>
                  </a:lnTo>
                  <a:lnTo>
                    <a:pt x="564" y="172"/>
                  </a:lnTo>
                  <a:lnTo>
                    <a:pt x="564" y="172"/>
                  </a:lnTo>
                  <a:lnTo>
                    <a:pt x="564" y="184"/>
                  </a:lnTo>
                  <a:lnTo>
                    <a:pt x="564" y="194"/>
                  </a:lnTo>
                  <a:lnTo>
                    <a:pt x="560" y="204"/>
                  </a:lnTo>
                  <a:lnTo>
                    <a:pt x="556" y="214"/>
                  </a:lnTo>
                  <a:lnTo>
                    <a:pt x="550" y="220"/>
                  </a:lnTo>
                  <a:lnTo>
                    <a:pt x="542" y="228"/>
                  </a:lnTo>
                  <a:lnTo>
                    <a:pt x="534" y="232"/>
                  </a:lnTo>
                  <a:lnTo>
                    <a:pt x="526" y="234"/>
                  </a:lnTo>
                  <a:lnTo>
                    <a:pt x="526" y="234"/>
                  </a:lnTo>
                  <a:lnTo>
                    <a:pt x="502" y="236"/>
                  </a:lnTo>
                  <a:lnTo>
                    <a:pt x="502" y="236"/>
                  </a:lnTo>
                  <a:lnTo>
                    <a:pt x="502" y="246"/>
                  </a:lnTo>
                  <a:lnTo>
                    <a:pt x="500" y="252"/>
                  </a:lnTo>
                  <a:lnTo>
                    <a:pt x="498" y="256"/>
                  </a:lnTo>
                  <a:lnTo>
                    <a:pt x="494" y="260"/>
                  </a:lnTo>
                  <a:lnTo>
                    <a:pt x="488" y="264"/>
                  </a:lnTo>
                  <a:lnTo>
                    <a:pt x="480" y="268"/>
                  </a:lnTo>
                  <a:lnTo>
                    <a:pt x="470" y="270"/>
                  </a:lnTo>
                  <a:lnTo>
                    <a:pt x="470" y="270"/>
                  </a:lnTo>
                  <a:lnTo>
                    <a:pt x="406" y="278"/>
                  </a:lnTo>
                  <a:lnTo>
                    <a:pt x="406" y="278"/>
                  </a:lnTo>
                  <a:lnTo>
                    <a:pt x="358" y="288"/>
                  </a:lnTo>
                  <a:lnTo>
                    <a:pt x="312" y="300"/>
                  </a:lnTo>
                  <a:lnTo>
                    <a:pt x="268" y="314"/>
                  </a:lnTo>
                  <a:lnTo>
                    <a:pt x="226" y="328"/>
                  </a:lnTo>
                  <a:lnTo>
                    <a:pt x="226" y="328"/>
                  </a:lnTo>
                  <a:lnTo>
                    <a:pt x="174" y="348"/>
                  </a:lnTo>
                  <a:lnTo>
                    <a:pt x="156" y="354"/>
                  </a:lnTo>
                  <a:lnTo>
                    <a:pt x="136" y="358"/>
                  </a:lnTo>
                  <a:lnTo>
                    <a:pt x="136" y="358"/>
                  </a:lnTo>
                  <a:lnTo>
                    <a:pt x="114" y="360"/>
                  </a:lnTo>
                  <a:lnTo>
                    <a:pt x="96" y="358"/>
                  </a:lnTo>
                  <a:lnTo>
                    <a:pt x="82" y="354"/>
                  </a:lnTo>
                  <a:lnTo>
                    <a:pt x="72" y="348"/>
                  </a:lnTo>
                  <a:lnTo>
                    <a:pt x="64" y="340"/>
                  </a:lnTo>
                  <a:lnTo>
                    <a:pt x="60" y="332"/>
                  </a:lnTo>
                  <a:lnTo>
                    <a:pt x="56" y="322"/>
                  </a:lnTo>
                  <a:lnTo>
                    <a:pt x="56" y="322"/>
                  </a:lnTo>
                  <a:lnTo>
                    <a:pt x="56" y="316"/>
                  </a:lnTo>
                  <a:lnTo>
                    <a:pt x="58" y="312"/>
                  </a:lnTo>
                  <a:lnTo>
                    <a:pt x="62" y="308"/>
                  </a:lnTo>
                  <a:lnTo>
                    <a:pt x="68" y="304"/>
                  </a:lnTo>
                  <a:lnTo>
                    <a:pt x="70" y="302"/>
                  </a:lnTo>
                  <a:close/>
                  <a:moveTo>
                    <a:pt x="482" y="382"/>
                  </a:moveTo>
                  <a:lnTo>
                    <a:pt x="482" y="382"/>
                  </a:lnTo>
                  <a:lnTo>
                    <a:pt x="512" y="396"/>
                  </a:lnTo>
                  <a:lnTo>
                    <a:pt x="512" y="396"/>
                  </a:lnTo>
                  <a:lnTo>
                    <a:pt x="526" y="406"/>
                  </a:lnTo>
                  <a:lnTo>
                    <a:pt x="538" y="416"/>
                  </a:lnTo>
                  <a:lnTo>
                    <a:pt x="548" y="426"/>
                  </a:lnTo>
                  <a:lnTo>
                    <a:pt x="556" y="436"/>
                  </a:lnTo>
                  <a:lnTo>
                    <a:pt x="562" y="444"/>
                  </a:lnTo>
                  <a:lnTo>
                    <a:pt x="566" y="452"/>
                  </a:lnTo>
                  <a:lnTo>
                    <a:pt x="570" y="466"/>
                  </a:lnTo>
                  <a:lnTo>
                    <a:pt x="570" y="466"/>
                  </a:lnTo>
                  <a:lnTo>
                    <a:pt x="572" y="480"/>
                  </a:lnTo>
                  <a:lnTo>
                    <a:pt x="570" y="492"/>
                  </a:lnTo>
                  <a:lnTo>
                    <a:pt x="568" y="502"/>
                  </a:lnTo>
                  <a:lnTo>
                    <a:pt x="564" y="512"/>
                  </a:lnTo>
                  <a:lnTo>
                    <a:pt x="558" y="520"/>
                  </a:lnTo>
                  <a:lnTo>
                    <a:pt x="548" y="526"/>
                  </a:lnTo>
                  <a:lnTo>
                    <a:pt x="538" y="530"/>
                  </a:lnTo>
                  <a:lnTo>
                    <a:pt x="526" y="534"/>
                  </a:lnTo>
                  <a:lnTo>
                    <a:pt x="526" y="534"/>
                  </a:lnTo>
                  <a:lnTo>
                    <a:pt x="516" y="536"/>
                  </a:lnTo>
                  <a:lnTo>
                    <a:pt x="504" y="534"/>
                  </a:lnTo>
                  <a:lnTo>
                    <a:pt x="494" y="532"/>
                  </a:lnTo>
                  <a:lnTo>
                    <a:pt x="484" y="528"/>
                  </a:lnTo>
                  <a:lnTo>
                    <a:pt x="484" y="528"/>
                  </a:lnTo>
                  <a:lnTo>
                    <a:pt x="470" y="518"/>
                  </a:lnTo>
                  <a:lnTo>
                    <a:pt x="464" y="510"/>
                  </a:lnTo>
                  <a:lnTo>
                    <a:pt x="464" y="510"/>
                  </a:lnTo>
                  <a:lnTo>
                    <a:pt x="458" y="502"/>
                  </a:lnTo>
                  <a:lnTo>
                    <a:pt x="456" y="500"/>
                  </a:lnTo>
                  <a:lnTo>
                    <a:pt x="454" y="498"/>
                  </a:lnTo>
                  <a:lnTo>
                    <a:pt x="454" y="498"/>
                  </a:lnTo>
                  <a:lnTo>
                    <a:pt x="450" y="500"/>
                  </a:lnTo>
                  <a:lnTo>
                    <a:pt x="380" y="526"/>
                  </a:lnTo>
                  <a:lnTo>
                    <a:pt x="308" y="556"/>
                  </a:lnTo>
                  <a:lnTo>
                    <a:pt x="308" y="556"/>
                  </a:lnTo>
                  <a:lnTo>
                    <a:pt x="268" y="570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14" y="580"/>
                  </a:lnTo>
                  <a:lnTo>
                    <a:pt x="188" y="582"/>
                  </a:lnTo>
                  <a:lnTo>
                    <a:pt x="174" y="580"/>
                  </a:lnTo>
                  <a:lnTo>
                    <a:pt x="160" y="578"/>
                  </a:lnTo>
                  <a:lnTo>
                    <a:pt x="144" y="574"/>
                  </a:lnTo>
                  <a:lnTo>
                    <a:pt x="126" y="568"/>
                  </a:lnTo>
                  <a:lnTo>
                    <a:pt x="126" y="568"/>
                  </a:lnTo>
                  <a:lnTo>
                    <a:pt x="108" y="558"/>
                  </a:lnTo>
                  <a:lnTo>
                    <a:pt x="94" y="548"/>
                  </a:lnTo>
                  <a:lnTo>
                    <a:pt x="84" y="534"/>
                  </a:lnTo>
                  <a:lnTo>
                    <a:pt x="80" y="526"/>
                  </a:lnTo>
                  <a:lnTo>
                    <a:pt x="78" y="518"/>
                  </a:lnTo>
                  <a:lnTo>
                    <a:pt x="78" y="518"/>
                  </a:lnTo>
                  <a:lnTo>
                    <a:pt x="78" y="510"/>
                  </a:lnTo>
                  <a:lnTo>
                    <a:pt x="78" y="504"/>
                  </a:lnTo>
                  <a:lnTo>
                    <a:pt x="80" y="498"/>
                  </a:lnTo>
                  <a:lnTo>
                    <a:pt x="80" y="498"/>
                  </a:lnTo>
                  <a:lnTo>
                    <a:pt x="94" y="472"/>
                  </a:lnTo>
                  <a:lnTo>
                    <a:pt x="94" y="472"/>
                  </a:lnTo>
                  <a:lnTo>
                    <a:pt x="82" y="468"/>
                  </a:lnTo>
                  <a:lnTo>
                    <a:pt x="70" y="462"/>
                  </a:lnTo>
                  <a:lnTo>
                    <a:pt x="70" y="462"/>
                  </a:lnTo>
                  <a:lnTo>
                    <a:pt x="60" y="454"/>
                  </a:lnTo>
                  <a:lnTo>
                    <a:pt x="52" y="446"/>
                  </a:lnTo>
                  <a:lnTo>
                    <a:pt x="46" y="43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16"/>
                  </a:lnTo>
                  <a:lnTo>
                    <a:pt x="46" y="410"/>
                  </a:lnTo>
                  <a:lnTo>
                    <a:pt x="50" y="406"/>
                  </a:lnTo>
                  <a:lnTo>
                    <a:pt x="54" y="406"/>
                  </a:lnTo>
                  <a:lnTo>
                    <a:pt x="54" y="406"/>
                  </a:lnTo>
                  <a:lnTo>
                    <a:pt x="84" y="400"/>
                  </a:lnTo>
                  <a:lnTo>
                    <a:pt x="84" y="400"/>
                  </a:lnTo>
                  <a:lnTo>
                    <a:pt x="128" y="384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64" y="336"/>
                  </a:lnTo>
                  <a:lnTo>
                    <a:pt x="318" y="320"/>
                  </a:lnTo>
                  <a:lnTo>
                    <a:pt x="318" y="320"/>
                  </a:lnTo>
                  <a:lnTo>
                    <a:pt x="376" y="304"/>
                  </a:lnTo>
                  <a:lnTo>
                    <a:pt x="420" y="294"/>
                  </a:lnTo>
                  <a:lnTo>
                    <a:pt x="420" y="294"/>
                  </a:lnTo>
                  <a:lnTo>
                    <a:pt x="428" y="294"/>
                  </a:lnTo>
                  <a:lnTo>
                    <a:pt x="428" y="294"/>
                  </a:lnTo>
                  <a:lnTo>
                    <a:pt x="460" y="286"/>
                  </a:lnTo>
                  <a:lnTo>
                    <a:pt x="460" y="286"/>
                  </a:lnTo>
                  <a:lnTo>
                    <a:pt x="486" y="284"/>
                  </a:lnTo>
                  <a:lnTo>
                    <a:pt x="508" y="284"/>
                  </a:lnTo>
                  <a:lnTo>
                    <a:pt x="528" y="290"/>
                  </a:lnTo>
                  <a:lnTo>
                    <a:pt x="542" y="296"/>
                  </a:lnTo>
                  <a:lnTo>
                    <a:pt x="554" y="306"/>
                  </a:lnTo>
                  <a:lnTo>
                    <a:pt x="564" y="316"/>
                  </a:lnTo>
                  <a:lnTo>
                    <a:pt x="570" y="326"/>
                  </a:lnTo>
                  <a:lnTo>
                    <a:pt x="572" y="336"/>
                  </a:lnTo>
                  <a:lnTo>
                    <a:pt x="572" y="336"/>
                  </a:lnTo>
                  <a:lnTo>
                    <a:pt x="574" y="342"/>
                  </a:lnTo>
                  <a:lnTo>
                    <a:pt x="572" y="348"/>
                  </a:lnTo>
                  <a:lnTo>
                    <a:pt x="570" y="354"/>
                  </a:lnTo>
                  <a:lnTo>
                    <a:pt x="566" y="360"/>
                  </a:lnTo>
                  <a:lnTo>
                    <a:pt x="562" y="366"/>
                  </a:lnTo>
                  <a:lnTo>
                    <a:pt x="556" y="372"/>
                  </a:lnTo>
                  <a:lnTo>
                    <a:pt x="548" y="376"/>
                  </a:lnTo>
                  <a:lnTo>
                    <a:pt x="540" y="378"/>
                  </a:lnTo>
                  <a:lnTo>
                    <a:pt x="540" y="378"/>
                  </a:lnTo>
                  <a:lnTo>
                    <a:pt x="510" y="380"/>
                  </a:lnTo>
                  <a:lnTo>
                    <a:pt x="482" y="380"/>
                  </a:lnTo>
                  <a:lnTo>
                    <a:pt x="482" y="382"/>
                  </a:lnTo>
                  <a:close/>
                  <a:moveTo>
                    <a:pt x="312" y="414"/>
                  </a:moveTo>
                  <a:lnTo>
                    <a:pt x="266" y="430"/>
                  </a:lnTo>
                  <a:lnTo>
                    <a:pt x="266" y="430"/>
                  </a:lnTo>
                  <a:lnTo>
                    <a:pt x="246" y="438"/>
                  </a:lnTo>
                  <a:lnTo>
                    <a:pt x="226" y="450"/>
                  </a:lnTo>
                  <a:lnTo>
                    <a:pt x="226" y="450"/>
                  </a:lnTo>
                  <a:lnTo>
                    <a:pt x="210" y="462"/>
                  </a:lnTo>
                  <a:lnTo>
                    <a:pt x="194" y="476"/>
                  </a:lnTo>
                  <a:lnTo>
                    <a:pt x="180" y="490"/>
                  </a:lnTo>
                  <a:lnTo>
                    <a:pt x="170" y="506"/>
                  </a:lnTo>
                  <a:lnTo>
                    <a:pt x="170" y="506"/>
                  </a:lnTo>
                  <a:lnTo>
                    <a:pt x="174" y="508"/>
                  </a:lnTo>
                  <a:lnTo>
                    <a:pt x="184" y="506"/>
                  </a:lnTo>
                  <a:lnTo>
                    <a:pt x="184" y="506"/>
                  </a:lnTo>
                  <a:lnTo>
                    <a:pt x="200" y="502"/>
                  </a:lnTo>
                  <a:lnTo>
                    <a:pt x="226" y="490"/>
                  </a:lnTo>
                  <a:lnTo>
                    <a:pt x="226" y="490"/>
                  </a:lnTo>
                  <a:lnTo>
                    <a:pt x="312" y="446"/>
                  </a:lnTo>
                  <a:lnTo>
                    <a:pt x="312" y="446"/>
                  </a:lnTo>
                  <a:lnTo>
                    <a:pt x="344" y="432"/>
                  </a:lnTo>
                  <a:lnTo>
                    <a:pt x="384" y="418"/>
                  </a:lnTo>
                  <a:lnTo>
                    <a:pt x="384" y="418"/>
                  </a:lnTo>
                  <a:lnTo>
                    <a:pt x="386" y="416"/>
                  </a:lnTo>
                  <a:lnTo>
                    <a:pt x="388" y="414"/>
                  </a:lnTo>
                  <a:lnTo>
                    <a:pt x="388" y="414"/>
                  </a:lnTo>
                  <a:lnTo>
                    <a:pt x="382" y="406"/>
                  </a:lnTo>
                  <a:lnTo>
                    <a:pt x="376" y="402"/>
                  </a:lnTo>
                  <a:lnTo>
                    <a:pt x="370" y="400"/>
                  </a:lnTo>
                  <a:lnTo>
                    <a:pt x="360" y="402"/>
                  </a:lnTo>
                  <a:lnTo>
                    <a:pt x="312" y="414"/>
                  </a:lnTo>
                  <a:close/>
                  <a:moveTo>
                    <a:pt x="390" y="180"/>
                  </a:moveTo>
                  <a:lnTo>
                    <a:pt x="342" y="162"/>
                  </a:lnTo>
                  <a:lnTo>
                    <a:pt x="342" y="162"/>
                  </a:lnTo>
                  <a:lnTo>
                    <a:pt x="318" y="152"/>
                  </a:lnTo>
                  <a:lnTo>
                    <a:pt x="298" y="148"/>
                  </a:lnTo>
                  <a:lnTo>
                    <a:pt x="298" y="148"/>
                  </a:lnTo>
                  <a:lnTo>
                    <a:pt x="284" y="144"/>
                  </a:lnTo>
                  <a:lnTo>
                    <a:pt x="278" y="144"/>
                  </a:lnTo>
                  <a:lnTo>
                    <a:pt x="278" y="144"/>
                  </a:lnTo>
                  <a:lnTo>
                    <a:pt x="272" y="146"/>
                  </a:lnTo>
                  <a:lnTo>
                    <a:pt x="264" y="150"/>
                  </a:lnTo>
                  <a:lnTo>
                    <a:pt x="258" y="156"/>
                  </a:lnTo>
                  <a:lnTo>
                    <a:pt x="224" y="192"/>
                  </a:lnTo>
                  <a:lnTo>
                    <a:pt x="220" y="198"/>
                  </a:lnTo>
                  <a:lnTo>
                    <a:pt x="166" y="250"/>
                  </a:lnTo>
                  <a:lnTo>
                    <a:pt x="166" y="250"/>
                  </a:lnTo>
                  <a:lnTo>
                    <a:pt x="154" y="260"/>
                  </a:lnTo>
                  <a:lnTo>
                    <a:pt x="154" y="262"/>
                  </a:lnTo>
                  <a:lnTo>
                    <a:pt x="154" y="266"/>
                  </a:lnTo>
                  <a:lnTo>
                    <a:pt x="154" y="266"/>
                  </a:lnTo>
                  <a:lnTo>
                    <a:pt x="160" y="264"/>
                  </a:lnTo>
                  <a:lnTo>
                    <a:pt x="166" y="260"/>
                  </a:lnTo>
                  <a:lnTo>
                    <a:pt x="166" y="260"/>
                  </a:lnTo>
                  <a:lnTo>
                    <a:pt x="178" y="254"/>
                  </a:lnTo>
                  <a:lnTo>
                    <a:pt x="186" y="248"/>
                  </a:lnTo>
                  <a:lnTo>
                    <a:pt x="186" y="248"/>
                  </a:lnTo>
                  <a:lnTo>
                    <a:pt x="202" y="242"/>
                  </a:lnTo>
                  <a:lnTo>
                    <a:pt x="216" y="236"/>
                  </a:lnTo>
                  <a:lnTo>
                    <a:pt x="216" y="236"/>
                  </a:lnTo>
                  <a:lnTo>
                    <a:pt x="244" y="222"/>
                  </a:lnTo>
                  <a:lnTo>
                    <a:pt x="284" y="208"/>
                  </a:lnTo>
                  <a:lnTo>
                    <a:pt x="284" y="208"/>
                  </a:lnTo>
                  <a:lnTo>
                    <a:pt x="340" y="192"/>
                  </a:lnTo>
                  <a:lnTo>
                    <a:pt x="392" y="182"/>
                  </a:lnTo>
                  <a:lnTo>
                    <a:pt x="390" y="180"/>
                  </a:lnTo>
                  <a:close/>
                </a:path>
              </a:pathLst>
            </a:custGeom>
            <a:solidFill>
              <a:srgbClr val="FFF100"/>
            </a:solidFill>
            <a:ln w="177800">
              <a:solidFill>
                <a:srgbClr val="FFF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30" name="Freeform 206"/>
            <p:cNvSpPr>
              <a:spLocks/>
            </p:cNvSpPr>
            <p:nvPr/>
          </p:nvSpPr>
          <p:spPr bwMode="auto">
            <a:xfrm>
              <a:off x="4975225" y="631825"/>
              <a:ext cx="758825" cy="793750"/>
            </a:xfrm>
            <a:custGeom>
              <a:avLst/>
              <a:gdLst/>
              <a:ahLst/>
              <a:cxnLst>
                <a:cxn ang="0">
                  <a:pos x="84" y="428"/>
                </a:cxn>
                <a:cxn ang="0">
                  <a:pos x="134" y="414"/>
                </a:cxn>
                <a:cxn ang="0">
                  <a:pos x="176" y="394"/>
                </a:cxn>
                <a:cxn ang="0">
                  <a:pos x="204" y="374"/>
                </a:cxn>
                <a:cxn ang="0">
                  <a:pos x="234" y="344"/>
                </a:cxn>
                <a:cxn ang="0">
                  <a:pos x="266" y="306"/>
                </a:cxn>
                <a:cxn ang="0">
                  <a:pos x="296" y="256"/>
                </a:cxn>
                <a:cxn ang="0">
                  <a:pos x="312" y="224"/>
                </a:cxn>
                <a:cxn ang="0">
                  <a:pos x="352" y="144"/>
                </a:cxn>
                <a:cxn ang="0">
                  <a:pos x="366" y="114"/>
                </a:cxn>
                <a:cxn ang="0">
                  <a:pos x="366" y="110"/>
                </a:cxn>
                <a:cxn ang="0">
                  <a:pos x="360" y="102"/>
                </a:cxn>
                <a:cxn ang="0">
                  <a:pos x="340" y="94"/>
                </a:cxn>
                <a:cxn ang="0">
                  <a:pos x="328" y="94"/>
                </a:cxn>
                <a:cxn ang="0">
                  <a:pos x="308" y="106"/>
                </a:cxn>
                <a:cxn ang="0">
                  <a:pos x="284" y="130"/>
                </a:cxn>
                <a:cxn ang="0">
                  <a:pos x="238" y="168"/>
                </a:cxn>
                <a:cxn ang="0">
                  <a:pos x="192" y="198"/>
                </a:cxn>
                <a:cxn ang="0">
                  <a:pos x="152" y="214"/>
                </a:cxn>
                <a:cxn ang="0">
                  <a:pos x="134" y="218"/>
                </a:cxn>
                <a:cxn ang="0">
                  <a:pos x="110" y="222"/>
                </a:cxn>
                <a:cxn ang="0">
                  <a:pos x="64" y="214"/>
                </a:cxn>
                <a:cxn ang="0">
                  <a:pos x="26" y="194"/>
                </a:cxn>
                <a:cxn ang="0">
                  <a:pos x="4" y="170"/>
                </a:cxn>
                <a:cxn ang="0">
                  <a:pos x="0" y="160"/>
                </a:cxn>
                <a:cxn ang="0">
                  <a:pos x="0" y="146"/>
                </a:cxn>
                <a:cxn ang="0">
                  <a:pos x="10" y="136"/>
                </a:cxn>
                <a:cxn ang="0">
                  <a:pos x="14" y="134"/>
                </a:cxn>
                <a:cxn ang="0">
                  <a:pos x="54" y="132"/>
                </a:cxn>
                <a:cxn ang="0">
                  <a:pos x="68" y="128"/>
                </a:cxn>
                <a:cxn ang="0">
                  <a:pos x="120" y="96"/>
                </a:cxn>
                <a:cxn ang="0">
                  <a:pos x="180" y="56"/>
                </a:cxn>
                <a:cxn ang="0">
                  <a:pos x="244" y="20"/>
                </a:cxn>
                <a:cxn ang="0">
                  <a:pos x="278" y="6"/>
                </a:cxn>
                <a:cxn ang="0">
                  <a:pos x="298" y="2"/>
                </a:cxn>
                <a:cxn ang="0">
                  <a:pos x="336" y="0"/>
                </a:cxn>
                <a:cxn ang="0">
                  <a:pos x="370" y="4"/>
                </a:cxn>
                <a:cxn ang="0">
                  <a:pos x="400" y="16"/>
                </a:cxn>
                <a:cxn ang="0">
                  <a:pos x="424" y="34"/>
                </a:cxn>
                <a:cxn ang="0">
                  <a:pos x="444" y="54"/>
                </a:cxn>
                <a:cxn ang="0">
                  <a:pos x="470" y="100"/>
                </a:cxn>
                <a:cxn ang="0">
                  <a:pos x="476" y="122"/>
                </a:cxn>
                <a:cxn ang="0">
                  <a:pos x="478" y="164"/>
                </a:cxn>
                <a:cxn ang="0">
                  <a:pos x="470" y="208"/>
                </a:cxn>
                <a:cxn ang="0">
                  <a:pos x="448" y="264"/>
                </a:cxn>
                <a:cxn ang="0">
                  <a:pos x="416" y="336"/>
                </a:cxn>
                <a:cxn ang="0">
                  <a:pos x="392" y="384"/>
                </a:cxn>
                <a:cxn ang="0">
                  <a:pos x="360" y="434"/>
                </a:cxn>
                <a:cxn ang="0">
                  <a:pos x="328" y="466"/>
                </a:cxn>
                <a:cxn ang="0">
                  <a:pos x="302" y="482"/>
                </a:cxn>
                <a:cxn ang="0">
                  <a:pos x="272" y="494"/>
                </a:cxn>
                <a:cxn ang="0">
                  <a:pos x="256" y="498"/>
                </a:cxn>
                <a:cxn ang="0">
                  <a:pos x="218" y="500"/>
                </a:cxn>
                <a:cxn ang="0">
                  <a:pos x="180" y="492"/>
                </a:cxn>
                <a:cxn ang="0">
                  <a:pos x="146" y="478"/>
                </a:cxn>
                <a:cxn ang="0">
                  <a:pos x="114" y="460"/>
                </a:cxn>
                <a:cxn ang="0">
                  <a:pos x="84" y="444"/>
                </a:cxn>
                <a:cxn ang="0">
                  <a:pos x="76" y="436"/>
                </a:cxn>
                <a:cxn ang="0">
                  <a:pos x="76" y="432"/>
                </a:cxn>
                <a:cxn ang="0">
                  <a:pos x="84" y="428"/>
                </a:cxn>
              </a:cxnLst>
              <a:rect l="0" t="0" r="r" b="b"/>
              <a:pathLst>
                <a:path w="478" h="500">
                  <a:moveTo>
                    <a:pt x="84" y="428"/>
                  </a:moveTo>
                  <a:lnTo>
                    <a:pt x="84" y="428"/>
                  </a:lnTo>
                  <a:lnTo>
                    <a:pt x="108" y="422"/>
                  </a:lnTo>
                  <a:lnTo>
                    <a:pt x="134" y="414"/>
                  </a:lnTo>
                  <a:lnTo>
                    <a:pt x="162" y="402"/>
                  </a:lnTo>
                  <a:lnTo>
                    <a:pt x="176" y="394"/>
                  </a:lnTo>
                  <a:lnTo>
                    <a:pt x="190" y="386"/>
                  </a:lnTo>
                  <a:lnTo>
                    <a:pt x="204" y="374"/>
                  </a:lnTo>
                  <a:lnTo>
                    <a:pt x="220" y="360"/>
                  </a:lnTo>
                  <a:lnTo>
                    <a:pt x="234" y="344"/>
                  </a:lnTo>
                  <a:lnTo>
                    <a:pt x="250" y="326"/>
                  </a:lnTo>
                  <a:lnTo>
                    <a:pt x="266" y="306"/>
                  </a:lnTo>
                  <a:lnTo>
                    <a:pt x="280" y="282"/>
                  </a:lnTo>
                  <a:lnTo>
                    <a:pt x="296" y="256"/>
                  </a:lnTo>
                  <a:lnTo>
                    <a:pt x="312" y="224"/>
                  </a:lnTo>
                  <a:lnTo>
                    <a:pt x="312" y="224"/>
                  </a:lnTo>
                  <a:lnTo>
                    <a:pt x="352" y="144"/>
                  </a:lnTo>
                  <a:lnTo>
                    <a:pt x="352" y="144"/>
                  </a:lnTo>
                  <a:lnTo>
                    <a:pt x="364" y="120"/>
                  </a:lnTo>
                  <a:lnTo>
                    <a:pt x="366" y="114"/>
                  </a:lnTo>
                  <a:lnTo>
                    <a:pt x="366" y="110"/>
                  </a:lnTo>
                  <a:lnTo>
                    <a:pt x="366" y="110"/>
                  </a:lnTo>
                  <a:lnTo>
                    <a:pt x="364" y="106"/>
                  </a:lnTo>
                  <a:lnTo>
                    <a:pt x="360" y="102"/>
                  </a:lnTo>
                  <a:lnTo>
                    <a:pt x="350" y="96"/>
                  </a:lnTo>
                  <a:lnTo>
                    <a:pt x="340" y="94"/>
                  </a:lnTo>
                  <a:lnTo>
                    <a:pt x="328" y="94"/>
                  </a:lnTo>
                  <a:lnTo>
                    <a:pt x="328" y="94"/>
                  </a:lnTo>
                  <a:lnTo>
                    <a:pt x="320" y="96"/>
                  </a:lnTo>
                  <a:lnTo>
                    <a:pt x="308" y="106"/>
                  </a:lnTo>
                  <a:lnTo>
                    <a:pt x="308" y="106"/>
                  </a:lnTo>
                  <a:lnTo>
                    <a:pt x="284" y="130"/>
                  </a:lnTo>
                  <a:lnTo>
                    <a:pt x="260" y="150"/>
                  </a:lnTo>
                  <a:lnTo>
                    <a:pt x="238" y="168"/>
                  </a:lnTo>
                  <a:lnTo>
                    <a:pt x="214" y="184"/>
                  </a:lnTo>
                  <a:lnTo>
                    <a:pt x="192" y="198"/>
                  </a:lnTo>
                  <a:lnTo>
                    <a:pt x="172" y="208"/>
                  </a:lnTo>
                  <a:lnTo>
                    <a:pt x="152" y="214"/>
                  </a:lnTo>
                  <a:lnTo>
                    <a:pt x="134" y="218"/>
                  </a:lnTo>
                  <a:lnTo>
                    <a:pt x="134" y="218"/>
                  </a:lnTo>
                  <a:lnTo>
                    <a:pt x="122" y="220"/>
                  </a:lnTo>
                  <a:lnTo>
                    <a:pt x="110" y="222"/>
                  </a:lnTo>
                  <a:lnTo>
                    <a:pt x="86" y="218"/>
                  </a:lnTo>
                  <a:lnTo>
                    <a:pt x="64" y="214"/>
                  </a:lnTo>
                  <a:lnTo>
                    <a:pt x="44" y="204"/>
                  </a:lnTo>
                  <a:lnTo>
                    <a:pt x="26" y="194"/>
                  </a:lnTo>
                  <a:lnTo>
                    <a:pt x="14" y="182"/>
                  </a:lnTo>
                  <a:lnTo>
                    <a:pt x="4" y="17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4" y="140"/>
                  </a:lnTo>
                  <a:lnTo>
                    <a:pt x="10" y="136"/>
                  </a:lnTo>
                  <a:lnTo>
                    <a:pt x="14" y="134"/>
                  </a:lnTo>
                  <a:lnTo>
                    <a:pt x="14" y="134"/>
                  </a:lnTo>
                  <a:lnTo>
                    <a:pt x="32" y="134"/>
                  </a:lnTo>
                  <a:lnTo>
                    <a:pt x="54" y="132"/>
                  </a:lnTo>
                  <a:lnTo>
                    <a:pt x="54" y="132"/>
                  </a:lnTo>
                  <a:lnTo>
                    <a:pt x="68" y="128"/>
                  </a:lnTo>
                  <a:lnTo>
                    <a:pt x="86" y="118"/>
                  </a:lnTo>
                  <a:lnTo>
                    <a:pt x="120" y="96"/>
                  </a:lnTo>
                  <a:lnTo>
                    <a:pt x="120" y="96"/>
                  </a:lnTo>
                  <a:lnTo>
                    <a:pt x="180" y="56"/>
                  </a:lnTo>
                  <a:lnTo>
                    <a:pt x="224" y="28"/>
                  </a:lnTo>
                  <a:lnTo>
                    <a:pt x="244" y="20"/>
                  </a:lnTo>
                  <a:lnTo>
                    <a:pt x="260" y="12"/>
                  </a:lnTo>
                  <a:lnTo>
                    <a:pt x="278" y="6"/>
                  </a:lnTo>
                  <a:lnTo>
                    <a:pt x="298" y="2"/>
                  </a:lnTo>
                  <a:lnTo>
                    <a:pt x="298" y="2"/>
                  </a:lnTo>
                  <a:lnTo>
                    <a:pt x="318" y="0"/>
                  </a:lnTo>
                  <a:lnTo>
                    <a:pt x="336" y="0"/>
                  </a:lnTo>
                  <a:lnTo>
                    <a:pt x="354" y="2"/>
                  </a:lnTo>
                  <a:lnTo>
                    <a:pt x="370" y="4"/>
                  </a:lnTo>
                  <a:lnTo>
                    <a:pt x="386" y="10"/>
                  </a:lnTo>
                  <a:lnTo>
                    <a:pt x="400" y="16"/>
                  </a:lnTo>
                  <a:lnTo>
                    <a:pt x="412" y="24"/>
                  </a:lnTo>
                  <a:lnTo>
                    <a:pt x="424" y="34"/>
                  </a:lnTo>
                  <a:lnTo>
                    <a:pt x="434" y="44"/>
                  </a:lnTo>
                  <a:lnTo>
                    <a:pt x="444" y="54"/>
                  </a:lnTo>
                  <a:lnTo>
                    <a:pt x="458" y="76"/>
                  </a:lnTo>
                  <a:lnTo>
                    <a:pt x="470" y="100"/>
                  </a:lnTo>
                  <a:lnTo>
                    <a:pt x="476" y="122"/>
                  </a:lnTo>
                  <a:lnTo>
                    <a:pt x="476" y="122"/>
                  </a:lnTo>
                  <a:lnTo>
                    <a:pt x="478" y="144"/>
                  </a:lnTo>
                  <a:lnTo>
                    <a:pt x="478" y="164"/>
                  </a:lnTo>
                  <a:lnTo>
                    <a:pt x="476" y="186"/>
                  </a:lnTo>
                  <a:lnTo>
                    <a:pt x="470" y="208"/>
                  </a:lnTo>
                  <a:lnTo>
                    <a:pt x="460" y="234"/>
                  </a:lnTo>
                  <a:lnTo>
                    <a:pt x="448" y="264"/>
                  </a:lnTo>
                  <a:lnTo>
                    <a:pt x="416" y="336"/>
                  </a:lnTo>
                  <a:lnTo>
                    <a:pt x="416" y="336"/>
                  </a:lnTo>
                  <a:lnTo>
                    <a:pt x="406" y="360"/>
                  </a:lnTo>
                  <a:lnTo>
                    <a:pt x="392" y="384"/>
                  </a:lnTo>
                  <a:lnTo>
                    <a:pt x="378" y="410"/>
                  </a:lnTo>
                  <a:lnTo>
                    <a:pt x="360" y="434"/>
                  </a:lnTo>
                  <a:lnTo>
                    <a:pt x="340" y="456"/>
                  </a:lnTo>
                  <a:lnTo>
                    <a:pt x="328" y="466"/>
                  </a:lnTo>
                  <a:lnTo>
                    <a:pt x="316" y="474"/>
                  </a:lnTo>
                  <a:lnTo>
                    <a:pt x="302" y="482"/>
                  </a:lnTo>
                  <a:lnTo>
                    <a:pt x="288" y="490"/>
                  </a:lnTo>
                  <a:lnTo>
                    <a:pt x="272" y="494"/>
                  </a:lnTo>
                  <a:lnTo>
                    <a:pt x="256" y="498"/>
                  </a:lnTo>
                  <a:lnTo>
                    <a:pt x="256" y="498"/>
                  </a:lnTo>
                  <a:lnTo>
                    <a:pt x="236" y="500"/>
                  </a:lnTo>
                  <a:lnTo>
                    <a:pt x="218" y="500"/>
                  </a:lnTo>
                  <a:lnTo>
                    <a:pt x="198" y="496"/>
                  </a:lnTo>
                  <a:lnTo>
                    <a:pt x="180" y="492"/>
                  </a:lnTo>
                  <a:lnTo>
                    <a:pt x="164" y="486"/>
                  </a:lnTo>
                  <a:lnTo>
                    <a:pt x="146" y="478"/>
                  </a:lnTo>
                  <a:lnTo>
                    <a:pt x="114" y="460"/>
                  </a:lnTo>
                  <a:lnTo>
                    <a:pt x="114" y="460"/>
                  </a:lnTo>
                  <a:lnTo>
                    <a:pt x="84" y="444"/>
                  </a:lnTo>
                  <a:lnTo>
                    <a:pt x="84" y="444"/>
                  </a:lnTo>
                  <a:lnTo>
                    <a:pt x="78" y="440"/>
                  </a:lnTo>
                  <a:lnTo>
                    <a:pt x="76" y="436"/>
                  </a:lnTo>
                  <a:lnTo>
                    <a:pt x="76" y="436"/>
                  </a:lnTo>
                  <a:lnTo>
                    <a:pt x="76" y="432"/>
                  </a:lnTo>
                  <a:lnTo>
                    <a:pt x="76" y="430"/>
                  </a:lnTo>
                  <a:lnTo>
                    <a:pt x="84" y="428"/>
                  </a:lnTo>
                  <a:lnTo>
                    <a:pt x="84" y="428"/>
                  </a:lnTo>
                  <a:close/>
                </a:path>
              </a:pathLst>
            </a:custGeom>
            <a:solidFill>
              <a:srgbClr val="FFF100"/>
            </a:solidFill>
            <a:ln w="177800">
              <a:solidFill>
                <a:srgbClr val="FFF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31" name="Freeform 207"/>
            <p:cNvSpPr>
              <a:spLocks/>
            </p:cNvSpPr>
            <p:nvPr/>
          </p:nvSpPr>
          <p:spPr bwMode="auto">
            <a:xfrm>
              <a:off x="5829300" y="679450"/>
              <a:ext cx="619125" cy="571500"/>
            </a:xfrm>
            <a:custGeom>
              <a:avLst/>
              <a:gdLst/>
              <a:ahLst/>
              <a:cxnLst>
                <a:cxn ang="0">
                  <a:pos x="232" y="216"/>
                </a:cxn>
                <a:cxn ang="0">
                  <a:pos x="292" y="214"/>
                </a:cxn>
                <a:cxn ang="0">
                  <a:pos x="338" y="224"/>
                </a:cxn>
                <a:cxn ang="0">
                  <a:pos x="364" y="238"/>
                </a:cxn>
                <a:cxn ang="0">
                  <a:pos x="388" y="268"/>
                </a:cxn>
                <a:cxn ang="0">
                  <a:pos x="390" y="290"/>
                </a:cxn>
                <a:cxn ang="0">
                  <a:pos x="384" y="314"/>
                </a:cxn>
                <a:cxn ang="0">
                  <a:pos x="370" y="322"/>
                </a:cxn>
                <a:cxn ang="0">
                  <a:pos x="356" y="322"/>
                </a:cxn>
                <a:cxn ang="0">
                  <a:pos x="300" y="310"/>
                </a:cxn>
                <a:cxn ang="0">
                  <a:pos x="266" y="312"/>
                </a:cxn>
                <a:cxn ang="0">
                  <a:pos x="174" y="342"/>
                </a:cxn>
                <a:cxn ang="0">
                  <a:pos x="120" y="358"/>
                </a:cxn>
                <a:cxn ang="0">
                  <a:pos x="72" y="356"/>
                </a:cxn>
                <a:cxn ang="0">
                  <a:pos x="48" y="348"/>
                </a:cxn>
                <a:cxn ang="0">
                  <a:pos x="24" y="330"/>
                </a:cxn>
                <a:cxn ang="0">
                  <a:pos x="22" y="318"/>
                </a:cxn>
                <a:cxn ang="0">
                  <a:pos x="30" y="310"/>
                </a:cxn>
                <a:cxn ang="0">
                  <a:pos x="68" y="290"/>
                </a:cxn>
                <a:cxn ang="0">
                  <a:pos x="116" y="262"/>
                </a:cxn>
                <a:cxn ang="0">
                  <a:pos x="126" y="224"/>
                </a:cxn>
                <a:cxn ang="0">
                  <a:pos x="118" y="156"/>
                </a:cxn>
                <a:cxn ang="0">
                  <a:pos x="114" y="146"/>
                </a:cxn>
                <a:cxn ang="0">
                  <a:pos x="108" y="146"/>
                </a:cxn>
                <a:cxn ang="0">
                  <a:pos x="46" y="150"/>
                </a:cxn>
                <a:cxn ang="0">
                  <a:pos x="20" y="140"/>
                </a:cxn>
                <a:cxn ang="0">
                  <a:pos x="6" y="128"/>
                </a:cxn>
                <a:cxn ang="0">
                  <a:pos x="2" y="116"/>
                </a:cxn>
                <a:cxn ang="0">
                  <a:pos x="6" y="98"/>
                </a:cxn>
                <a:cxn ang="0">
                  <a:pos x="24" y="94"/>
                </a:cxn>
                <a:cxn ang="0">
                  <a:pos x="82" y="58"/>
                </a:cxn>
                <a:cxn ang="0">
                  <a:pos x="134" y="24"/>
                </a:cxn>
                <a:cxn ang="0">
                  <a:pos x="196" y="4"/>
                </a:cxn>
                <a:cxn ang="0">
                  <a:pos x="250" y="2"/>
                </a:cxn>
                <a:cxn ang="0">
                  <a:pos x="300" y="22"/>
                </a:cxn>
                <a:cxn ang="0">
                  <a:pos x="320" y="56"/>
                </a:cxn>
                <a:cxn ang="0">
                  <a:pos x="318" y="74"/>
                </a:cxn>
                <a:cxn ang="0">
                  <a:pos x="304" y="90"/>
                </a:cxn>
                <a:cxn ang="0">
                  <a:pos x="258" y="96"/>
                </a:cxn>
                <a:cxn ang="0">
                  <a:pos x="224" y="106"/>
                </a:cxn>
                <a:cxn ang="0">
                  <a:pos x="198" y="116"/>
                </a:cxn>
                <a:cxn ang="0">
                  <a:pos x="202" y="126"/>
                </a:cxn>
                <a:cxn ang="0">
                  <a:pos x="216" y="142"/>
                </a:cxn>
                <a:cxn ang="0">
                  <a:pos x="230" y="210"/>
                </a:cxn>
              </a:cxnLst>
              <a:rect l="0" t="0" r="r" b="b"/>
              <a:pathLst>
                <a:path w="390" h="360">
                  <a:moveTo>
                    <a:pt x="230" y="210"/>
                  </a:moveTo>
                  <a:lnTo>
                    <a:pt x="230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62" y="214"/>
                  </a:lnTo>
                  <a:lnTo>
                    <a:pt x="292" y="214"/>
                  </a:lnTo>
                  <a:lnTo>
                    <a:pt x="308" y="216"/>
                  </a:lnTo>
                  <a:lnTo>
                    <a:pt x="324" y="218"/>
                  </a:lnTo>
                  <a:lnTo>
                    <a:pt x="338" y="224"/>
                  </a:lnTo>
                  <a:lnTo>
                    <a:pt x="354" y="230"/>
                  </a:lnTo>
                  <a:lnTo>
                    <a:pt x="354" y="230"/>
                  </a:lnTo>
                  <a:lnTo>
                    <a:pt x="364" y="238"/>
                  </a:lnTo>
                  <a:lnTo>
                    <a:pt x="372" y="244"/>
                  </a:lnTo>
                  <a:lnTo>
                    <a:pt x="382" y="258"/>
                  </a:lnTo>
                  <a:lnTo>
                    <a:pt x="388" y="268"/>
                  </a:lnTo>
                  <a:lnTo>
                    <a:pt x="390" y="278"/>
                  </a:lnTo>
                  <a:lnTo>
                    <a:pt x="390" y="278"/>
                  </a:lnTo>
                  <a:lnTo>
                    <a:pt x="390" y="290"/>
                  </a:lnTo>
                  <a:lnTo>
                    <a:pt x="390" y="300"/>
                  </a:lnTo>
                  <a:lnTo>
                    <a:pt x="386" y="308"/>
                  </a:lnTo>
                  <a:lnTo>
                    <a:pt x="384" y="314"/>
                  </a:lnTo>
                  <a:lnTo>
                    <a:pt x="380" y="316"/>
                  </a:lnTo>
                  <a:lnTo>
                    <a:pt x="376" y="320"/>
                  </a:lnTo>
                  <a:lnTo>
                    <a:pt x="370" y="322"/>
                  </a:lnTo>
                  <a:lnTo>
                    <a:pt x="370" y="322"/>
                  </a:lnTo>
                  <a:lnTo>
                    <a:pt x="364" y="322"/>
                  </a:lnTo>
                  <a:lnTo>
                    <a:pt x="356" y="322"/>
                  </a:lnTo>
                  <a:lnTo>
                    <a:pt x="314" y="312"/>
                  </a:lnTo>
                  <a:lnTo>
                    <a:pt x="314" y="312"/>
                  </a:lnTo>
                  <a:lnTo>
                    <a:pt x="300" y="310"/>
                  </a:lnTo>
                  <a:lnTo>
                    <a:pt x="288" y="310"/>
                  </a:lnTo>
                  <a:lnTo>
                    <a:pt x="266" y="312"/>
                  </a:lnTo>
                  <a:lnTo>
                    <a:pt x="266" y="312"/>
                  </a:lnTo>
                  <a:lnTo>
                    <a:pt x="248" y="318"/>
                  </a:lnTo>
                  <a:lnTo>
                    <a:pt x="220" y="326"/>
                  </a:lnTo>
                  <a:lnTo>
                    <a:pt x="174" y="342"/>
                  </a:lnTo>
                  <a:lnTo>
                    <a:pt x="174" y="342"/>
                  </a:lnTo>
                  <a:lnTo>
                    <a:pt x="120" y="358"/>
                  </a:lnTo>
                  <a:lnTo>
                    <a:pt x="120" y="358"/>
                  </a:lnTo>
                  <a:lnTo>
                    <a:pt x="106" y="358"/>
                  </a:lnTo>
                  <a:lnTo>
                    <a:pt x="94" y="360"/>
                  </a:lnTo>
                  <a:lnTo>
                    <a:pt x="72" y="356"/>
                  </a:lnTo>
                  <a:lnTo>
                    <a:pt x="58" y="352"/>
                  </a:lnTo>
                  <a:lnTo>
                    <a:pt x="48" y="348"/>
                  </a:lnTo>
                  <a:lnTo>
                    <a:pt x="48" y="348"/>
                  </a:lnTo>
                  <a:lnTo>
                    <a:pt x="30" y="336"/>
                  </a:lnTo>
                  <a:lnTo>
                    <a:pt x="30" y="336"/>
                  </a:lnTo>
                  <a:lnTo>
                    <a:pt x="24" y="330"/>
                  </a:lnTo>
                  <a:lnTo>
                    <a:pt x="22" y="322"/>
                  </a:lnTo>
                  <a:lnTo>
                    <a:pt x="22" y="322"/>
                  </a:lnTo>
                  <a:lnTo>
                    <a:pt x="22" y="318"/>
                  </a:lnTo>
                  <a:lnTo>
                    <a:pt x="24" y="314"/>
                  </a:lnTo>
                  <a:lnTo>
                    <a:pt x="26" y="312"/>
                  </a:lnTo>
                  <a:lnTo>
                    <a:pt x="30" y="310"/>
                  </a:lnTo>
                  <a:lnTo>
                    <a:pt x="30" y="310"/>
                  </a:lnTo>
                  <a:lnTo>
                    <a:pt x="44" y="304"/>
                  </a:lnTo>
                  <a:lnTo>
                    <a:pt x="68" y="290"/>
                  </a:lnTo>
                  <a:lnTo>
                    <a:pt x="104" y="268"/>
                  </a:lnTo>
                  <a:lnTo>
                    <a:pt x="104" y="268"/>
                  </a:lnTo>
                  <a:lnTo>
                    <a:pt x="116" y="262"/>
                  </a:lnTo>
                  <a:lnTo>
                    <a:pt x="124" y="256"/>
                  </a:lnTo>
                  <a:lnTo>
                    <a:pt x="124" y="256"/>
                  </a:lnTo>
                  <a:lnTo>
                    <a:pt x="126" y="224"/>
                  </a:lnTo>
                  <a:lnTo>
                    <a:pt x="126" y="166"/>
                  </a:lnTo>
                  <a:lnTo>
                    <a:pt x="126" y="166"/>
                  </a:lnTo>
                  <a:lnTo>
                    <a:pt x="118" y="156"/>
                  </a:lnTo>
                  <a:lnTo>
                    <a:pt x="116" y="148"/>
                  </a:lnTo>
                  <a:lnTo>
                    <a:pt x="116" y="148"/>
                  </a:lnTo>
                  <a:lnTo>
                    <a:pt x="114" y="146"/>
                  </a:lnTo>
                  <a:lnTo>
                    <a:pt x="114" y="146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74" y="150"/>
                  </a:lnTo>
                  <a:lnTo>
                    <a:pt x="74" y="150"/>
                  </a:lnTo>
                  <a:lnTo>
                    <a:pt x="46" y="150"/>
                  </a:lnTo>
                  <a:lnTo>
                    <a:pt x="46" y="150"/>
                  </a:lnTo>
                  <a:lnTo>
                    <a:pt x="28" y="144"/>
                  </a:lnTo>
                  <a:lnTo>
                    <a:pt x="20" y="140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6" y="128"/>
                  </a:lnTo>
                  <a:lnTo>
                    <a:pt x="2" y="124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0" y="108"/>
                  </a:lnTo>
                  <a:lnTo>
                    <a:pt x="4" y="102"/>
                  </a:lnTo>
                  <a:lnTo>
                    <a:pt x="6" y="98"/>
                  </a:lnTo>
                  <a:lnTo>
                    <a:pt x="8" y="98"/>
                  </a:lnTo>
                  <a:lnTo>
                    <a:pt x="8" y="98"/>
                  </a:lnTo>
                  <a:lnTo>
                    <a:pt x="24" y="94"/>
                  </a:lnTo>
                  <a:lnTo>
                    <a:pt x="36" y="88"/>
                  </a:lnTo>
                  <a:lnTo>
                    <a:pt x="54" y="78"/>
                  </a:lnTo>
                  <a:lnTo>
                    <a:pt x="82" y="58"/>
                  </a:lnTo>
                  <a:lnTo>
                    <a:pt x="82" y="58"/>
                  </a:lnTo>
                  <a:lnTo>
                    <a:pt x="108" y="40"/>
                  </a:lnTo>
                  <a:lnTo>
                    <a:pt x="134" y="24"/>
                  </a:lnTo>
                  <a:lnTo>
                    <a:pt x="162" y="12"/>
                  </a:lnTo>
                  <a:lnTo>
                    <a:pt x="178" y="8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224" y="0"/>
                  </a:lnTo>
                  <a:lnTo>
                    <a:pt x="250" y="2"/>
                  </a:lnTo>
                  <a:lnTo>
                    <a:pt x="270" y="6"/>
                  </a:lnTo>
                  <a:lnTo>
                    <a:pt x="286" y="12"/>
                  </a:lnTo>
                  <a:lnTo>
                    <a:pt x="300" y="22"/>
                  </a:lnTo>
                  <a:lnTo>
                    <a:pt x="310" y="32"/>
                  </a:lnTo>
                  <a:lnTo>
                    <a:pt x="316" y="44"/>
                  </a:lnTo>
                  <a:lnTo>
                    <a:pt x="320" y="56"/>
                  </a:lnTo>
                  <a:lnTo>
                    <a:pt x="320" y="56"/>
                  </a:lnTo>
                  <a:lnTo>
                    <a:pt x="320" y="62"/>
                  </a:lnTo>
                  <a:lnTo>
                    <a:pt x="318" y="74"/>
                  </a:lnTo>
                  <a:lnTo>
                    <a:pt x="316" y="80"/>
                  </a:lnTo>
                  <a:lnTo>
                    <a:pt x="312" y="86"/>
                  </a:lnTo>
                  <a:lnTo>
                    <a:pt x="304" y="90"/>
                  </a:lnTo>
                  <a:lnTo>
                    <a:pt x="296" y="94"/>
                  </a:lnTo>
                  <a:lnTo>
                    <a:pt x="296" y="94"/>
                  </a:lnTo>
                  <a:lnTo>
                    <a:pt x="258" y="96"/>
                  </a:lnTo>
                  <a:lnTo>
                    <a:pt x="258" y="96"/>
                  </a:lnTo>
                  <a:lnTo>
                    <a:pt x="242" y="100"/>
                  </a:lnTo>
                  <a:lnTo>
                    <a:pt x="224" y="106"/>
                  </a:lnTo>
                  <a:lnTo>
                    <a:pt x="200" y="116"/>
                  </a:lnTo>
                  <a:lnTo>
                    <a:pt x="200" y="116"/>
                  </a:lnTo>
                  <a:lnTo>
                    <a:pt x="198" y="116"/>
                  </a:lnTo>
                  <a:lnTo>
                    <a:pt x="196" y="120"/>
                  </a:lnTo>
                  <a:lnTo>
                    <a:pt x="196" y="120"/>
                  </a:lnTo>
                  <a:lnTo>
                    <a:pt x="202" y="126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16" y="142"/>
                  </a:lnTo>
                  <a:lnTo>
                    <a:pt x="218" y="154"/>
                  </a:lnTo>
                  <a:lnTo>
                    <a:pt x="226" y="184"/>
                  </a:lnTo>
                  <a:lnTo>
                    <a:pt x="230" y="210"/>
                  </a:lnTo>
                  <a:close/>
                </a:path>
              </a:pathLst>
            </a:custGeom>
            <a:solidFill>
              <a:srgbClr val="FFF100"/>
            </a:solidFill>
            <a:ln w="177800">
              <a:solidFill>
                <a:srgbClr val="FFF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32" name="Freeform 208"/>
            <p:cNvSpPr>
              <a:spLocks noEditPoints="1"/>
            </p:cNvSpPr>
            <p:nvPr/>
          </p:nvSpPr>
          <p:spPr bwMode="auto">
            <a:xfrm>
              <a:off x="6416675" y="323850"/>
              <a:ext cx="819150" cy="876300"/>
            </a:xfrm>
            <a:custGeom>
              <a:avLst/>
              <a:gdLst/>
              <a:ahLst/>
              <a:cxnLst>
                <a:cxn ang="0">
                  <a:pos x="280" y="342"/>
                </a:cxn>
                <a:cxn ang="0">
                  <a:pos x="262" y="464"/>
                </a:cxn>
                <a:cxn ang="0">
                  <a:pos x="248" y="504"/>
                </a:cxn>
                <a:cxn ang="0">
                  <a:pos x="218" y="536"/>
                </a:cxn>
                <a:cxn ang="0">
                  <a:pos x="186" y="550"/>
                </a:cxn>
                <a:cxn ang="0">
                  <a:pos x="162" y="552"/>
                </a:cxn>
                <a:cxn ang="0">
                  <a:pos x="122" y="536"/>
                </a:cxn>
                <a:cxn ang="0">
                  <a:pos x="82" y="512"/>
                </a:cxn>
                <a:cxn ang="0">
                  <a:pos x="74" y="504"/>
                </a:cxn>
                <a:cxn ang="0">
                  <a:pos x="74" y="498"/>
                </a:cxn>
                <a:cxn ang="0">
                  <a:pos x="96" y="478"/>
                </a:cxn>
                <a:cxn ang="0">
                  <a:pos x="116" y="448"/>
                </a:cxn>
                <a:cxn ang="0">
                  <a:pos x="168" y="270"/>
                </a:cxn>
                <a:cxn ang="0">
                  <a:pos x="168" y="258"/>
                </a:cxn>
                <a:cxn ang="0">
                  <a:pos x="156" y="248"/>
                </a:cxn>
                <a:cxn ang="0">
                  <a:pos x="120" y="236"/>
                </a:cxn>
                <a:cxn ang="0">
                  <a:pos x="92" y="238"/>
                </a:cxn>
                <a:cxn ang="0">
                  <a:pos x="50" y="232"/>
                </a:cxn>
                <a:cxn ang="0">
                  <a:pos x="18" y="214"/>
                </a:cxn>
                <a:cxn ang="0">
                  <a:pos x="4" y="200"/>
                </a:cxn>
                <a:cxn ang="0">
                  <a:pos x="0" y="190"/>
                </a:cxn>
                <a:cxn ang="0">
                  <a:pos x="6" y="170"/>
                </a:cxn>
                <a:cxn ang="0">
                  <a:pos x="16" y="162"/>
                </a:cxn>
                <a:cxn ang="0">
                  <a:pos x="46" y="152"/>
                </a:cxn>
                <a:cxn ang="0">
                  <a:pos x="98" y="122"/>
                </a:cxn>
                <a:cxn ang="0">
                  <a:pos x="250" y="32"/>
                </a:cxn>
                <a:cxn ang="0">
                  <a:pos x="332" y="4"/>
                </a:cxn>
                <a:cxn ang="0">
                  <a:pos x="364" y="0"/>
                </a:cxn>
                <a:cxn ang="0">
                  <a:pos x="408" y="8"/>
                </a:cxn>
                <a:cxn ang="0">
                  <a:pos x="450" y="26"/>
                </a:cxn>
                <a:cxn ang="0">
                  <a:pos x="484" y="54"/>
                </a:cxn>
                <a:cxn ang="0">
                  <a:pos x="506" y="90"/>
                </a:cxn>
                <a:cxn ang="0">
                  <a:pos x="514" y="116"/>
                </a:cxn>
                <a:cxn ang="0">
                  <a:pos x="512" y="158"/>
                </a:cxn>
                <a:cxn ang="0">
                  <a:pos x="488" y="226"/>
                </a:cxn>
                <a:cxn ang="0">
                  <a:pos x="462" y="266"/>
                </a:cxn>
                <a:cxn ang="0">
                  <a:pos x="424" y="304"/>
                </a:cxn>
                <a:cxn ang="0">
                  <a:pos x="388" y="320"/>
                </a:cxn>
                <a:cxn ang="0">
                  <a:pos x="356" y="318"/>
                </a:cxn>
                <a:cxn ang="0">
                  <a:pos x="336" y="312"/>
                </a:cxn>
                <a:cxn ang="0">
                  <a:pos x="288" y="288"/>
                </a:cxn>
                <a:cxn ang="0">
                  <a:pos x="222" y="190"/>
                </a:cxn>
                <a:cxn ang="0">
                  <a:pos x="268" y="220"/>
                </a:cxn>
                <a:cxn ang="0">
                  <a:pos x="280" y="238"/>
                </a:cxn>
                <a:cxn ang="0">
                  <a:pos x="286" y="242"/>
                </a:cxn>
                <a:cxn ang="0">
                  <a:pos x="316" y="222"/>
                </a:cxn>
                <a:cxn ang="0">
                  <a:pos x="368" y="166"/>
                </a:cxn>
                <a:cxn ang="0">
                  <a:pos x="404" y="120"/>
                </a:cxn>
                <a:cxn ang="0">
                  <a:pos x="408" y="100"/>
                </a:cxn>
                <a:cxn ang="0">
                  <a:pos x="400" y="86"/>
                </a:cxn>
                <a:cxn ang="0">
                  <a:pos x="384" y="84"/>
                </a:cxn>
                <a:cxn ang="0">
                  <a:pos x="362" y="98"/>
                </a:cxn>
                <a:cxn ang="0">
                  <a:pos x="304" y="138"/>
                </a:cxn>
                <a:cxn ang="0">
                  <a:pos x="222" y="190"/>
                </a:cxn>
              </a:cxnLst>
              <a:rect l="0" t="0" r="r" b="b"/>
              <a:pathLst>
                <a:path w="516" h="552">
                  <a:moveTo>
                    <a:pt x="286" y="290"/>
                  </a:moveTo>
                  <a:lnTo>
                    <a:pt x="286" y="290"/>
                  </a:lnTo>
                  <a:lnTo>
                    <a:pt x="280" y="342"/>
                  </a:lnTo>
                  <a:lnTo>
                    <a:pt x="274" y="406"/>
                  </a:lnTo>
                  <a:lnTo>
                    <a:pt x="268" y="436"/>
                  </a:lnTo>
                  <a:lnTo>
                    <a:pt x="262" y="464"/>
                  </a:lnTo>
                  <a:lnTo>
                    <a:pt x="256" y="486"/>
                  </a:lnTo>
                  <a:lnTo>
                    <a:pt x="248" y="504"/>
                  </a:lnTo>
                  <a:lnTo>
                    <a:pt x="248" y="504"/>
                  </a:lnTo>
                  <a:lnTo>
                    <a:pt x="240" y="516"/>
                  </a:lnTo>
                  <a:lnTo>
                    <a:pt x="228" y="530"/>
                  </a:lnTo>
                  <a:lnTo>
                    <a:pt x="218" y="536"/>
                  </a:lnTo>
                  <a:lnTo>
                    <a:pt x="208" y="542"/>
                  </a:lnTo>
                  <a:lnTo>
                    <a:pt x="198" y="546"/>
                  </a:lnTo>
                  <a:lnTo>
                    <a:pt x="186" y="550"/>
                  </a:lnTo>
                  <a:lnTo>
                    <a:pt x="186" y="550"/>
                  </a:lnTo>
                  <a:lnTo>
                    <a:pt x="174" y="552"/>
                  </a:lnTo>
                  <a:lnTo>
                    <a:pt x="162" y="552"/>
                  </a:lnTo>
                  <a:lnTo>
                    <a:pt x="152" y="550"/>
                  </a:lnTo>
                  <a:lnTo>
                    <a:pt x="142" y="546"/>
                  </a:lnTo>
                  <a:lnTo>
                    <a:pt x="122" y="536"/>
                  </a:lnTo>
                  <a:lnTo>
                    <a:pt x="102" y="524"/>
                  </a:lnTo>
                  <a:lnTo>
                    <a:pt x="102" y="524"/>
                  </a:lnTo>
                  <a:lnTo>
                    <a:pt x="82" y="512"/>
                  </a:lnTo>
                  <a:lnTo>
                    <a:pt x="82" y="512"/>
                  </a:lnTo>
                  <a:lnTo>
                    <a:pt x="76" y="508"/>
                  </a:lnTo>
                  <a:lnTo>
                    <a:pt x="74" y="504"/>
                  </a:lnTo>
                  <a:lnTo>
                    <a:pt x="74" y="504"/>
                  </a:lnTo>
                  <a:lnTo>
                    <a:pt x="74" y="500"/>
                  </a:lnTo>
                  <a:lnTo>
                    <a:pt x="74" y="498"/>
                  </a:lnTo>
                  <a:lnTo>
                    <a:pt x="84" y="490"/>
                  </a:lnTo>
                  <a:lnTo>
                    <a:pt x="84" y="490"/>
                  </a:lnTo>
                  <a:lnTo>
                    <a:pt x="96" y="478"/>
                  </a:lnTo>
                  <a:lnTo>
                    <a:pt x="106" y="464"/>
                  </a:lnTo>
                  <a:lnTo>
                    <a:pt x="116" y="448"/>
                  </a:lnTo>
                  <a:lnTo>
                    <a:pt x="116" y="448"/>
                  </a:lnTo>
                  <a:lnTo>
                    <a:pt x="136" y="400"/>
                  </a:lnTo>
                  <a:lnTo>
                    <a:pt x="148" y="350"/>
                  </a:lnTo>
                  <a:lnTo>
                    <a:pt x="168" y="270"/>
                  </a:lnTo>
                  <a:lnTo>
                    <a:pt x="168" y="270"/>
                  </a:lnTo>
                  <a:lnTo>
                    <a:pt x="170" y="262"/>
                  </a:lnTo>
                  <a:lnTo>
                    <a:pt x="168" y="258"/>
                  </a:lnTo>
                  <a:lnTo>
                    <a:pt x="168" y="258"/>
                  </a:lnTo>
                  <a:lnTo>
                    <a:pt x="156" y="248"/>
                  </a:lnTo>
                  <a:lnTo>
                    <a:pt x="156" y="248"/>
                  </a:lnTo>
                  <a:lnTo>
                    <a:pt x="144" y="230"/>
                  </a:lnTo>
                  <a:lnTo>
                    <a:pt x="144" y="230"/>
                  </a:lnTo>
                  <a:lnTo>
                    <a:pt x="120" y="236"/>
                  </a:lnTo>
                  <a:lnTo>
                    <a:pt x="120" y="236"/>
                  </a:lnTo>
                  <a:lnTo>
                    <a:pt x="106" y="238"/>
                  </a:lnTo>
                  <a:lnTo>
                    <a:pt x="92" y="238"/>
                  </a:lnTo>
                  <a:lnTo>
                    <a:pt x="76" y="238"/>
                  </a:lnTo>
                  <a:lnTo>
                    <a:pt x="62" y="234"/>
                  </a:lnTo>
                  <a:lnTo>
                    <a:pt x="50" y="232"/>
                  </a:lnTo>
                  <a:lnTo>
                    <a:pt x="38" y="226"/>
                  </a:lnTo>
                  <a:lnTo>
                    <a:pt x="26" y="222"/>
                  </a:lnTo>
                  <a:lnTo>
                    <a:pt x="18" y="214"/>
                  </a:lnTo>
                  <a:lnTo>
                    <a:pt x="18" y="214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2" y="196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84"/>
                  </a:lnTo>
                  <a:lnTo>
                    <a:pt x="2" y="178"/>
                  </a:lnTo>
                  <a:lnTo>
                    <a:pt x="6" y="170"/>
                  </a:lnTo>
                  <a:lnTo>
                    <a:pt x="12" y="164"/>
                  </a:lnTo>
                  <a:lnTo>
                    <a:pt x="16" y="162"/>
                  </a:lnTo>
                  <a:lnTo>
                    <a:pt x="16" y="162"/>
                  </a:lnTo>
                  <a:lnTo>
                    <a:pt x="32" y="160"/>
                  </a:lnTo>
                  <a:lnTo>
                    <a:pt x="32" y="160"/>
                  </a:lnTo>
                  <a:lnTo>
                    <a:pt x="46" y="152"/>
                  </a:lnTo>
                  <a:lnTo>
                    <a:pt x="64" y="142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160" y="82"/>
                  </a:lnTo>
                  <a:lnTo>
                    <a:pt x="220" y="48"/>
                  </a:lnTo>
                  <a:lnTo>
                    <a:pt x="250" y="32"/>
                  </a:lnTo>
                  <a:lnTo>
                    <a:pt x="278" y="20"/>
                  </a:lnTo>
                  <a:lnTo>
                    <a:pt x="306" y="10"/>
                  </a:lnTo>
                  <a:lnTo>
                    <a:pt x="332" y="4"/>
                  </a:lnTo>
                  <a:lnTo>
                    <a:pt x="332" y="4"/>
                  </a:lnTo>
                  <a:lnTo>
                    <a:pt x="348" y="2"/>
                  </a:lnTo>
                  <a:lnTo>
                    <a:pt x="364" y="0"/>
                  </a:lnTo>
                  <a:lnTo>
                    <a:pt x="378" y="2"/>
                  </a:lnTo>
                  <a:lnTo>
                    <a:pt x="394" y="4"/>
                  </a:lnTo>
                  <a:lnTo>
                    <a:pt x="408" y="8"/>
                  </a:lnTo>
                  <a:lnTo>
                    <a:pt x="422" y="14"/>
                  </a:lnTo>
                  <a:lnTo>
                    <a:pt x="436" y="20"/>
                  </a:lnTo>
                  <a:lnTo>
                    <a:pt x="450" y="26"/>
                  </a:lnTo>
                  <a:lnTo>
                    <a:pt x="462" y="34"/>
                  </a:lnTo>
                  <a:lnTo>
                    <a:pt x="472" y="44"/>
                  </a:lnTo>
                  <a:lnTo>
                    <a:pt x="484" y="54"/>
                  </a:lnTo>
                  <a:lnTo>
                    <a:pt x="492" y="66"/>
                  </a:lnTo>
                  <a:lnTo>
                    <a:pt x="500" y="78"/>
                  </a:lnTo>
                  <a:lnTo>
                    <a:pt x="506" y="90"/>
                  </a:lnTo>
                  <a:lnTo>
                    <a:pt x="512" y="104"/>
                  </a:lnTo>
                  <a:lnTo>
                    <a:pt x="514" y="116"/>
                  </a:lnTo>
                  <a:lnTo>
                    <a:pt x="514" y="116"/>
                  </a:lnTo>
                  <a:lnTo>
                    <a:pt x="516" y="130"/>
                  </a:lnTo>
                  <a:lnTo>
                    <a:pt x="516" y="144"/>
                  </a:lnTo>
                  <a:lnTo>
                    <a:pt x="512" y="158"/>
                  </a:lnTo>
                  <a:lnTo>
                    <a:pt x="510" y="174"/>
                  </a:lnTo>
                  <a:lnTo>
                    <a:pt x="500" y="200"/>
                  </a:lnTo>
                  <a:lnTo>
                    <a:pt x="488" y="226"/>
                  </a:lnTo>
                  <a:lnTo>
                    <a:pt x="488" y="226"/>
                  </a:lnTo>
                  <a:lnTo>
                    <a:pt x="476" y="246"/>
                  </a:lnTo>
                  <a:lnTo>
                    <a:pt x="462" y="266"/>
                  </a:lnTo>
                  <a:lnTo>
                    <a:pt x="450" y="280"/>
                  </a:lnTo>
                  <a:lnTo>
                    <a:pt x="436" y="294"/>
                  </a:lnTo>
                  <a:lnTo>
                    <a:pt x="424" y="304"/>
                  </a:lnTo>
                  <a:lnTo>
                    <a:pt x="410" y="312"/>
                  </a:lnTo>
                  <a:lnTo>
                    <a:pt x="400" y="316"/>
                  </a:lnTo>
                  <a:lnTo>
                    <a:pt x="388" y="320"/>
                  </a:lnTo>
                  <a:lnTo>
                    <a:pt x="388" y="320"/>
                  </a:lnTo>
                  <a:lnTo>
                    <a:pt x="372" y="320"/>
                  </a:lnTo>
                  <a:lnTo>
                    <a:pt x="356" y="318"/>
                  </a:lnTo>
                  <a:lnTo>
                    <a:pt x="342" y="316"/>
                  </a:lnTo>
                  <a:lnTo>
                    <a:pt x="336" y="312"/>
                  </a:lnTo>
                  <a:lnTo>
                    <a:pt x="336" y="312"/>
                  </a:lnTo>
                  <a:lnTo>
                    <a:pt x="306" y="294"/>
                  </a:lnTo>
                  <a:lnTo>
                    <a:pt x="296" y="290"/>
                  </a:lnTo>
                  <a:lnTo>
                    <a:pt x="288" y="288"/>
                  </a:lnTo>
                  <a:lnTo>
                    <a:pt x="286" y="290"/>
                  </a:lnTo>
                  <a:close/>
                  <a:moveTo>
                    <a:pt x="222" y="190"/>
                  </a:moveTo>
                  <a:lnTo>
                    <a:pt x="222" y="190"/>
                  </a:lnTo>
                  <a:lnTo>
                    <a:pt x="242" y="200"/>
                  </a:lnTo>
                  <a:lnTo>
                    <a:pt x="258" y="212"/>
                  </a:lnTo>
                  <a:lnTo>
                    <a:pt x="268" y="220"/>
                  </a:lnTo>
                  <a:lnTo>
                    <a:pt x="274" y="228"/>
                  </a:lnTo>
                  <a:lnTo>
                    <a:pt x="274" y="228"/>
                  </a:lnTo>
                  <a:lnTo>
                    <a:pt x="280" y="238"/>
                  </a:lnTo>
                  <a:lnTo>
                    <a:pt x="282" y="242"/>
                  </a:lnTo>
                  <a:lnTo>
                    <a:pt x="286" y="242"/>
                  </a:lnTo>
                  <a:lnTo>
                    <a:pt x="286" y="242"/>
                  </a:lnTo>
                  <a:lnTo>
                    <a:pt x="292" y="240"/>
                  </a:lnTo>
                  <a:lnTo>
                    <a:pt x="298" y="236"/>
                  </a:lnTo>
                  <a:lnTo>
                    <a:pt x="316" y="222"/>
                  </a:lnTo>
                  <a:lnTo>
                    <a:pt x="338" y="198"/>
                  </a:lnTo>
                  <a:lnTo>
                    <a:pt x="368" y="166"/>
                  </a:lnTo>
                  <a:lnTo>
                    <a:pt x="368" y="166"/>
                  </a:lnTo>
                  <a:lnTo>
                    <a:pt x="386" y="144"/>
                  </a:lnTo>
                  <a:lnTo>
                    <a:pt x="400" y="128"/>
                  </a:lnTo>
                  <a:lnTo>
                    <a:pt x="404" y="120"/>
                  </a:lnTo>
                  <a:lnTo>
                    <a:pt x="408" y="114"/>
                  </a:lnTo>
                  <a:lnTo>
                    <a:pt x="410" y="108"/>
                  </a:lnTo>
                  <a:lnTo>
                    <a:pt x="408" y="100"/>
                  </a:lnTo>
                  <a:lnTo>
                    <a:pt x="408" y="100"/>
                  </a:lnTo>
                  <a:lnTo>
                    <a:pt x="406" y="92"/>
                  </a:lnTo>
                  <a:lnTo>
                    <a:pt x="400" y="86"/>
                  </a:lnTo>
                  <a:lnTo>
                    <a:pt x="392" y="84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80" y="84"/>
                  </a:lnTo>
                  <a:lnTo>
                    <a:pt x="374" y="86"/>
                  </a:lnTo>
                  <a:lnTo>
                    <a:pt x="362" y="98"/>
                  </a:lnTo>
                  <a:lnTo>
                    <a:pt x="362" y="98"/>
                  </a:lnTo>
                  <a:lnTo>
                    <a:pt x="334" y="118"/>
                  </a:lnTo>
                  <a:lnTo>
                    <a:pt x="304" y="138"/>
                  </a:lnTo>
                  <a:lnTo>
                    <a:pt x="304" y="138"/>
                  </a:lnTo>
                  <a:lnTo>
                    <a:pt x="222" y="188"/>
                  </a:lnTo>
                  <a:lnTo>
                    <a:pt x="222" y="190"/>
                  </a:lnTo>
                  <a:close/>
                </a:path>
              </a:pathLst>
            </a:custGeom>
            <a:solidFill>
              <a:srgbClr val="FFF100"/>
            </a:solidFill>
            <a:ln w="177800">
              <a:solidFill>
                <a:srgbClr val="FFF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33" name="Freeform 209"/>
            <p:cNvSpPr>
              <a:spLocks noEditPoints="1"/>
            </p:cNvSpPr>
            <p:nvPr/>
          </p:nvSpPr>
          <p:spPr bwMode="auto">
            <a:xfrm>
              <a:off x="1997075" y="1063625"/>
              <a:ext cx="1003300" cy="990600"/>
            </a:xfrm>
            <a:custGeom>
              <a:avLst/>
              <a:gdLst/>
              <a:ahLst/>
              <a:cxnLst>
                <a:cxn ang="0">
                  <a:pos x="124" y="246"/>
                </a:cxn>
                <a:cxn ang="0">
                  <a:pos x="202" y="286"/>
                </a:cxn>
                <a:cxn ang="0">
                  <a:pos x="130" y="350"/>
                </a:cxn>
                <a:cxn ang="0">
                  <a:pos x="120" y="402"/>
                </a:cxn>
                <a:cxn ang="0">
                  <a:pos x="194" y="368"/>
                </a:cxn>
                <a:cxn ang="0">
                  <a:pos x="244" y="370"/>
                </a:cxn>
                <a:cxn ang="0">
                  <a:pos x="222" y="280"/>
                </a:cxn>
                <a:cxn ang="0">
                  <a:pos x="216" y="248"/>
                </a:cxn>
                <a:cxn ang="0">
                  <a:pos x="320" y="222"/>
                </a:cxn>
                <a:cxn ang="0">
                  <a:pos x="196" y="220"/>
                </a:cxn>
                <a:cxn ang="0">
                  <a:pos x="186" y="166"/>
                </a:cxn>
                <a:cxn ang="0">
                  <a:pos x="170" y="78"/>
                </a:cxn>
                <a:cxn ang="0">
                  <a:pos x="228" y="70"/>
                </a:cxn>
                <a:cxn ang="0">
                  <a:pos x="372" y="16"/>
                </a:cxn>
                <a:cxn ang="0">
                  <a:pos x="552" y="44"/>
                </a:cxn>
                <a:cxn ang="0">
                  <a:pos x="556" y="102"/>
                </a:cxn>
                <a:cxn ang="0">
                  <a:pos x="548" y="162"/>
                </a:cxn>
                <a:cxn ang="0">
                  <a:pos x="434" y="178"/>
                </a:cxn>
                <a:cxn ang="0">
                  <a:pos x="486" y="178"/>
                </a:cxn>
                <a:cxn ang="0">
                  <a:pos x="576" y="214"/>
                </a:cxn>
                <a:cxn ang="0">
                  <a:pos x="582" y="326"/>
                </a:cxn>
                <a:cxn ang="0">
                  <a:pos x="466" y="344"/>
                </a:cxn>
                <a:cxn ang="0">
                  <a:pos x="598" y="362"/>
                </a:cxn>
                <a:cxn ang="0">
                  <a:pos x="600" y="418"/>
                </a:cxn>
                <a:cxn ang="0">
                  <a:pos x="546" y="420"/>
                </a:cxn>
                <a:cxn ang="0">
                  <a:pos x="542" y="448"/>
                </a:cxn>
                <a:cxn ang="0">
                  <a:pos x="628" y="452"/>
                </a:cxn>
                <a:cxn ang="0">
                  <a:pos x="610" y="530"/>
                </a:cxn>
                <a:cxn ang="0">
                  <a:pos x="400" y="584"/>
                </a:cxn>
                <a:cxn ang="0">
                  <a:pos x="296" y="560"/>
                </a:cxn>
                <a:cxn ang="0">
                  <a:pos x="206" y="624"/>
                </a:cxn>
                <a:cxn ang="0">
                  <a:pos x="100" y="586"/>
                </a:cxn>
                <a:cxn ang="0">
                  <a:pos x="104" y="470"/>
                </a:cxn>
                <a:cxn ang="0">
                  <a:pos x="58" y="418"/>
                </a:cxn>
                <a:cxn ang="0">
                  <a:pos x="72" y="336"/>
                </a:cxn>
                <a:cxn ang="0">
                  <a:pos x="26" y="284"/>
                </a:cxn>
                <a:cxn ang="0">
                  <a:pos x="162" y="218"/>
                </a:cxn>
                <a:cxn ang="0">
                  <a:pos x="74" y="194"/>
                </a:cxn>
                <a:cxn ang="0">
                  <a:pos x="2" y="142"/>
                </a:cxn>
                <a:cxn ang="0">
                  <a:pos x="56" y="84"/>
                </a:cxn>
                <a:cxn ang="0">
                  <a:pos x="164" y="150"/>
                </a:cxn>
                <a:cxn ang="0">
                  <a:pos x="174" y="552"/>
                </a:cxn>
                <a:cxn ang="0">
                  <a:pos x="196" y="562"/>
                </a:cxn>
                <a:cxn ang="0">
                  <a:pos x="272" y="472"/>
                </a:cxn>
                <a:cxn ang="0">
                  <a:pos x="208" y="488"/>
                </a:cxn>
                <a:cxn ang="0">
                  <a:pos x="346" y="386"/>
                </a:cxn>
                <a:cxn ang="0">
                  <a:pos x="290" y="424"/>
                </a:cxn>
                <a:cxn ang="0">
                  <a:pos x="288" y="136"/>
                </a:cxn>
                <a:cxn ang="0">
                  <a:pos x="254" y="158"/>
                </a:cxn>
                <a:cxn ang="0">
                  <a:pos x="334" y="470"/>
                </a:cxn>
                <a:cxn ang="0">
                  <a:pos x="292" y="294"/>
                </a:cxn>
                <a:cxn ang="0">
                  <a:pos x="326" y="304"/>
                </a:cxn>
                <a:cxn ang="0">
                  <a:pos x="292" y="294"/>
                </a:cxn>
                <a:cxn ang="0">
                  <a:pos x="316" y="356"/>
                </a:cxn>
                <a:cxn ang="0">
                  <a:pos x="450" y="78"/>
                </a:cxn>
                <a:cxn ang="0">
                  <a:pos x="408" y="82"/>
                </a:cxn>
                <a:cxn ang="0">
                  <a:pos x="450" y="78"/>
                </a:cxn>
                <a:cxn ang="0">
                  <a:pos x="478" y="224"/>
                </a:cxn>
                <a:cxn ang="0">
                  <a:pos x="480" y="242"/>
                </a:cxn>
                <a:cxn ang="0">
                  <a:pos x="486" y="274"/>
                </a:cxn>
              </a:cxnLst>
              <a:rect l="0" t="0" r="r" b="b"/>
              <a:pathLst>
                <a:path w="632" h="624">
                  <a:moveTo>
                    <a:pt x="32" y="274"/>
                  </a:moveTo>
                  <a:lnTo>
                    <a:pt x="32" y="274"/>
                  </a:lnTo>
                  <a:lnTo>
                    <a:pt x="38" y="268"/>
                  </a:lnTo>
                  <a:lnTo>
                    <a:pt x="52" y="260"/>
                  </a:lnTo>
                  <a:lnTo>
                    <a:pt x="64" y="254"/>
                  </a:lnTo>
                  <a:lnTo>
                    <a:pt x="76" y="250"/>
                  </a:lnTo>
                  <a:lnTo>
                    <a:pt x="90" y="248"/>
                  </a:lnTo>
                  <a:lnTo>
                    <a:pt x="106" y="246"/>
                  </a:lnTo>
                  <a:lnTo>
                    <a:pt x="106" y="246"/>
                  </a:lnTo>
                  <a:lnTo>
                    <a:pt x="124" y="246"/>
                  </a:lnTo>
                  <a:lnTo>
                    <a:pt x="140" y="246"/>
                  </a:lnTo>
                  <a:lnTo>
                    <a:pt x="158" y="250"/>
                  </a:lnTo>
                  <a:lnTo>
                    <a:pt x="158" y="250"/>
                  </a:lnTo>
                  <a:lnTo>
                    <a:pt x="166" y="252"/>
                  </a:lnTo>
                  <a:lnTo>
                    <a:pt x="176" y="256"/>
                  </a:lnTo>
                  <a:lnTo>
                    <a:pt x="186" y="264"/>
                  </a:lnTo>
                  <a:lnTo>
                    <a:pt x="196" y="274"/>
                  </a:lnTo>
                  <a:lnTo>
                    <a:pt x="196" y="274"/>
                  </a:lnTo>
                  <a:lnTo>
                    <a:pt x="202" y="286"/>
                  </a:lnTo>
                  <a:lnTo>
                    <a:pt x="202" y="286"/>
                  </a:lnTo>
                  <a:lnTo>
                    <a:pt x="204" y="298"/>
                  </a:lnTo>
                  <a:lnTo>
                    <a:pt x="204" y="310"/>
                  </a:lnTo>
                  <a:lnTo>
                    <a:pt x="202" y="318"/>
                  </a:lnTo>
                  <a:lnTo>
                    <a:pt x="198" y="324"/>
                  </a:lnTo>
                  <a:lnTo>
                    <a:pt x="192" y="330"/>
                  </a:lnTo>
                  <a:lnTo>
                    <a:pt x="184" y="336"/>
                  </a:lnTo>
                  <a:lnTo>
                    <a:pt x="184" y="336"/>
                  </a:lnTo>
                  <a:lnTo>
                    <a:pt x="160" y="342"/>
                  </a:lnTo>
                  <a:lnTo>
                    <a:pt x="142" y="346"/>
                  </a:lnTo>
                  <a:lnTo>
                    <a:pt x="130" y="350"/>
                  </a:lnTo>
                  <a:lnTo>
                    <a:pt x="130" y="350"/>
                  </a:lnTo>
                  <a:lnTo>
                    <a:pt x="120" y="356"/>
                  </a:lnTo>
                  <a:lnTo>
                    <a:pt x="112" y="366"/>
                  </a:lnTo>
                  <a:lnTo>
                    <a:pt x="108" y="376"/>
                  </a:lnTo>
                  <a:lnTo>
                    <a:pt x="106" y="382"/>
                  </a:lnTo>
                  <a:lnTo>
                    <a:pt x="106" y="386"/>
                  </a:lnTo>
                  <a:lnTo>
                    <a:pt x="106" y="386"/>
                  </a:lnTo>
                  <a:lnTo>
                    <a:pt x="110" y="394"/>
                  </a:lnTo>
                  <a:lnTo>
                    <a:pt x="114" y="398"/>
                  </a:lnTo>
                  <a:lnTo>
                    <a:pt x="120" y="402"/>
                  </a:lnTo>
                  <a:lnTo>
                    <a:pt x="126" y="402"/>
                  </a:lnTo>
                  <a:lnTo>
                    <a:pt x="126" y="402"/>
                  </a:lnTo>
                  <a:lnTo>
                    <a:pt x="132" y="398"/>
                  </a:lnTo>
                  <a:lnTo>
                    <a:pt x="138" y="396"/>
                  </a:lnTo>
                  <a:lnTo>
                    <a:pt x="138" y="396"/>
                  </a:lnTo>
                  <a:lnTo>
                    <a:pt x="168" y="372"/>
                  </a:lnTo>
                  <a:lnTo>
                    <a:pt x="176" y="368"/>
                  </a:lnTo>
                  <a:lnTo>
                    <a:pt x="182" y="368"/>
                  </a:lnTo>
                  <a:lnTo>
                    <a:pt x="182" y="368"/>
                  </a:lnTo>
                  <a:lnTo>
                    <a:pt x="194" y="368"/>
                  </a:lnTo>
                  <a:lnTo>
                    <a:pt x="204" y="370"/>
                  </a:lnTo>
                  <a:lnTo>
                    <a:pt x="212" y="374"/>
                  </a:lnTo>
                  <a:lnTo>
                    <a:pt x="216" y="378"/>
                  </a:lnTo>
                  <a:lnTo>
                    <a:pt x="216" y="378"/>
                  </a:lnTo>
                  <a:lnTo>
                    <a:pt x="238" y="402"/>
                  </a:lnTo>
                  <a:lnTo>
                    <a:pt x="238" y="402"/>
                  </a:lnTo>
                  <a:lnTo>
                    <a:pt x="260" y="384"/>
                  </a:lnTo>
                  <a:lnTo>
                    <a:pt x="260" y="384"/>
                  </a:lnTo>
                  <a:lnTo>
                    <a:pt x="244" y="370"/>
                  </a:lnTo>
                  <a:lnTo>
                    <a:pt x="244" y="370"/>
                  </a:lnTo>
                  <a:lnTo>
                    <a:pt x="234" y="354"/>
                  </a:lnTo>
                  <a:lnTo>
                    <a:pt x="228" y="336"/>
                  </a:lnTo>
                  <a:lnTo>
                    <a:pt x="224" y="320"/>
                  </a:lnTo>
                  <a:lnTo>
                    <a:pt x="224" y="320"/>
                  </a:lnTo>
                  <a:lnTo>
                    <a:pt x="224" y="286"/>
                  </a:lnTo>
                  <a:lnTo>
                    <a:pt x="224" y="286"/>
                  </a:lnTo>
                  <a:lnTo>
                    <a:pt x="224" y="284"/>
                  </a:lnTo>
                  <a:lnTo>
                    <a:pt x="224" y="284"/>
                  </a:lnTo>
                  <a:lnTo>
                    <a:pt x="222" y="280"/>
                  </a:lnTo>
                  <a:lnTo>
                    <a:pt x="222" y="280"/>
                  </a:lnTo>
                  <a:lnTo>
                    <a:pt x="210" y="274"/>
                  </a:lnTo>
                  <a:lnTo>
                    <a:pt x="210" y="274"/>
                  </a:lnTo>
                  <a:lnTo>
                    <a:pt x="206" y="270"/>
                  </a:lnTo>
                  <a:lnTo>
                    <a:pt x="206" y="264"/>
                  </a:lnTo>
                  <a:lnTo>
                    <a:pt x="206" y="264"/>
                  </a:lnTo>
                  <a:lnTo>
                    <a:pt x="204" y="258"/>
                  </a:lnTo>
                  <a:lnTo>
                    <a:pt x="206" y="252"/>
                  </a:lnTo>
                  <a:lnTo>
                    <a:pt x="210" y="250"/>
                  </a:lnTo>
                  <a:lnTo>
                    <a:pt x="216" y="248"/>
                  </a:lnTo>
                  <a:lnTo>
                    <a:pt x="216" y="248"/>
                  </a:lnTo>
                  <a:lnTo>
                    <a:pt x="228" y="246"/>
                  </a:lnTo>
                  <a:lnTo>
                    <a:pt x="246" y="246"/>
                  </a:lnTo>
                  <a:lnTo>
                    <a:pt x="246" y="246"/>
                  </a:lnTo>
                  <a:lnTo>
                    <a:pt x="270" y="258"/>
                  </a:lnTo>
                  <a:lnTo>
                    <a:pt x="270" y="258"/>
                  </a:lnTo>
                  <a:lnTo>
                    <a:pt x="296" y="246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22"/>
                  </a:lnTo>
                  <a:lnTo>
                    <a:pt x="320" y="222"/>
                  </a:lnTo>
                  <a:lnTo>
                    <a:pt x="302" y="230"/>
                  </a:lnTo>
                  <a:lnTo>
                    <a:pt x="292" y="232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62" y="238"/>
                  </a:lnTo>
                  <a:lnTo>
                    <a:pt x="240" y="236"/>
                  </a:lnTo>
                  <a:lnTo>
                    <a:pt x="222" y="234"/>
                  </a:lnTo>
                  <a:lnTo>
                    <a:pt x="206" y="228"/>
                  </a:lnTo>
                  <a:lnTo>
                    <a:pt x="206" y="228"/>
                  </a:lnTo>
                  <a:lnTo>
                    <a:pt x="196" y="220"/>
                  </a:lnTo>
                  <a:lnTo>
                    <a:pt x="192" y="216"/>
                  </a:lnTo>
                  <a:lnTo>
                    <a:pt x="190" y="212"/>
                  </a:lnTo>
                  <a:lnTo>
                    <a:pt x="190" y="212"/>
                  </a:lnTo>
                  <a:lnTo>
                    <a:pt x="190" y="208"/>
                  </a:lnTo>
                  <a:lnTo>
                    <a:pt x="192" y="206"/>
                  </a:lnTo>
                  <a:lnTo>
                    <a:pt x="208" y="196"/>
                  </a:lnTo>
                  <a:lnTo>
                    <a:pt x="208" y="196"/>
                  </a:lnTo>
                  <a:lnTo>
                    <a:pt x="194" y="178"/>
                  </a:lnTo>
                  <a:lnTo>
                    <a:pt x="194" y="178"/>
                  </a:lnTo>
                  <a:lnTo>
                    <a:pt x="186" y="166"/>
                  </a:lnTo>
                  <a:lnTo>
                    <a:pt x="180" y="152"/>
                  </a:lnTo>
                  <a:lnTo>
                    <a:pt x="180" y="152"/>
                  </a:lnTo>
                  <a:lnTo>
                    <a:pt x="178" y="120"/>
                  </a:lnTo>
                  <a:lnTo>
                    <a:pt x="178" y="120"/>
                  </a:lnTo>
                  <a:lnTo>
                    <a:pt x="180" y="100"/>
                  </a:lnTo>
                  <a:lnTo>
                    <a:pt x="180" y="100"/>
                  </a:lnTo>
                  <a:lnTo>
                    <a:pt x="174" y="92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70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4" y="66"/>
                  </a:lnTo>
                  <a:lnTo>
                    <a:pt x="180" y="62"/>
                  </a:lnTo>
                  <a:lnTo>
                    <a:pt x="190" y="58"/>
                  </a:lnTo>
                  <a:lnTo>
                    <a:pt x="190" y="58"/>
                  </a:lnTo>
                  <a:lnTo>
                    <a:pt x="202" y="58"/>
                  </a:lnTo>
                  <a:lnTo>
                    <a:pt x="212" y="60"/>
                  </a:lnTo>
                  <a:lnTo>
                    <a:pt x="222" y="64"/>
                  </a:lnTo>
                  <a:lnTo>
                    <a:pt x="228" y="70"/>
                  </a:lnTo>
                  <a:lnTo>
                    <a:pt x="228" y="70"/>
                  </a:lnTo>
                  <a:lnTo>
                    <a:pt x="236" y="78"/>
                  </a:lnTo>
                  <a:lnTo>
                    <a:pt x="242" y="92"/>
                  </a:lnTo>
                  <a:lnTo>
                    <a:pt x="242" y="92"/>
                  </a:lnTo>
                  <a:lnTo>
                    <a:pt x="254" y="86"/>
                  </a:lnTo>
                  <a:lnTo>
                    <a:pt x="302" y="52"/>
                  </a:lnTo>
                  <a:lnTo>
                    <a:pt x="302" y="52"/>
                  </a:lnTo>
                  <a:lnTo>
                    <a:pt x="312" y="46"/>
                  </a:lnTo>
                  <a:lnTo>
                    <a:pt x="338" y="30"/>
                  </a:lnTo>
                  <a:lnTo>
                    <a:pt x="372" y="16"/>
                  </a:lnTo>
                  <a:lnTo>
                    <a:pt x="390" y="8"/>
                  </a:lnTo>
                  <a:lnTo>
                    <a:pt x="410" y="4"/>
                  </a:lnTo>
                  <a:lnTo>
                    <a:pt x="410" y="4"/>
                  </a:lnTo>
                  <a:lnTo>
                    <a:pt x="436" y="0"/>
                  </a:lnTo>
                  <a:lnTo>
                    <a:pt x="462" y="2"/>
                  </a:lnTo>
                  <a:lnTo>
                    <a:pt x="488" y="4"/>
                  </a:lnTo>
                  <a:lnTo>
                    <a:pt x="508" y="12"/>
                  </a:lnTo>
                  <a:lnTo>
                    <a:pt x="528" y="20"/>
                  </a:lnTo>
                  <a:lnTo>
                    <a:pt x="542" y="32"/>
                  </a:lnTo>
                  <a:lnTo>
                    <a:pt x="552" y="44"/>
                  </a:lnTo>
                  <a:lnTo>
                    <a:pt x="556" y="50"/>
                  </a:lnTo>
                  <a:lnTo>
                    <a:pt x="558" y="58"/>
                  </a:lnTo>
                  <a:lnTo>
                    <a:pt x="558" y="58"/>
                  </a:lnTo>
                  <a:lnTo>
                    <a:pt x="558" y="66"/>
                  </a:lnTo>
                  <a:lnTo>
                    <a:pt x="558" y="72"/>
                  </a:lnTo>
                  <a:lnTo>
                    <a:pt x="552" y="80"/>
                  </a:lnTo>
                  <a:lnTo>
                    <a:pt x="544" y="94"/>
                  </a:lnTo>
                  <a:lnTo>
                    <a:pt x="544" y="94"/>
                  </a:lnTo>
                  <a:lnTo>
                    <a:pt x="556" y="102"/>
                  </a:lnTo>
                  <a:lnTo>
                    <a:pt x="556" y="102"/>
                  </a:lnTo>
                  <a:lnTo>
                    <a:pt x="566" y="112"/>
                  </a:lnTo>
                  <a:lnTo>
                    <a:pt x="570" y="120"/>
                  </a:lnTo>
                  <a:lnTo>
                    <a:pt x="570" y="120"/>
                  </a:lnTo>
                  <a:lnTo>
                    <a:pt x="572" y="136"/>
                  </a:lnTo>
                  <a:lnTo>
                    <a:pt x="572" y="144"/>
                  </a:lnTo>
                  <a:lnTo>
                    <a:pt x="570" y="148"/>
                  </a:lnTo>
                  <a:lnTo>
                    <a:pt x="568" y="154"/>
                  </a:lnTo>
                  <a:lnTo>
                    <a:pt x="564" y="156"/>
                  </a:lnTo>
                  <a:lnTo>
                    <a:pt x="556" y="160"/>
                  </a:lnTo>
                  <a:lnTo>
                    <a:pt x="548" y="162"/>
                  </a:lnTo>
                  <a:lnTo>
                    <a:pt x="548" y="162"/>
                  </a:lnTo>
                  <a:lnTo>
                    <a:pt x="534" y="162"/>
                  </a:lnTo>
                  <a:lnTo>
                    <a:pt x="506" y="160"/>
                  </a:lnTo>
                  <a:lnTo>
                    <a:pt x="506" y="160"/>
                  </a:lnTo>
                  <a:lnTo>
                    <a:pt x="496" y="160"/>
                  </a:lnTo>
                  <a:lnTo>
                    <a:pt x="482" y="162"/>
                  </a:lnTo>
                  <a:lnTo>
                    <a:pt x="482" y="162"/>
                  </a:lnTo>
                  <a:lnTo>
                    <a:pt x="458" y="168"/>
                  </a:lnTo>
                  <a:lnTo>
                    <a:pt x="434" y="178"/>
                  </a:lnTo>
                  <a:lnTo>
                    <a:pt x="434" y="178"/>
                  </a:lnTo>
                  <a:lnTo>
                    <a:pt x="428" y="180"/>
                  </a:lnTo>
                  <a:lnTo>
                    <a:pt x="428" y="184"/>
                  </a:lnTo>
                  <a:lnTo>
                    <a:pt x="428" y="184"/>
                  </a:lnTo>
                  <a:lnTo>
                    <a:pt x="430" y="190"/>
                  </a:lnTo>
                  <a:lnTo>
                    <a:pt x="432" y="192"/>
                  </a:lnTo>
                  <a:lnTo>
                    <a:pt x="434" y="192"/>
                  </a:lnTo>
                  <a:lnTo>
                    <a:pt x="434" y="192"/>
                  </a:lnTo>
                  <a:lnTo>
                    <a:pt x="460" y="184"/>
                  </a:lnTo>
                  <a:lnTo>
                    <a:pt x="460" y="184"/>
                  </a:lnTo>
                  <a:lnTo>
                    <a:pt x="486" y="178"/>
                  </a:lnTo>
                  <a:lnTo>
                    <a:pt x="486" y="178"/>
                  </a:lnTo>
                  <a:lnTo>
                    <a:pt x="498" y="178"/>
                  </a:lnTo>
                  <a:lnTo>
                    <a:pt x="514" y="178"/>
                  </a:lnTo>
                  <a:lnTo>
                    <a:pt x="530" y="182"/>
                  </a:lnTo>
                  <a:lnTo>
                    <a:pt x="544" y="186"/>
                  </a:lnTo>
                  <a:lnTo>
                    <a:pt x="544" y="186"/>
                  </a:lnTo>
                  <a:lnTo>
                    <a:pt x="554" y="194"/>
                  </a:lnTo>
                  <a:lnTo>
                    <a:pt x="564" y="200"/>
                  </a:lnTo>
                  <a:lnTo>
                    <a:pt x="570" y="208"/>
                  </a:lnTo>
                  <a:lnTo>
                    <a:pt x="576" y="214"/>
                  </a:lnTo>
                  <a:lnTo>
                    <a:pt x="580" y="222"/>
                  </a:lnTo>
                  <a:lnTo>
                    <a:pt x="584" y="232"/>
                  </a:lnTo>
                  <a:lnTo>
                    <a:pt x="588" y="250"/>
                  </a:lnTo>
                  <a:lnTo>
                    <a:pt x="594" y="294"/>
                  </a:lnTo>
                  <a:lnTo>
                    <a:pt x="594" y="294"/>
                  </a:lnTo>
                  <a:lnTo>
                    <a:pt x="594" y="300"/>
                  </a:lnTo>
                  <a:lnTo>
                    <a:pt x="594" y="306"/>
                  </a:lnTo>
                  <a:lnTo>
                    <a:pt x="592" y="312"/>
                  </a:lnTo>
                  <a:lnTo>
                    <a:pt x="588" y="320"/>
                  </a:lnTo>
                  <a:lnTo>
                    <a:pt x="582" y="326"/>
                  </a:lnTo>
                  <a:lnTo>
                    <a:pt x="572" y="330"/>
                  </a:lnTo>
                  <a:lnTo>
                    <a:pt x="562" y="334"/>
                  </a:lnTo>
                  <a:lnTo>
                    <a:pt x="562" y="334"/>
                  </a:lnTo>
                  <a:lnTo>
                    <a:pt x="524" y="336"/>
                  </a:lnTo>
                  <a:lnTo>
                    <a:pt x="524" y="336"/>
                  </a:lnTo>
                  <a:lnTo>
                    <a:pt x="506" y="336"/>
                  </a:lnTo>
                  <a:lnTo>
                    <a:pt x="498" y="336"/>
                  </a:lnTo>
                  <a:lnTo>
                    <a:pt x="498" y="336"/>
                  </a:lnTo>
                  <a:lnTo>
                    <a:pt x="480" y="340"/>
                  </a:lnTo>
                  <a:lnTo>
                    <a:pt x="466" y="344"/>
                  </a:lnTo>
                  <a:lnTo>
                    <a:pt x="468" y="360"/>
                  </a:lnTo>
                  <a:lnTo>
                    <a:pt x="470" y="360"/>
                  </a:lnTo>
                  <a:lnTo>
                    <a:pt x="504" y="354"/>
                  </a:lnTo>
                  <a:lnTo>
                    <a:pt x="548" y="352"/>
                  </a:lnTo>
                  <a:lnTo>
                    <a:pt x="548" y="352"/>
                  </a:lnTo>
                  <a:lnTo>
                    <a:pt x="560" y="352"/>
                  </a:lnTo>
                  <a:lnTo>
                    <a:pt x="574" y="354"/>
                  </a:lnTo>
                  <a:lnTo>
                    <a:pt x="588" y="356"/>
                  </a:lnTo>
                  <a:lnTo>
                    <a:pt x="598" y="362"/>
                  </a:lnTo>
                  <a:lnTo>
                    <a:pt x="598" y="362"/>
                  </a:lnTo>
                  <a:lnTo>
                    <a:pt x="614" y="378"/>
                  </a:lnTo>
                  <a:lnTo>
                    <a:pt x="618" y="382"/>
                  </a:lnTo>
                  <a:lnTo>
                    <a:pt x="620" y="386"/>
                  </a:lnTo>
                  <a:lnTo>
                    <a:pt x="620" y="386"/>
                  </a:lnTo>
                  <a:lnTo>
                    <a:pt x="620" y="394"/>
                  </a:lnTo>
                  <a:lnTo>
                    <a:pt x="618" y="404"/>
                  </a:lnTo>
                  <a:lnTo>
                    <a:pt x="616" y="410"/>
                  </a:lnTo>
                  <a:lnTo>
                    <a:pt x="612" y="414"/>
                  </a:lnTo>
                  <a:lnTo>
                    <a:pt x="606" y="416"/>
                  </a:lnTo>
                  <a:lnTo>
                    <a:pt x="600" y="418"/>
                  </a:lnTo>
                  <a:lnTo>
                    <a:pt x="600" y="418"/>
                  </a:lnTo>
                  <a:lnTo>
                    <a:pt x="596" y="420"/>
                  </a:lnTo>
                  <a:lnTo>
                    <a:pt x="592" y="422"/>
                  </a:lnTo>
                  <a:lnTo>
                    <a:pt x="592" y="422"/>
                  </a:lnTo>
                  <a:lnTo>
                    <a:pt x="584" y="422"/>
                  </a:lnTo>
                  <a:lnTo>
                    <a:pt x="576" y="422"/>
                  </a:lnTo>
                  <a:lnTo>
                    <a:pt x="558" y="418"/>
                  </a:lnTo>
                  <a:lnTo>
                    <a:pt x="558" y="418"/>
                  </a:lnTo>
                  <a:lnTo>
                    <a:pt x="546" y="420"/>
                  </a:lnTo>
                  <a:lnTo>
                    <a:pt x="546" y="420"/>
                  </a:lnTo>
                  <a:lnTo>
                    <a:pt x="512" y="422"/>
                  </a:lnTo>
                  <a:lnTo>
                    <a:pt x="480" y="426"/>
                  </a:lnTo>
                  <a:lnTo>
                    <a:pt x="480" y="426"/>
                  </a:lnTo>
                  <a:lnTo>
                    <a:pt x="482" y="452"/>
                  </a:lnTo>
                  <a:lnTo>
                    <a:pt x="482" y="452"/>
                  </a:lnTo>
                  <a:lnTo>
                    <a:pt x="478" y="464"/>
                  </a:lnTo>
                  <a:lnTo>
                    <a:pt x="480" y="464"/>
                  </a:lnTo>
                  <a:lnTo>
                    <a:pt x="526" y="452"/>
                  </a:lnTo>
                  <a:lnTo>
                    <a:pt x="526" y="452"/>
                  </a:lnTo>
                  <a:lnTo>
                    <a:pt x="542" y="448"/>
                  </a:lnTo>
                  <a:lnTo>
                    <a:pt x="560" y="444"/>
                  </a:lnTo>
                  <a:lnTo>
                    <a:pt x="560" y="444"/>
                  </a:lnTo>
                  <a:lnTo>
                    <a:pt x="568" y="442"/>
                  </a:lnTo>
                  <a:lnTo>
                    <a:pt x="568" y="442"/>
                  </a:lnTo>
                  <a:lnTo>
                    <a:pt x="590" y="438"/>
                  </a:lnTo>
                  <a:lnTo>
                    <a:pt x="600" y="438"/>
                  </a:lnTo>
                  <a:lnTo>
                    <a:pt x="608" y="438"/>
                  </a:lnTo>
                  <a:lnTo>
                    <a:pt x="616" y="440"/>
                  </a:lnTo>
                  <a:lnTo>
                    <a:pt x="622" y="446"/>
                  </a:lnTo>
                  <a:lnTo>
                    <a:pt x="628" y="452"/>
                  </a:lnTo>
                  <a:lnTo>
                    <a:pt x="630" y="460"/>
                  </a:lnTo>
                  <a:lnTo>
                    <a:pt x="630" y="460"/>
                  </a:lnTo>
                  <a:lnTo>
                    <a:pt x="632" y="478"/>
                  </a:lnTo>
                  <a:lnTo>
                    <a:pt x="632" y="490"/>
                  </a:lnTo>
                  <a:lnTo>
                    <a:pt x="630" y="498"/>
                  </a:lnTo>
                  <a:lnTo>
                    <a:pt x="628" y="506"/>
                  </a:lnTo>
                  <a:lnTo>
                    <a:pt x="628" y="506"/>
                  </a:lnTo>
                  <a:lnTo>
                    <a:pt x="622" y="516"/>
                  </a:lnTo>
                  <a:lnTo>
                    <a:pt x="616" y="524"/>
                  </a:lnTo>
                  <a:lnTo>
                    <a:pt x="610" y="530"/>
                  </a:lnTo>
                  <a:lnTo>
                    <a:pt x="602" y="536"/>
                  </a:lnTo>
                  <a:lnTo>
                    <a:pt x="586" y="544"/>
                  </a:lnTo>
                  <a:lnTo>
                    <a:pt x="574" y="550"/>
                  </a:lnTo>
                  <a:lnTo>
                    <a:pt x="524" y="564"/>
                  </a:lnTo>
                  <a:lnTo>
                    <a:pt x="524" y="564"/>
                  </a:lnTo>
                  <a:lnTo>
                    <a:pt x="506" y="568"/>
                  </a:lnTo>
                  <a:lnTo>
                    <a:pt x="506" y="568"/>
                  </a:lnTo>
                  <a:lnTo>
                    <a:pt x="444" y="580"/>
                  </a:lnTo>
                  <a:lnTo>
                    <a:pt x="400" y="584"/>
                  </a:lnTo>
                  <a:lnTo>
                    <a:pt x="400" y="584"/>
                  </a:lnTo>
                  <a:lnTo>
                    <a:pt x="380" y="582"/>
                  </a:lnTo>
                  <a:lnTo>
                    <a:pt x="360" y="580"/>
                  </a:lnTo>
                  <a:lnTo>
                    <a:pt x="342" y="576"/>
                  </a:lnTo>
                  <a:lnTo>
                    <a:pt x="326" y="568"/>
                  </a:lnTo>
                  <a:lnTo>
                    <a:pt x="326" y="568"/>
                  </a:lnTo>
                  <a:lnTo>
                    <a:pt x="320" y="568"/>
                  </a:lnTo>
                  <a:lnTo>
                    <a:pt x="306" y="562"/>
                  </a:lnTo>
                  <a:lnTo>
                    <a:pt x="306" y="562"/>
                  </a:lnTo>
                  <a:lnTo>
                    <a:pt x="296" y="560"/>
                  </a:lnTo>
                  <a:lnTo>
                    <a:pt x="296" y="560"/>
                  </a:lnTo>
                  <a:lnTo>
                    <a:pt x="280" y="582"/>
                  </a:lnTo>
                  <a:lnTo>
                    <a:pt x="280" y="582"/>
                  </a:lnTo>
                  <a:lnTo>
                    <a:pt x="264" y="598"/>
                  </a:lnTo>
                  <a:lnTo>
                    <a:pt x="256" y="604"/>
                  </a:lnTo>
                  <a:lnTo>
                    <a:pt x="244" y="610"/>
                  </a:lnTo>
                  <a:lnTo>
                    <a:pt x="244" y="610"/>
                  </a:lnTo>
                  <a:lnTo>
                    <a:pt x="234" y="616"/>
                  </a:lnTo>
                  <a:lnTo>
                    <a:pt x="224" y="620"/>
                  </a:lnTo>
                  <a:lnTo>
                    <a:pt x="224" y="620"/>
                  </a:lnTo>
                  <a:lnTo>
                    <a:pt x="206" y="624"/>
                  </a:lnTo>
                  <a:lnTo>
                    <a:pt x="206" y="624"/>
                  </a:lnTo>
                  <a:lnTo>
                    <a:pt x="192" y="624"/>
                  </a:lnTo>
                  <a:lnTo>
                    <a:pt x="192" y="624"/>
                  </a:lnTo>
                  <a:lnTo>
                    <a:pt x="176" y="624"/>
                  </a:lnTo>
                  <a:lnTo>
                    <a:pt x="156" y="620"/>
                  </a:lnTo>
                  <a:lnTo>
                    <a:pt x="136" y="614"/>
                  </a:lnTo>
                  <a:lnTo>
                    <a:pt x="122" y="608"/>
                  </a:lnTo>
                  <a:lnTo>
                    <a:pt x="122" y="608"/>
                  </a:lnTo>
                  <a:lnTo>
                    <a:pt x="110" y="598"/>
                  </a:lnTo>
                  <a:lnTo>
                    <a:pt x="100" y="586"/>
                  </a:lnTo>
                  <a:lnTo>
                    <a:pt x="92" y="572"/>
                  </a:lnTo>
                  <a:lnTo>
                    <a:pt x="88" y="558"/>
                  </a:lnTo>
                  <a:lnTo>
                    <a:pt x="88" y="558"/>
                  </a:lnTo>
                  <a:lnTo>
                    <a:pt x="86" y="542"/>
                  </a:lnTo>
                  <a:lnTo>
                    <a:pt x="86" y="532"/>
                  </a:lnTo>
                  <a:lnTo>
                    <a:pt x="88" y="522"/>
                  </a:lnTo>
                  <a:lnTo>
                    <a:pt x="88" y="522"/>
                  </a:lnTo>
                  <a:lnTo>
                    <a:pt x="90" y="508"/>
                  </a:lnTo>
                  <a:lnTo>
                    <a:pt x="96" y="492"/>
                  </a:lnTo>
                  <a:lnTo>
                    <a:pt x="104" y="470"/>
                  </a:lnTo>
                  <a:lnTo>
                    <a:pt x="104" y="470"/>
                  </a:lnTo>
                  <a:lnTo>
                    <a:pt x="106" y="462"/>
                  </a:lnTo>
                  <a:lnTo>
                    <a:pt x="106" y="462"/>
                  </a:lnTo>
                  <a:lnTo>
                    <a:pt x="100" y="460"/>
                  </a:lnTo>
                  <a:lnTo>
                    <a:pt x="92" y="456"/>
                  </a:lnTo>
                  <a:lnTo>
                    <a:pt x="92" y="456"/>
                  </a:lnTo>
                  <a:lnTo>
                    <a:pt x="82" y="448"/>
                  </a:lnTo>
                  <a:lnTo>
                    <a:pt x="72" y="438"/>
                  </a:lnTo>
                  <a:lnTo>
                    <a:pt x="62" y="426"/>
                  </a:lnTo>
                  <a:lnTo>
                    <a:pt x="58" y="418"/>
                  </a:lnTo>
                  <a:lnTo>
                    <a:pt x="56" y="410"/>
                  </a:lnTo>
                  <a:lnTo>
                    <a:pt x="56" y="410"/>
                  </a:lnTo>
                  <a:lnTo>
                    <a:pt x="56" y="400"/>
                  </a:lnTo>
                  <a:lnTo>
                    <a:pt x="56" y="392"/>
                  </a:lnTo>
                  <a:lnTo>
                    <a:pt x="58" y="382"/>
                  </a:lnTo>
                  <a:lnTo>
                    <a:pt x="62" y="374"/>
                  </a:lnTo>
                  <a:lnTo>
                    <a:pt x="74" y="358"/>
                  </a:lnTo>
                  <a:lnTo>
                    <a:pt x="88" y="340"/>
                  </a:lnTo>
                  <a:lnTo>
                    <a:pt x="88" y="340"/>
                  </a:lnTo>
                  <a:lnTo>
                    <a:pt x="72" y="336"/>
                  </a:lnTo>
                  <a:lnTo>
                    <a:pt x="72" y="336"/>
                  </a:lnTo>
                  <a:lnTo>
                    <a:pt x="62" y="330"/>
                  </a:lnTo>
                  <a:lnTo>
                    <a:pt x="52" y="326"/>
                  </a:lnTo>
                  <a:lnTo>
                    <a:pt x="42" y="318"/>
                  </a:lnTo>
                  <a:lnTo>
                    <a:pt x="36" y="308"/>
                  </a:lnTo>
                  <a:lnTo>
                    <a:pt x="36" y="308"/>
                  </a:lnTo>
                  <a:lnTo>
                    <a:pt x="32" y="302"/>
                  </a:lnTo>
                  <a:lnTo>
                    <a:pt x="28" y="292"/>
                  </a:lnTo>
                  <a:lnTo>
                    <a:pt x="28" y="292"/>
                  </a:lnTo>
                  <a:lnTo>
                    <a:pt x="26" y="284"/>
                  </a:lnTo>
                  <a:lnTo>
                    <a:pt x="28" y="278"/>
                  </a:lnTo>
                  <a:lnTo>
                    <a:pt x="30" y="274"/>
                  </a:lnTo>
                  <a:lnTo>
                    <a:pt x="32" y="274"/>
                  </a:lnTo>
                  <a:lnTo>
                    <a:pt x="32" y="274"/>
                  </a:lnTo>
                  <a:close/>
                  <a:moveTo>
                    <a:pt x="174" y="176"/>
                  </a:moveTo>
                  <a:lnTo>
                    <a:pt x="174" y="176"/>
                  </a:lnTo>
                  <a:lnTo>
                    <a:pt x="176" y="192"/>
                  </a:lnTo>
                  <a:lnTo>
                    <a:pt x="174" y="204"/>
                  </a:lnTo>
                  <a:lnTo>
                    <a:pt x="168" y="212"/>
                  </a:lnTo>
                  <a:lnTo>
                    <a:pt x="162" y="218"/>
                  </a:lnTo>
                  <a:lnTo>
                    <a:pt x="154" y="222"/>
                  </a:lnTo>
                  <a:lnTo>
                    <a:pt x="146" y="224"/>
                  </a:lnTo>
                  <a:lnTo>
                    <a:pt x="140" y="226"/>
                  </a:lnTo>
                  <a:lnTo>
                    <a:pt x="140" y="226"/>
                  </a:lnTo>
                  <a:lnTo>
                    <a:pt x="128" y="226"/>
                  </a:lnTo>
                  <a:lnTo>
                    <a:pt x="116" y="222"/>
                  </a:lnTo>
                  <a:lnTo>
                    <a:pt x="104" y="218"/>
                  </a:lnTo>
                  <a:lnTo>
                    <a:pt x="94" y="210"/>
                  </a:lnTo>
                  <a:lnTo>
                    <a:pt x="78" y="200"/>
                  </a:lnTo>
                  <a:lnTo>
                    <a:pt x="74" y="194"/>
                  </a:lnTo>
                  <a:lnTo>
                    <a:pt x="74" y="194"/>
                  </a:lnTo>
                  <a:lnTo>
                    <a:pt x="64" y="188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34" y="176"/>
                  </a:lnTo>
                  <a:lnTo>
                    <a:pt x="18" y="168"/>
                  </a:lnTo>
                  <a:lnTo>
                    <a:pt x="12" y="162"/>
                  </a:lnTo>
                  <a:lnTo>
                    <a:pt x="8" y="156"/>
                  </a:lnTo>
                  <a:lnTo>
                    <a:pt x="4" y="150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0" y="134"/>
                  </a:lnTo>
                  <a:lnTo>
                    <a:pt x="2" y="128"/>
                  </a:lnTo>
                  <a:lnTo>
                    <a:pt x="4" y="120"/>
                  </a:lnTo>
                  <a:lnTo>
                    <a:pt x="6" y="114"/>
                  </a:lnTo>
                  <a:lnTo>
                    <a:pt x="14" y="104"/>
                  </a:lnTo>
                  <a:lnTo>
                    <a:pt x="24" y="98"/>
                  </a:lnTo>
                  <a:lnTo>
                    <a:pt x="36" y="92"/>
                  </a:lnTo>
                  <a:lnTo>
                    <a:pt x="44" y="8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66" y="84"/>
                  </a:lnTo>
                  <a:lnTo>
                    <a:pt x="76" y="84"/>
                  </a:lnTo>
                  <a:lnTo>
                    <a:pt x="96" y="90"/>
                  </a:lnTo>
                  <a:lnTo>
                    <a:pt x="116" y="98"/>
                  </a:lnTo>
                  <a:lnTo>
                    <a:pt x="136" y="112"/>
                  </a:lnTo>
                  <a:lnTo>
                    <a:pt x="136" y="112"/>
                  </a:lnTo>
                  <a:lnTo>
                    <a:pt x="140" y="116"/>
                  </a:lnTo>
                  <a:lnTo>
                    <a:pt x="150" y="130"/>
                  </a:lnTo>
                  <a:lnTo>
                    <a:pt x="164" y="150"/>
                  </a:lnTo>
                  <a:lnTo>
                    <a:pt x="170" y="164"/>
                  </a:lnTo>
                  <a:lnTo>
                    <a:pt x="174" y="176"/>
                  </a:lnTo>
                  <a:lnTo>
                    <a:pt x="174" y="176"/>
                  </a:lnTo>
                  <a:close/>
                  <a:moveTo>
                    <a:pt x="208" y="488"/>
                  </a:moveTo>
                  <a:lnTo>
                    <a:pt x="208" y="488"/>
                  </a:lnTo>
                  <a:lnTo>
                    <a:pt x="202" y="498"/>
                  </a:lnTo>
                  <a:lnTo>
                    <a:pt x="202" y="498"/>
                  </a:lnTo>
                  <a:lnTo>
                    <a:pt x="180" y="536"/>
                  </a:lnTo>
                  <a:lnTo>
                    <a:pt x="176" y="544"/>
                  </a:lnTo>
                  <a:lnTo>
                    <a:pt x="174" y="552"/>
                  </a:lnTo>
                  <a:lnTo>
                    <a:pt x="174" y="552"/>
                  </a:lnTo>
                  <a:lnTo>
                    <a:pt x="172" y="558"/>
                  </a:lnTo>
                  <a:lnTo>
                    <a:pt x="174" y="560"/>
                  </a:lnTo>
                  <a:lnTo>
                    <a:pt x="174" y="560"/>
                  </a:lnTo>
                  <a:lnTo>
                    <a:pt x="176" y="564"/>
                  </a:lnTo>
                  <a:lnTo>
                    <a:pt x="180" y="566"/>
                  </a:lnTo>
                  <a:lnTo>
                    <a:pt x="186" y="566"/>
                  </a:lnTo>
                  <a:lnTo>
                    <a:pt x="186" y="566"/>
                  </a:lnTo>
                  <a:lnTo>
                    <a:pt x="190" y="564"/>
                  </a:lnTo>
                  <a:lnTo>
                    <a:pt x="196" y="562"/>
                  </a:lnTo>
                  <a:lnTo>
                    <a:pt x="200" y="558"/>
                  </a:lnTo>
                  <a:lnTo>
                    <a:pt x="202" y="552"/>
                  </a:lnTo>
                  <a:lnTo>
                    <a:pt x="202" y="552"/>
                  </a:lnTo>
                  <a:lnTo>
                    <a:pt x="216" y="524"/>
                  </a:lnTo>
                  <a:lnTo>
                    <a:pt x="226" y="506"/>
                  </a:lnTo>
                  <a:lnTo>
                    <a:pt x="234" y="494"/>
                  </a:lnTo>
                  <a:lnTo>
                    <a:pt x="246" y="484"/>
                  </a:lnTo>
                  <a:lnTo>
                    <a:pt x="246" y="484"/>
                  </a:lnTo>
                  <a:lnTo>
                    <a:pt x="256" y="478"/>
                  </a:lnTo>
                  <a:lnTo>
                    <a:pt x="272" y="472"/>
                  </a:lnTo>
                  <a:lnTo>
                    <a:pt x="272" y="472"/>
                  </a:lnTo>
                  <a:lnTo>
                    <a:pt x="272" y="470"/>
                  </a:lnTo>
                  <a:lnTo>
                    <a:pt x="272" y="470"/>
                  </a:lnTo>
                  <a:lnTo>
                    <a:pt x="272" y="470"/>
                  </a:lnTo>
                  <a:lnTo>
                    <a:pt x="268" y="466"/>
                  </a:lnTo>
                  <a:lnTo>
                    <a:pt x="248" y="454"/>
                  </a:lnTo>
                  <a:lnTo>
                    <a:pt x="248" y="454"/>
                  </a:lnTo>
                  <a:lnTo>
                    <a:pt x="238" y="444"/>
                  </a:lnTo>
                  <a:lnTo>
                    <a:pt x="238" y="446"/>
                  </a:lnTo>
                  <a:lnTo>
                    <a:pt x="208" y="488"/>
                  </a:lnTo>
                  <a:close/>
                  <a:moveTo>
                    <a:pt x="296" y="426"/>
                  </a:moveTo>
                  <a:lnTo>
                    <a:pt x="296" y="426"/>
                  </a:lnTo>
                  <a:lnTo>
                    <a:pt x="318" y="414"/>
                  </a:lnTo>
                  <a:lnTo>
                    <a:pt x="344" y="400"/>
                  </a:lnTo>
                  <a:lnTo>
                    <a:pt x="344" y="400"/>
                  </a:lnTo>
                  <a:lnTo>
                    <a:pt x="348" y="398"/>
                  </a:lnTo>
                  <a:lnTo>
                    <a:pt x="350" y="394"/>
                  </a:lnTo>
                  <a:lnTo>
                    <a:pt x="350" y="394"/>
                  </a:lnTo>
                  <a:lnTo>
                    <a:pt x="348" y="388"/>
                  </a:lnTo>
                  <a:lnTo>
                    <a:pt x="346" y="386"/>
                  </a:lnTo>
                  <a:lnTo>
                    <a:pt x="346" y="386"/>
                  </a:lnTo>
                  <a:lnTo>
                    <a:pt x="328" y="392"/>
                  </a:lnTo>
                  <a:lnTo>
                    <a:pt x="306" y="400"/>
                  </a:lnTo>
                  <a:lnTo>
                    <a:pt x="288" y="410"/>
                  </a:lnTo>
                  <a:lnTo>
                    <a:pt x="284" y="416"/>
                  </a:lnTo>
                  <a:lnTo>
                    <a:pt x="282" y="420"/>
                  </a:lnTo>
                  <a:lnTo>
                    <a:pt x="282" y="420"/>
                  </a:lnTo>
                  <a:lnTo>
                    <a:pt x="284" y="424"/>
                  </a:lnTo>
                  <a:lnTo>
                    <a:pt x="284" y="424"/>
                  </a:lnTo>
                  <a:lnTo>
                    <a:pt x="290" y="424"/>
                  </a:lnTo>
                  <a:lnTo>
                    <a:pt x="296" y="426"/>
                  </a:lnTo>
                  <a:lnTo>
                    <a:pt x="296" y="426"/>
                  </a:lnTo>
                  <a:close/>
                  <a:moveTo>
                    <a:pt x="268" y="168"/>
                  </a:moveTo>
                  <a:lnTo>
                    <a:pt x="268" y="168"/>
                  </a:lnTo>
                  <a:lnTo>
                    <a:pt x="304" y="152"/>
                  </a:lnTo>
                  <a:lnTo>
                    <a:pt x="304" y="152"/>
                  </a:lnTo>
                  <a:lnTo>
                    <a:pt x="294" y="142"/>
                  </a:lnTo>
                  <a:lnTo>
                    <a:pt x="294" y="142"/>
                  </a:lnTo>
                  <a:lnTo>
                    <a:pt x="288" y="136"/>
                  </a:lnTo>
                  <a:lnTo>
                    <a:pt x="288" y="136"/>
                  </a:lnTo>
                  <a:lnTo>
                    <a:pt x="270" y="140"/>
                  </a:lnTo>
                  <a:lnTo>
                    <a:pt x="270" y="140"/>
                  </a:lnTo>
                  <a:lnTo>
                    <a:pt x="254" y="138"/>
                  </a:lnTo>
                  <a:lnTo>
                    <a:pt x="254" y="138"/>
                  </a:lnTo>
                  <a:lnTo>
                    <a:pt x="244" y="138"/>
                  </a:lnTo>
                  <a:lnTo>
                    <a:pt x="244" y="138"/>
                  </a:lnTo>
                  <a:lnTo>
                    <a:pt x="244" y="142"/>
                  </a:lnTo>
                  <a:lnTo>
                    <a:pt x="246" y="150"/>
                  </a:lnTo>
                  <a:lnTo>
                    <a:pt x="246" y="150"/>
                  </a:lnTo>
                  <a:lnTo>
                    <a:pt x="254" y="158"/>
                  </a:lnTo>
                  <a:lnTo>
                    <a:pt x="268" y="168"/>
                  </a:lnTo>
                  <a:lnTo>
                    <a:pt x="268" y="168"/>
                  </a:lnTo>
                  <a:close/>
                  <a:moveTo>
                    <a:pt x="366" y="486"/>
                  </a:moveTo>
                  <a:lnTo>
                    <a:pt x="366" y="486"/>
                  </a:lnTo>
                  <a:lnTo>
                    <a:pt x="374" y="486"/>
                  </a:lnTo>
                  <a:lnTo>
                    <a:pt x="374" y="486"/>
                  </a:lnTo>
                  <a:lnTo>
                    <a:pt x="366" y="474"/>
                  </a:lnTo>
                  <a:lnTo>
                    <a:pt x="364" y="462"/>
                  </a:lnTo>
                  <a:lnTo>
                    <a:pt x="364" y="462"/>
                  </a:lnTo>
                  <a:lnTo>
                    <a:pt x="334" y="470"/>
                  </a:lnTo>
                  <a:lnTo>
                    <a:pt x="334" y="470"/>
                  </a:lnTo>
                  <a:lnTo>
                    <a:pt x="326" y="470"/>
                  </a:lnTo>
                  <a:lnTo>
                    <a:pt x="326" y="470"/>
                  </a:lnTo>
                  <a:lnTo>
                    <a:pt x="318" y="474"/>
                  </a:lnTo>
                  <a:lnTo>
                    <a:pt x="308" y="478"/>
                  </a:lnTo>
                  <a:lnTo>
                    <a:pt x="308" y="478"/>
                  </a:lnTo>
                  <a:lnTo>
                    <a:pt x="332" y="482"/>
                  </a:lnTo>
                  <a:lnTo>
                    <a:pt x="366" y="486"/>
                  </a:lnTo>
                  <a:lnTo>
                    <a:pt x="366" y="486"/>
                  </a:lnTo>
                  <a:close/>
                  <a:moveTo>
                    <a:pt x="292" y="294"/>
                  </a:moveTo>
                  <a:lnTo>
                    <a:pt x="292" y="294"/>
                  </a:lnTo>
                  <a:lnTo>
                    <a:pt x="292" y="302"/>
                  </a:lnTo>
                  <a:lnTo>
                    <a:pt x="294" y="312"/>
                  </a:lnTo>
                  <a:lnTo>
                    <a:pt x="294" y="312"/>
                  </a:lnTo>
                  <a:lnTo>
                    <a:pt x="296" y="312"/>
                  </a:lnTo>
                  <a:lnTo>
                    <a:pt x="300" y="312"/>
                  </a:lnTo>
                  <a:lnTo>
                    <a:pt x="306" y="312"/>
                  </a:lnTo>
                  <a:lnTo>
                    <a:pt x="306" y="312"/>
                  </a:lnTo>
                  <a:lnTo>
                    <a:pt x="318" y="308"/>
                  </a:lnTo>
                  <a:lnTo>
                    <a:pt x="326" y="304"/>
                  </a:lnTo>
                  <a:lnTo>
                    <a:pt x="336" y="296"/>
                  </a:lnTo>
                  <a:lnTo>
                    <a:pt x="336" y="296"/>
                  </a:lnTo>
                  <a:lnTo>
                    <a:pt x="334" y="286"/>
                  </a:lnTo>
                  <a:lnTo>
                    <a:pt x="332" y="282"/>
                  </a:lnTo>
                  <a:lnTo>
                    <a:pt x="332" y="278"/>
                  </a:lnTo>
                  <a:lnTo>
                    <a:pt x="332" y="278"/>
                  </a:lnTo>
                  <a:lnTo>
                    <a:pt x="314" y="286"/>
                  </a:lnTo>
                  <a:lnTo>
                    <a:pt x="302" y="292"/>
                  </a:lnTo>
                  <a:lnTo>
                    <a:pt x="294" y="294"/>
                  </a:lnTo>
                  <a:lnTo>
                    <a:pt x="292" y="294"/>
                  </a:lnTo>
                  <a:close/>
                  <a:moveTo>
                    <a:pt x="338" y="328"/>
                  </a:moveTo>
                  <a:lnTo>
                    <a:pt x="338" y="328"/>
                  </a:lnTo>
                  <a:lnTo>
                    <a:pt x="316" y="336"/>
                  </a:lnTo>
                  <a:lnTo>
                    <a:pt x="316" y="336"/>
                  </a:lnTo>
                  <a:lnTo>
                    <a:pt x="300" y="336"/>
                  </a:lnTo>
                  <a:lnTo>
                    <a:pt x="300" y="336"/>
                  </a:lnTo>
                  <a:lnTo>
                    <a:pt x="304" y="356"/>
                  </a:lnTo>
                  <a:lnTo>
                    <a:pt x="304" y="356"/>
                  </a:lnTo>
                  <a:lnTo>
                    <a:pt x="308" y="356"/>
                  </a:lnTo>
                  <a:lnTo>
                    <a:pt x="316" y="356"/>
                  </a:lnTo>
                  <a:lnTo>
                    <a:pt x="316" y="356"/>
                  </a:lnTo>
                  <a:lnTo>
                    <a:pt x="324" y="354"/>
                  </a:lnTo>
                  <a:lnTo>
                    <a:pt x="336" y="350"/>
                  </a:lnTo>
                  <a:lnTo>
                    <a:pt x="336" y="350"/>
                  </a:lnTo>
                  <a:lnTo>
                    <a:pt x="342" y="346"/>
                  </a:lnTo>
                  <a:lnTo>
                    <a:pt x="342" y="342"/>
                  </a:lnTo>
                  <a:lnTo>
                    <a:pt x="342" y="342"/>
                  </a:lnTo>
                  <a:lnTo>
                    <a:pt x="340" y="330"/>
                  </a:lnTo>
                  <a:lnTo>
                    <a:pt x="338" y="328"/>
                  </a:lnTo>
                  <a:close/>
                  <a:moveTo>
                    <a:pt x="450" y="78"/>
                  </a:moveTo>
                  <a:lnTo>
                    <a:pt x="450" y="78"/>
                  </a:lnTo>
                  <a:lnTo>
                    <a:pt x="460" y="6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58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48" y="56"/>
                  </a:lnTo>
                  <a:lnTo>
                    <a:pt x="440" y="60"/>
                  </a:lnTo>
                  <a:lnTo>
                    <a:pt x="408" y="82"/>
                  </a:lnTo>
                  <a:lnTo>
                    <a:pt x="408" y="82"/>
                  </a:lnTo>
                  <a:lnTo>
                    <a:pt x="394" y="92"/>
                  </a:lnTo>
                  <a:lnTo>
                    <a:pt x="394" y="92"/>
                  </a:lnTo>
                  <a:lnTo>
                    <a:pt x="404" y="98"/>
                  </a:lnTo>
                  <a:lnTo>
                    <a:pt x="418" y="110"/>
                  </a:lnTo>
                  <a:lnTo>
                    <a:pt x="418" y="110"/>
                  </a:lnTo>
                  <a:lnTo>
                    <a:pt x="434" y="98"/>
                  </a:lnTo>
                  <a:lnTo>
                    <a:pt x="434" y="98"/>
                  </a:lnTo>
                  <a:lnTo>
                    <a:pt x="442" y="90"/>
                  </a:lnTo>
                  <a:lnTo>
                    <a:pt x="450" y="78"/>
                  </a:lnTo>
                  <a:lnTo>
                    <a:pt x="450" y="78"/>
                  </a:lnTo>
                  <a:close/>
                  <a:moveTo>
                    <a:pt x="480" y="242"/>
                  </a:moveTo>
                  <a:lnTo>
                    <a:pt x="480" y="242"/>
                  </a:lnTo>
                  <a:lnTo>
                    <a:pt x="482" y="240"/>
                  </a:lnTo>
                  <a:lnTo>
                    <a:pt x="482" y="236"/>
                  </a:lnTo>
                  <a:lnTo>
                    <a:pt x="482" y="236"/>
                  </a:lnTo>
                  <a:lnTo>
                    <a:pt x="480" y="226"/>
                  </a:lnTo>
                  <a:lnTo>
                    <a:pt x="480" y="226"/>
                  </a:lnTo>
                  <a:lnTo>
                    <a:pt x="478" y="224"/>
                  </a:lnTo>
                  <a:lnTo>
                    <a:pt x="478" y="224"/>
                  </a:lnTo>
                  <a:lnTo>
                    <a:pt x="478" y="224"/>
                  </a:lnTo>
                  <a:lnTo>
                    <a:pt x="446" y="234"/>
                  </a:lnTo>
                  <a:lnTo>
                    <a:pt x="446" y="234"/>
                  </a:lnTo>
                  <a:lnTo>
                    <a:pt x="444" y="236"/>
                  </a:lnTo>
                  <a:lnTo>
                    <a:pt x="444" y="242"/>
                  </a:lnTo>
                  <a:lnTo>
                    <a:pt x="444" y="242"/>
                  </a:lnTo>
                  <a:lnTo>
                    <a:pt x="446" y="254"/>
                  </a:lnTo>
                  <a:lnTo>
                    <a:pt x="452" y="252"/>
                  </a:lnTo>
                  <a:lnTo>
                    <a:pt x="452" y="252"/>
                  </a:lnTo>
                  <a:lnTo>
                    <a:pt x="480" y="242"/>
                  </a:lnTo>
                  <a:lnTo>
                    <a:pt x="480" y="242"/>
                  </a:lnTo>
                  <a:close/>
                  <a:moveTo>
                    <a:pt x="458" y="304"/>
                  </a:moveTo>
                  <a:lnTo>
                    <a:pt x="458" y="304"/>
                  </a:lnTo>
                  <a:lnTo>
                    <a:pt x="472" y="300"/>
                  </a:lnTo>
                  <a:lnTo>
                    <a:pt x="486" y="294"/>
                  </a:lnTo>
                  <a:lnTo>
                    <a:pt x="486" y="294"/>
                  </a:lnTo>
                  <a:lnTo>
                    <a:pt x="488" y="292"/>
                  </a:lnTo>
                  <a:lnTo>
                    <a:pt x="488" y="290"/>
                  </a:lnTo>
                  <a:lnTo>
                    <a:pt x="488" y="284"/>
                  </a:lnTo>
                  <a:lnTo>
                    <a:pt x="486" y="274"/>
                  </a:lnTo>
                  <a:lnTo>
                    <a:pt x="486" y="274"/>
                  </a:lnTo>
                  <a:lnTo>
                    <a:pt x="454" y="286"/>
                  </a:lnTo>
                  <a:lnTo>
                    <a:pt x="454" y="286"/>
                  </a:lnTo>
                  <a:lnTo>
                    <a:pt x="454" y="290"/>
                  </a:lnTo>
                  <a:lnTo>
                    <a:pt x="454" y="292"/>
                  </a:lnTo>
                  <a:lnTo>
                    <a:pt x="458" y="3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34" name="Freeform 210"/>
            <p:cNvSpPr>
              <a:spLocks noEditPoints="1"/>
            </p:cNvSpPr>
            <p:nvPr/>
          </p:nvSpPr>
          <p:spPr bwMode="auto">
            <a:xfrm>
              <a:off x="2987675" y="917575"/>
              <a:ext cx="977900" cy="968375"/>
            </a:xfrm>
            <a:custGeom>
              <a:avLst/>
              <a:gdLst/>
              <a:ahLst/>
              <a:cxnLst>
                <a:cxn ang="0">
                  <a:pos x="204" y="186"/>
                </a:cxn>
                <a:cxn ang="0">
                  <a:pos x="292" y="188"/>
                </a:cxn>
                <a:cxn ang="0">
                  <a:pos x="344" y="164"/>
                </a:cxn>
                <a:cxn ang="0">
                  <a:pos x="326" y="68"/>
                </a:cxn>
                <a:cxn ang="0">
                  <a:pos x="324" y="16"/>
                </a:cxn>
                <a:cxn ang="0">
                  <a:pos x="404" y="12"/>
                </a:cxn>
                <a:cxn ang="0">
                  <a:pos x="438" y="74"/>
                </a:cxn>
                <a:cxn ang="0">
                  <a:pos x="514" y="74"/>
                </a:cxn>
                <a:cxn ang="0">
                  <a:pos x="580" y="160"/>
                </a:cxn>
                <a:cxn ang="0">
                  <a:pos x="616" y="444"/>
                </a:cxn>
                <a:cxn ang="0">
                  <a:pos x="580" y="530"/>
                </a:cxn>
                <a:cxn ang="0">
                  <a:pos x="502" y="530"/>
                </a:cxn>
                <a:cxn ang="0">
                  <a:pos x="448" y="552"/>
                </a:cxn>
                <a:cxn ang="0">
                  <a:pos x="378" y="554"/>
                </a:cxn>
                <a:cxn ang="0">
                  <a:pos x="348" y="558"/>
                </a:cxn>
                <a:cxn ang="0">
                  <a:pos x="206" y="604"/>
                </a:cxn>
                <a:cxn ang="0">
                  <a:pos x="116" y="600"/>
                </a:cxn>
                <a:cxn ang="0">
                  <a:pos x="88" y="558"/>
                </a:cxn>
                <a:cxn ang="0">
                  <a:pos x="78" y="504"/>
                </a:cxn>
                <a:cxn ang="0">
                  <a:pos x="154" y="458"/>
                </a:cxn>
                <a:cxn ang="0">
                  <a:pos x="102" y="438"/>
                </a:cxn>
                <a:cxn ang="0">
                  <a:pos x="44" y="276"/>
                </a:cxn>
                <a:cxn ang="0">
                  <a:pos x="44" y="248"/>
                </a:cxn>
                <a:cxn ang="0">
                  <a:pos x="86" y="250"/>
                </a:cxn>
                <a:cxn ang="0">
                  <a:pos x="76" y="224"/>
                </a:cxn>
                <a:cxn ang="0">
                  <a:pos x="14" y="212"/>
                </a:cxn>
                <a:cxn ang="0">
                  <a:pos x="10" y="156"/>
                </a:cxn>
                <a:cxn ang="0">
                  <a:pos x="98" y="80"/>
                </a:cxn>
                <a:cxn ang="0">
                  <a:pos x="100" y="64"/>
                </a:cxn>
                <a:cxn ang="0">
                  <a:pos x="148" y="30"/>
                </a:cxn>
                <a:cxn ang="0">
                  <a:pos x="232" y="46"/>
                </a:cxn>
                <a:cxn ang="0">
                  <a:pos x="228" y="82"/>
                </a:cxn>
                <a:cxn ang="0">
                  <a:pos x="182" y="116"/>
                </a:cxn>
                <a:cxn ang="0">
                  <a:pos x="260" y="102"/>
                </a:cxn>
                <a:cxn ang="0">
                  <a:pos x="294" y="134"/>
                </a:cxn>
                <a:cxn ang="0">
                  <a:pos x="50" y="176"/>
                </a:cxn>
                <a:cxn ang="0">
                  <a:pos x="88" y="154"/>
                </a:cxn>
                <a:cxn ang="0">
                  <a:pos x="46" y="164"/>
                </a:cxn>
                <a:cxn ang="0">
                  <a:pos x="136" y="532"/>
                </a:cxn>
                <a:cxn ang="0">
                  <a:pos x="124" y="558"/>
                </a:cxn>
                <a:cxn ang="0">
                  <a:pos x="168" y="538"/>
                </a:cxn>
                <a:cxn ang="0">
                  <a:pos x="122" y="292"/>
                </a:cxn>
                <a:cxn ang="0">
                  <a:pos x="126" y="312"/>
                </a:cxn>
                <a:cxn ang="0">
                  <a:pos x="126" y="394"/>
                </a:cxn>
                <a:cxn ang="0">
                  <a:pos x="230" y="230"/>
                </a:cxn>
                <a:cxn ang="0">
                  <a:pos x="210" y="238"/>
                </a:cxn>
                <a:cxn ang="0">
                  <a:pos x="230" y="230"/>
                </a:cxn>
                <a:cxn ang="0">
                  <a:pos x="230" y="336"/>
                </a:cxn>
                <a:cxn ang="0">
                  <a:pos x="252" y="324"/>
                </a:cxn>
                <a:cxn ang="0">
                  <a:pos x="364" y="398"/>
                </a:cxn>
                <a:cxn ang="0">
                  <a:pos x="342" y="316"/>
                </a:cxn>
                <a:cxn ang="0">
                  <a:pos x="330" y="366"/>
                </a:cxn>
                <a:cxn ang="0">
                  <a:pos x="244" y="402"/>
                </a:cxn>
                <a:cxn ang="0">
                  <a:pos x="262" y="410"/>
                </a:cxn>
                <a:cxn ang="0">
                  <a:pos x="324" y="406"/>
                </a:cxn>
                <a:cxn ang="0">
                  <a:pos x="342" y="442"/>
                </a:cxn>
                <a:cxn ang="0">
                  <a:pos x="262" y="478"/>
                </a:cxn>
                <a:cxn ang="0">
                  <a:pos x="300" y="484"/>
                </a:cxn>
                <a:cxn ang="0">
                  <a:pos x="460" y="268"/>
                </a:cxn>
                <a:cxn ang="0">
                  <a:pos x="470" y="416"/>
                </a:cxn>
                <a:cxn ang="0">
                  <a:pos x="504" y="404"/>
                </a:cxn>
                <a:cxn ang="0">
                  <a:pos x="484" y="170"/>
                </a:cxn>
                <a:cxn ang="0">
                  <a:pos x="456" y="204"/>
                </a:cxn>
              </a:cxnLst>
              <a:rect l="0" t="0" r="r" b="b"/>
              <a:pathLst>
                <a:path w="616" h="610">
                  <a:moveTo>
                    <a:pt x="216" y="168"/>
                  </a:moveTo>
                  <a:lnTo>
                    <a:pt x="216" y="168"/>
                  </a:lnTo>
                  <a:lnTo>
                    <a:pt x="206" y="170"/>
                  </a:lnTo>
                  <a:lnTo>
                    <a:pt x="202" y="174"/>
                  </a:lnTo>
                  <a:lnTo>
                    <a:pt x="202" y="178"/>
                  </a:lnTo>
                  <a:lnTo>
                    <a:pt x="204" y="186"/>
                  </a:lnTo>
                  <a:lnTo>
                    <a:pt x="204" y="186"/>
                  </a:lnTo>
                  <a:lnTo>
                    <a:pt x="226" y="182"/>
                  </a:lnTo>
                  <a:lnTo>
                    <a:pt x="226" y="182"/>
                  </a:lnTo>
                  <a:lnTo>
                    <a:pt x="246" y="180"/>
                  </a:lnTo>
                  <a:lnTo>
                    <a:pt x="264" y="180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92" y="188"/>
                  </a:lnTo>
                  <a:lnTo>
                    <a:pt x="302" y="196"/>
                  </a:lnTo>
                  <a:lnTo>
                    <a:pt x="310" y="206"/>
                  </a:lnTo>
                  <a:lnTo>
                    <a:pt x="314" y="218"/>
                  </a:lnTo>
                  <a:lnTo>
                    <a:pt x="314" y="218"/>
                  </a:lnTo>
                  <a:lnTo>
                    <a:pt x="330" y="192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24"/>
                  </a:lnTo>
                  <a:lnTo>
                    <a:pt x="342" y="84"/>
                  </a:lnTo>
                  <a:lnTo>
                    <a:pt x="342" y="84"/>
                  </a:lnTo>
                  <a:lnTo>
                    <a:pt x="340" y="80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26" y="68"/>
                  </a:lnTo>
                  <a:lnTo>
                    <a:pt x="320" y="58"/>
                  </a:lnTo>
                  <a:lnTo>
                    <a:pt x="314" y="46"/>
                  </a:lnTo>
                  <a:lnTo>
                    <a:pt x="314" y="46"/>
                  </a:lnTo>
                  <a:lnTo>
                    <a:pt x="314" y="38"/>
                  </a:lnTo>
                  <a:lnTo>
                    <a:pt x="316" y="30"/>
                  </a:lnTo>
                  <a:lnTo>
                    <a:pt x="318" y="24"/>
                  </a:lnTo>
                  <a:lnTo>
                    <a:pt x="324" y="16"/>
                  </a:lnTo>
                  <a:lnTo>
                    <a:pt x="330" y="10"/>
                  </a:lnTo>
                  <a:lnTo>
                    <a:pt x="340" y="4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0" y="0"/>
                  </a:lnTo>
                  <a:lnTo>
                    <a:pt x="388" y="4"/>
                  </a:lnTo>
                  <a:lnTo>
                    <a:pt x="404" y="12"/>
                  </a:lnTo>
                  <a:lnTo>
                    <a:pt x="416" y="22"/>
                  </a:lnTo>
                  <a:lnTo>
                    <a:pt x="416" y="22"/>
                  </a:lnTo>
                  <a:lnTo>
                    <a:pt x="426" y="36"/>
                  </a:lnTo>
                  <a:lnTo>
                    <a:pt x="432" y="48"/>
                  </a:lnTo>
                  <a:lnTo>
                    <a:pt x="436" y="62"/>
                  </a:lnTo>
                  <a:lnTo>
                    <a:pt x="438" y="74"/>
                  </a:lnTo>
                  <a:lnTo>
                    <a:pt x="438" y="74"/>
                  </a:lnTo>
                  <a:lnTo>
                    <a:pt x="446" y="70"/>
                  </a:lnTo>
                  <a:lnTo>
                    <a:pt x="458" y="68"/>
                  </a:lnTo>
                  <a:lnTo>
                    <a:pt x="458" y="68"/>
                  </a:lnTo>
                  <a:lnTo>
                    <a:pt x="470" y="66"/>
                  </a:lnTo>
                  <a:lnTo>
                    <a:pt x="484" y="66"/>
                  </a:lnTo>
                  <a:lnTo>
                    <a:pt x="504" y="70"/>
                  </a:lnTo>
                  <a:lnTo>
                    <a:pt x="514" y="74"/>
                  </a:lnTo>
                  <a:lnTo>
                    <a:pt x="526" y="80"/>
                  </a:lnTo>
                  <a:lnTo>
                    <a:pt x="526" y="80"/>
                  </a:lnTo>
                  <a:lnTo>
                    <a:pt x="542" y="92"/>
                  </a:lnTo>
                  <a:lnTo>
                    <a:pt x="554" y="106"/>
                  </a:lnTo>
                  <a:lnTo>
                    <a:pt x="564" y="122"/>
                  </a:lnTo>
                  <a:lnTo>
                    <a:pt x="572" y="140"/>
                  </a:lnTo>
                  <a:lnTo>
                    <a:pt x="580" y="160"/>
                  </a:lnTo>
                  <a:lnTo>
                    <a:pt x="584" y="178"/>
                  </a:lnTo>
                  <a:lnTo>
                    <a:pt x="592" y="216"/>
                  </a:lnTo>
                  <a:lnTo>
                    <a:pt x="592" y="216"/>
                  </a:lnTo>
                  <a:lnTo>
                    <a:pt x="602" y="282"/>
                  </a:lnTo>
                  <a:lnTo>
                    <a:pt x="610" y="358"/>
                  </a:lnTo>
                  <a:lnTo>
                    <a:pt x="616" y="444"/>
                  </a:lnTo>
                  <a:lnTo>
                    <a:pt x="616" y="444"/>
                  </a:lnTo>
                  <a:lnTo>
                    <a:pt x="616" y="472"/>
                  </a:lnTo>
                  <a:lnTo>
                    <a:pt x="612" y="492"/>
                  </a:lnTo>
                  <a:lnTo>
                    <a:pt x="608" y="506"/>
                  </a:lnTo>
                  <a:lnTo>
                    <a:pt x="600" y="518"/>
                  </a:lnTo>
                  <a:lnTo>
                    <a:pt x="600" y="518"/>
                  </a:lnTo>
                  <a:lnTo>
                    <a:pt x="590" y="526"/>
                  </a:lnTo>
                  <a:lnTo>
                    <a:pt x="580" y="530"/>
                  </a:lnTo>
                  <a:lnTo>
                    <a:pt x="570" y="534"/>
                  </a:lnTo>
                  <a:lnTo>
                    <a:pt x="560" y="536"/>
                  </a:lnTo>
                  <a:lnTo>
                    <a:pt x="560" y="536"/>
                  </a:lnTo>
                  <a:lnTo>
                    <a:pt x="546" y="538"/>
                  </a:lnTo>
                  <a:lnTo>
                    <a:pt x="534" y="538"/>
                  </a:lnTo>
                  <a:lnTo>
                    <a:pt x="520" y="536"/>
                  </a:lnTo>
                  <a:lnTo>
                    <a:pt x="502" y="530"/>
                  </a:lnTo>
                  <a:lnTo>
                    <a:pt x="502" y="530"/>
                  </a:lnTo>
                  <a:lnTo>
                    <a:pt x="466" y="514"/>
                  </a:lnTo>
                  <a:lnTo>
                    <a:pt x="466" y="514"/>
                  </a:lnTo>
                  <a:lnTo>
                    <a:pt x="460" y="538"/>
                  </a:lnTo>
                  <a:lnTo>
                    <a:pt x="460" y="538"/>
                  </a:lnTo>
                  <a:lnTo>
                    <a:pt x="454" y="546"/>
                  </a:lnTo>
                  <a:lnTo>
                    <a:pt x="448" y="552"/>
                  </a:lnTo>
                  <a:lnTo>
                    <a:pt x="440" y="556"/>
                  </a:lnTo>
                  <a:lnTo>
                    <a:pt x="432" y="558"/>
                  </a:lnTo>
                  <a:lnTo>
                    <a:pt x="432" y="558"/>
                  </a:lnTo>
                  <a:lnTo>
                    <a:pt x="416" y="560"/>
                  </a:lnTo>
                  <a:lnTo>
                    <a:pt x="400" y="558"/>
                  </a:lnTo>
                  <a:lnTo>
                    <a:pt x="388" y="556"/>
                  </a:lnTo>
                  <a:lnTo>
                    <a:pt x="378" y="554"/>
                  </a:lnTo>
                  <a:lnTo>
                    <a:pt x="378" y="554"/>
                  </a:lnTo>
                  <a:lnTo>
                    <a:pt x="366" y="544"/>
                  </a:lnTo>
                  <a:lnTo>
                    <a:pt x="366" y="544"/>
                  </a:lnTo>
                  <a:lnTo>
                    <a:pt x="358" y="552"/>
                  </a:lnTo>
                  <a:lnTo>
                    <a:pt x="352" y="556"/>
                  </a:lnTo>
                  <a:lnTo>
                    <a:pt x="348" y="558"/>
                  </a:lnTo>
                  <a:lnTo>
                    <a:pt x="348" y="558"/>
                  </a:lnTo>
                  <a:lnTo>
                    <a:pt x="322" y="560"/>
                  </a:lnTo>
                  <a:lnTo>
                    <a:pt x="322" y="560"/>
                  </a:lnTo>
                  <a:lnTo>
                    <a:pt x="302" y="564"/>
                  </a:lnTo>
                  <a:lnTo>
                    <a:pt x="296" y="566"/>
                  </a:lnTo>
                  <a:lnTo>
                    <a:pt x="250" y="584"/>
                  </a:lnTo>
                  <a:lnTo>
                    <a:pt x="250" y="584"/>
                  </a:lnTo>
                  <a:lnTo>
                    <a:pt x="206" y="604"/>
                  </a:lnTo>
                  <a:lnTo>
                    <a:pt x="206" y="604"/>
                  </a:lnTo>
                  <a:lnTo>
                    <a:pt x="174" y="610"/>
                  </a:lnTo>
                  <a:lnTo>
                    <a:pt x="174" y="610"/>
                  </a:lnTo>
                  <a:lnTo>
                    <a:pt x="156" y="610"/>
                  </a:lnTo>
                  <a:lnTo>
                    <a:pt x="142" y="608"/>
                  </a:lnTo>
                  <a:lnTo>
                    <a:pt x="128" y="606"/>
                  </a:lnTo>
                  <a:lnTo>
                    <a:pt x="116" y="600"/>
                  </a:lnTo>
                  <a:lnTo>
                    <a:pt x="104" y="594"/>
                  </a:lnTo>
                  <a:lnTo>
                    <a:pt x="94" y="586"/>
                  </a:lnTo>
                  <a:lnTo>
                    <a:pt x="90" y="580"/>
                  </a:lnTo>
                  <a:lnTo>
                    <a:pt x="90" y="574"/>
                  </a:lnTo>
                  <a:lnTo>
                    <a:pt x="90" y="574"/>
                  </a:lnTo>
                  <a:lnTo>
                    <a:pt x="88" y="568"/>
                  </a:lnTo>
                  <a:lnTo>
                    <a:pt x="88" y="558"/>
                  </a:lnTo>
                  <a:lnTo>
                    <a:pt x="92" y="544"/>
                  </a:lnTo>
                  <a:lnTo>
                    <a:pt x="100" y="528"/>
                  </a:lnTo>
                  <a:lnTo>
                    <a:pt x="100" y="528"/>
                  </a:lnTo>
                  <a:lnTo>
                    <a:pt x="84" y="514"/>
                  </a:lnTo>
                  <a:lnTo>
                    <a:pt x="84" y="514"/>
                  </a:lnTo>
                  <a:lnTo>
                    <a:pt x="80" y="508"/>
                  </a:lnTo>
                  <a:lnTo>
                    <a:pt x="78" y="504"/>
                  </a:lnTo>
                  <a:lnTo>
                    <a:pt x="78" y="504"/>
                  </a:lnTo>
                  <a:lnTo>
                    <a:pt x="78" y="498"/>
                  </a:lnTo>
                  <a:lnTo>
                    <a:pt x="80" y="492"/>
                  </a:lnTo>
                  <a:lnTo>
                    <a:pt x="86" y="486"/>
                  </a:lnTo>
                  <a:lnTo>
                    <a:pt x="140" y="464"/>
                  </a:lnTo>
                  <a:lnTo>
                    <a:pt x="140" y="464"/>
                  </a:lnTo>
                  <a:lnTo>
                    <a:pt x="154" y="458"/>
                  </a:lnTo>
                  <a:lnTo>
                    <a:pt x="154" y="458"/>
                  </a:lnTo>
                  <a:lnTo>
                    <a:pt x="154" y="454"/>
                  </a:lnTo>
                  <a:lnTo>
                    <a:pt x="152" y="442"/>
                  </a:lnTo>
                  <a:lnTo>
                    <a:pt x="152" y="442"/>
                  </a:lnTo>
                  <a:lnTo>
                    <a:pt x="136" y="446"/>
                  </a:lnTo>
                  <a:lnTo>
                    <a:pt x="118" y="444"/>
                  </a:lnTo>
                  <a:lnTo>
                    <a:pt x="102" y="438"/>
                  </a:lnTo>
                  <a:lnTo>
                    <a:pt x="88" y="430"/>
                  </a:lnTo>
                  <a:lnTo>
                    <a:pt x="88" y="430"/>
                  </a:lnTo>
                  <a:lnTo>
                    <a:pt x="78" y="422"/>
                  </a:lnTo>
                  <a:lnTo>
                    <a:pt x="70" y="410"/>
                  </a:lnTo>
                  <a:lnTo>
                    <a:pt x="62" y="398"/>
                  </a:lnTo>
                  <a:lnTo>
                    <a:pt x="60" y="386"/>
                  </a:lnTo>
                  <a:lnTo>
                    <a:pt x="44" y="276"/>
                  </a:lnTo>
                  <a:lnTo>
                    <a:pt x="44" y="276"/>
                  </a:lnTo>
                  <a:lnTo>
                    <a:pt x="40" y="270"/>
                  </a:lnTo>
                  <a:lnTo>
                    <a:pt x="36" y="264"/>
                  </a:lnTo>
                  <a:lnTo>
                    <a:pt x="36" y="264"/>
                  </a:lnTo>
                  <a:lnTo>
                    <a:pt x="36" y="262"/>
                  </a:lnTo>
                  <a:lnTo>
                    <a:pt x="38" y="256"/>
                  </a:lnTo>
                  <a:lnTo>
                    <a:pt x="44" y="248"/>
                  </a:lnTo>
                  <a:lnTo>
                    <a:pt x="48" y="246"/>
                  </a:lnTo>
                  <a:lnTo>
                    <a:pt x="54" y="244"/>
                  </a:lnTo>
                  <a:lnTo>
                    <a:pt x="54" y="244"/>
                  </a:lnTo>
                  <a:lnTo>
                    <a:pt x="60" y="244"/>
                  </a:lnTo>
                  <a:lnTo>
                    <a:pt x="68" y="244"/>
                  </a:lnTo>
                  <a:lnTo>
                    <a:pt x="68" y="244"/>
                  </a:lnTo>
                  <a:lnTo>
                    <a:pt x="86" y="250"/>
                  </a:lnTo>
                  <a:lnTo>
                    <a:pt x="86" y="250"/>
                  </a:lnTo>
                  <a:lnTo>
                    <a:pt x="96" y="242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104" y="216"/>
                  </a:lnTo>
                  <a:lnTo>
                    <a:pt x="104" y="216"/>
                  </a:lnTo>
                  <a:lnTo>
                    <a:pt x="76" y="224"/>
                  </a:lnTo>
                  <a:lnTo>
                    <a:pt x="76" y="224"/>
                  </a:lnTo>
                  <a:lnTo>
                    <a:pt x="58" y="226"/>
                  </a:lnTo>
                  <a:lnTo>
                    <a:pt x="38" y="224"/>
                  </a:lnTo>
                  <a:lnTo>
                    <a:pt x="38" y="224"/>
                  </a:lnTo>
                  <a:lnTo>
                    <a:pt x="32" y="222"/>
                  </a:lnTo>
                  <a:lnTo>
                    <a:pt x="20" y="218"/>
                  </a:lnTo>
                  <a:lnTo>
                    <a:pt x="14" y="212"/>
                  </a:lnTo>
                  <a:lnTo>
                    <a:pt x="8" y="206"/>
                  </a:lnTo>
                  <a:lnTo>
                    <a:pt x="4" y="20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78"/>
                  </a:lnTo>
                  <a:lnTo>
                    <a:pt x="2" y="168"/>
                  </a:lnTo>
                  <a:lnTo>
                    <a:pt x="10" y="156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6" y="134"/>
                  </a:lnTo>
                  <a:lnTo>
                    <a:pt x="36" y="124"/>
                  </a:lnTo>
                  <a:lnTo>
                    <a:pt x="58" y="106"/>
                  </a:lnTo>
                  <a:lnTo>
                    <a:pt x="80" y="90"/>
                  </a:lnTo>
                  <a:lnTo>
                    <a:pt x="98" y="80"/>
                  </a:lnTo>
                  <a:lnTo>
                    <a:pt x="98" y="80"/>
                  </a:lnTo>
                  <a:lnTo>
                    <a:pt x="102" y="76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0" y="68"/>
                  </a:lnTo>
                  <a:lnTo>
                    <a:pt x="100" y="68"/>
                  </a:lnTo>
                  <a:lnTo>
                    <a:pt x="100" y="64"/>
                  </a:lnTo>
                  <a:lnTo>
                    <a:pt x="104" y="58"/>
                  </a:lnTo>
                  <a:lnTo>
                    <a:pt x="108" y="52"/>
                  </a:lnTo>
                  <a:lnTo>
                    <a:pt x="112" y="46"/>
                  </a:lnTo>
                  <a:lnTo>
                    <a:pt x="120" y="42"/>
                  </a:lnTo>
                  <a:lnTo>
                    <a:pt x="128" y="36"/>
                  </a:lnTo>
                  <a:lnTo>
                    <a:pt x="138" y="32"/>
                  </a:lnTo>
                  <a:lnTo>
                    <a:pt x="148" y="30"/>
                  </a:lnTo>
                  <a:lnTo>
                    <a:pt x="148" y="30"/>
                  </a:lnTo>
                  <a:lnTo>
                    <a:pt x="164" y="28"/>
                  </a:lnTo>
                  <a:lnTo>
                    <a:pt x="180" y="28"/>
                  </a:lnTo>
                  <a:lnTo>
                    <a:pt x="196" y="32"/>
                  </a:lnTo>
                  <a:lnTo>
                    <a:pt x="210" y="36"/>
                  </a:lnTo>
                  <a:lnTo>
                    <a:pt x="222" y="40"/>
                  </a:lnTo>
                  <a:lnTo>
                    <a:pt x="232" y="46"/>
                  </a:lnTo>
                  <a:lnTo>
                    <a:pt x="238" y="52"/>
                  </a:lnTo>
                  <a:lnTo>
                    <a:pt x="242" y="58"/>
                  </a:lnTo>
                  <a:lnTo>
                    <a:pt x="242" y="58"/>
                  </a:lnTo>
                  <a:lnTo>
                    <a:pt x="240" y="64"/>
                  </a:lnTo>
                  <a:lnTo>
                    <a:pt x="238" y="72"/>
                  </a:lnTo>
                  <a:lnTo>
                    <a:pt x="232" y="78"/>
                  </a:lnTo>
                  <a:lnTo>
                    <a:pt x="228" y="82"/>
                  </a:lnTo>
                  <a:lnTo>
                    <a:pt x="228" y="82"/>
                  </a:lnTo>
                  <a:lnTo>
                    <a:pt x="194" y="94"/>
                  </a:lnTo>
                  <a:lnTo>
                    <a:pt x="182" y="100"/>
                  </a:lnTo>
                  <a:lnTo>
                    <a:pt x="172" y="106"/>
                  </a:lnTo>
                  <a:lnTo>
                    <a:pt x="172" y="106"/>
                  </a:lnTo>
                  <a:lnTo>
                    <a:pt x="182" y="116"/>
                  </a:lnTo>
                  <a:lnTo>
                    <a:pt x="182" y="116"/>
                  </a:lnTo>
                  <a:lnTo>
                    <a:pt x="198" y="108"/>
                  </a:lnTo>
                  <a:lnTo>
                    <a:pt x="210" y="106"/>
                  </a:lnTo>
                  <a:lnTo>
                    <a:pt x="224" y="102"/>
                  </a:lnTo>
                  <a:lnTo>
                    <a:pt x="224" y="102"/>
                  </a:lnTo>
                  <a:lnTo>
                    <a:pt x="236" y="100"/>
                  </a:lnTo>
                  <a:lnTo>
                    <a:pt x="248" y="100"/>
                  </a:lnTo>
                  <a:lnTo>
                    <a:pt x="260" y="102"/>
                  </a:lnTo>
                  <a:lnTo>
                    <a:pt x="270" y="104"/>
                  </a:lnTo>
                  <a:lnTo>
                    <a:pt x="278" y="106"/>
                  </a:lnTo>
                  <a:lnTo>
                    <a:pt x="286" y="112"/>
                  </a:lnTo>
                  <a:lnTo>
                    <a:pt x="292" y="118"/>
                  </a:lnTo>
                  <a:lnTo>
                    <a:pt x="294" y="124"/>
                  </a:lnTo>
                  <a:lnTo>
                    <a:pt x="294" y="124"/>
                  </a:lnTo>
                  <a:lnTo>
                    <a:pt x="294" y="134"/>
                  </a:lnTo>
                  <a:lnTo>
                    <a:pt x="292" y="144"/>
                  </a:lnTo>
                  <a:lnTo>
                    <a:pt x="292" y="144"/>
                  </a:lnTo>
                  <a:lnTo>
                    <a:pt x="288" y="148"/>
                  </a:lnTo>
                  <a:lnTo>
                    <a:pt x="280" y="152"/>
                  </a:lnTo>
                  <a:lnTo>
                    <a:pt x="264" y="156"/>
                  </a:lnTo>
                  <a:lnTo>
                    <a:pt x="216" y="168"/>
                  </a:lnTo>
                  <a:close/>
                  <a:moveTo>
                    <a:pt x="50" y="176"/>
                  </a:moveTo>
                  <a:lnTo>
                    <a:pt x="50" y="176"/>
                  </a:lnTo>
                  <a:lnTo>
                    <a:pt x="74" y="166"/>
                  </a:lnTo>
                  <a:lnTo>
                    <a:pt x="74" y="166"/>
                  </a:lnTo>
                  <a:lnTo>
                    <a:pt x="88" y="162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88" y="154"/>
                  </a:lnTo>
                  <a:lnTo>
                    <a:pt x="82" y="148"/>
                  </a:lnTo>
                  <a:lnTo>
                    <a:pt x="82" y="148"/>
                  </a:lnTo>
                  <a:lnTo>
                    <a:pt x="78" y="140"/>
                  </a:lnTo>
                  <a:lnTo>
                    <a:pt x="78" y="140"/>
                  </a:lnTo>
                  <a:lnTo>
                    <a:pt x="62" y="150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42" y="174"/>
                  </a:lnTo>
                  <a:lnTo>
                    <a:pt x="50" y="176"/>
                  </a:lnTo>
                  <a:lnTo>
                    <a:pt x="50" y="176"/>
                  </a:lnTo>
                  <a:close/>
                  <a:moveTo>
                    <a:pt x="136" y="532"/>
                  </a:moveTo>
                  <a:lnTo>
                    <a:pt x="136" y="532"/>
                  </a:lnTo>
                  <a:lnTo>
                    <a:pt x="132" y="536"/>
                  </a:lnTo>
                  <a:lnTo>
                    <a:pt x="126" y="542"/>
                  </a:lnTo>
                  <a:lnTo>
                    <a:pt x="122" y="550"/>
                  </a:lnTo>
                  <a:lnTo>
                    <a:pt x="120" y="554"/>
                  </a:lnTo>
                  <a:lnTo>
                    <a:pt x="120" y="554"/>
                  </a:lnTo>
                  <a:lnTo>
                    <a:pt x="122" y="556"/>
                  </a:lnTo>
                  <a:lnTo>
                    <a:pt x="124" y="558"/>
                  </a:lnTo>
                  <a:lnTo>
                    <a:pt x="128" y="558"/>
                  </a:lnTo>
                  <a:lnTo>
                    <a:pt x="128" y="558"/>
                  </a:lnTo>
                  <a:lnTo>
                    <a:pt x="138" y="554"/>
                  </a:lnTo>
                  <a:lnTo>
                    <a:pt x="150" y="548"/>
                  </a:lnTo>
                  <a:lnTo>
                    <a:pt x="162" y="542"/>
                  </a:lnTo>
                  <a:lnTo>
                    <a:pt x="168" y="538"/>
                  </a:lnTo>
                  <a:lnTo>
                    <a:pt x="168" y="538"/>
                  </a:lnTo>
                  <a:lnTo>
                    <a:pt x="168" y="534"/>
                  </a:lnTo>
                  <a:lnTo>
                    <a:pt x="164" y="522"/>
                  </a:lnTo>
                  <a:lnTo>
                    <a:pt x="164" y="522"/>
                  </a:lnTo>
                  <a:lnTo>
                    <a:pt x="136" y="532"/>
                  </a:lnTo>
                  <a:lnTo>
                    <a:pt x="136" y="532"/>
                  </a:lnTo>
                  <a:close/>
                  <a:moveTo>
                    <a:pt x="122" y="292"/>
                  </a:moveTo>
                  <a:lnTo>
                    <a:pt x="122" y="292"/>
                  </a:lnTo>
                  <a:lnTo>
                    <a:pt x="114" y="298"/>
                  </a:lnTo>
                  <a:lnTo>
                    <a:pt x="106" y="300"/>
                  </a:lnTo>
                  <a:lnTo>
                    <a:pt x="106" y="300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20" y="316"/>
                  </a:lnTo>
                  <a:lnTo>
                    <a:pt x="126" y="312"/>
                  </a:lnTo>
                  <a:lnTo>
                    <a:pt x="122" y="292"/>
                  </a:lnTo>
                  <a:close/>
                  <a:moveTo>
                    <a:pt x="138" y="366"/>
                  </a:moveTo>
                  <a:lnTo>
                    <a:pt x="138" y="366"/>
                  </a:lnTo>
                  <a:lnTo>
                    <a:pt x="120" y="374"/>
                  </a:lnTo>
                  <a:lnTo>
                    <a:pt x="120" y="374"/>
                  </a:lnTo>
                  <a:lnTo>
                    <a:pt x="126" y="394"/>
                  </a:lnTo>
                  <a:lnTo>
                    <a:pt x="126" y="394"/>
                  </a:lnTo>
                  <a:lnTo>
                    <a:pt x="130" y="392"/>
                  </a:lnTo>
                  <a:lnTo>
                    <a:pt x="142" y="384"/>
                  </a:lnTo>
                  <a:lnTo>
                    <a:pt x="142" y="384"/>
                  </a:lnTo>
                  <a:lnTo>
                    <a:pt x="140" y="376"/>
                  </a:lnTo>
                  <a:lnTo>
                    <a:pt x="138" y="366"/>
                  </a:lnTo>
                  <a:lnTo>
                    <a:pt x="138" y="366"/>
                  </a:lnTo>
                  <a:close/>
                  <a:moveTo>
                    <a:pt x="230" y="230"/>
                  </a:moveTo>
                  <a:lnTo>
                    <a:pt x="230" y="230"/>
                  </a:lnTo>
                  <a:lnTo>
                    <a:pt x="230" y="228"/>
                  </a:lnTo>
                  <a:lnTo>
                    <a:pt x="228" y="228"/>
                  </a:lnTo>
                  <a:lnTo>
                    <a:pt x="228" y="228"/>
                  </a:lnTo>
                  <a:lnTo>
                    <a:pt x="220" y="232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10" y="244"/>
                  </a:lnTo>
                  <a:lnTo>
                    <a:pt x="212" y="254"/>
                  </a:lnTo>
                  <a:lnTo>
                    <a:pt x="212" y="254"/>
                  </a:lnTo>
                  <a:lnTo>
                    <a:pt x="234" y="248"/>
                  </a:lnTo>
                  <a:lnTo>
                    <a:pt x="234" y="248"/>
                  </a:lnTo>
                  <a:lnTo>
                    <a:pt x="230" y="230"/>
                  </a:lnTo>
                  <a:lnTo>
                    <a:pt x="230" y="230"/>
                  </a:lnTo>
                  <a:close/>
                  <a:moveTo>
                    <a:pt x="240" y="310"/>
                  </a:moveTo>
                  <a:lnTo>
                    <a:pt x="240" y="310"/>
                  </a:lnTo>
                  <a:lnTo>
                    <a:pt x="232" y="314"/>
                  </a:lnTo>
                  <a:lnTo>
                    <a:pt x="228" y="316"/>
                  </a:lnTo>
                  <a:lnTo>
                    <a:pt x="228" y="316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2" y="336"/>
                  </a:lnTo>
                  <a:lnTo>
                    <a:pt x="232" y="336"/>
                  </a:lnTo>
                  <a:lnTo>
                    <a:pt x="252" y="330"/>
                  </a:lnTo>
                  <a:lnTo>
                    <a:pt x="252" y="330"/>
                  </a:lnTo>
                  <a:lnTo>
                    <a:pt x="252" y="326"/>
                  </a:lnTo>
                  <a:lnTo>
                    <a:pt x="252" y="324"/>
                  </a:lnTo>
                  <a:lnTo>
                    <a:pt x="252" y="324"/>
                  </a:lnTo>
                  <a:lnTo>
                    <a:pt x="250" y="310"/>
                  </a:lnTo>
                  <a:lnTo>
                    <a:pt x="250" y="310"/>
                  </a:lnTo>
                  <a:lnTo>
                    <a:pt x="240" y="310"/>
                  </a:lnTo>
                  <a:lnTo>
                    <a:pt x="240" y="310"/>
                  </a:lnTo>
                  <a:close/>
                  <a:moveTo>
                    <a:pt x="364" y="460"/>
                  </a:moveTo>
                  <a:lnTo>
                    <a:pt x="364" y="398"/>
                  </a:lnTo>
                  <a:lnTo>
                    <a:pt x="362" y="334"/>
                  </a:lnTo>
                  <a:lnTo>
                    <a:pt x="360" y="312"/>
                  </a:lnTo>
                  <a:lnTo>
                    <a:pt x="360" y="312"/>
                  </a:lnTo>
                  <a:lnTo>
                    <a:pt x="356" y="314"/>
                  </a:lnTo>
                  <a:lnTo>
                    <a:pt x="348" y="316"/>
                  </a:lnTo>
                  <a:lnTo>
                    <a:pt x="348" y="316"/>
                  </a:lnTo>
                  <a:lnTo>
                    <a:pt x="342" y="316"/>
                  </a:lnTo>
                  <a:lnTo>
                    <a:pt x="332" y="314"/>
                  </a:lnTo>
                  <a:lnTo>
                    <a:pt x="332" y="314"/>
                  </a:lnTo>
                  <a:lnTo>
                    <a:pt x="336" y="346"/>
                  </a:lnTo>
                  <a:lnTo>
                    <a:pt x="336" y="346"/>
                  </a:lnTo>
                  <a:lnTo>
                    <a:pt x="334" y="354"/>
                  </a:lnTo>
                  <a:lnTo>
                    <a:pt x="332" y="360"/>
                  </a:lnTo>
                  <a:lnTo>
                    <a:pt x="330" y="366"/>
                  </a:lnTo>
                  <a:lnTo>
                    <a:pt x="324" y="370"/>
                  </a:lnTo>
                  <a:lnTo>
                    <a:pt x="314" y="378"/>
                  </a:lnTo>
                  <a:lnTo>
                    <a:pt x="302" y="382"/>
                  </a:lnTo>
                  <a:lnTo>
                    <a:pt x="302" y="382"/>
                  </a:lnTo>
                  <a:lnTo>
                    <a:pt x="262" y="392"/>
                  </a:lnTo>
                  <a:lnTo>
                    <a:pt x="244" y="402"/>
                  </a:lnTo>
                  <a:lnTo>
                    <a:pt x="244" y="402"/>
                  </a:lnTo>
                  <a:lnTo>
                    <a:pt x="244" y="410"/>
                  </a:lnTo>
                  <a:lnTo>
                    <a:pt x="244" y="410"/>
                  </a:lnTo>
                  <a:lnTo>
                    <a:pt x="244" y="414"/>
                  </a:lnTo>
                  <a:lnTo>
                    <a:pt x="246" y="416"/>
                  </a:lnTo>
                  <a:lnTo>
                    <a:pt x="248" y="416"/>
                  </a:lnTo>
                  <a:lnTo>
                    <a:pt x="248" y="416"/>
                  </a:lnTo>
                  <a:lnTo>
                    <a:pt x="262" y="410"/>
                  </a:lnTo>
                  <a:lnTo>
                    <a:pt x="262" y="410"/>
                  </a:lnTo>
                  <a:lnTo>
                    <a:pt x="278" y="404"/>
                  </a:lnTo>
                  <a:lnTo>
                    <a:pt x="290" y="402"/>
                  </a:lnTo>
                  <a:lnTo>
                    <a:pt x="290" y="402"/>
                  </a:lnTo>
                  <a:lnTo>
                    <a:pt x="304" y="400"/>
                  </a:lnTo>
                  <a:lnTo>
                    <a:pt x="316" y="402"/>
                  </a:lnTo>
                  <a:lnTo>
                    <a:pt x="324" y="406"/>
                  </a:lnTo>
                  <a:lnTo>
                    <a:pt x="332" y="410"/>
                  </a:lnTo>
                  <a:lnTo>
                    <a:pt x="336" y="416"/>
                  </a:lnTo>
                  <a:lnTo>
                    <a:pt x="340" y="422"/>
                  </a:lnTo>
                  <a:lnTo>
                    <a:pt x="342" y="428"/>
                  </a:lnTo>
                  <a:lnTo>
                    <a:pt x="342" y="428"/>
                  </a:lnTo>
                  <a:lnTo>
                    <a:pt x="342" y="436"/>
                  </a:lnTo>
                  <a:lnTo>
                    <a:pt x="342" y="442"/>
                  </a:lnTo>
                  <a:lnTo>
                    <a:pt x="338" y="448"/>
                  </a:lnTo>
                  <a:lnTo>
                    <a:pt x="334" y="452"/>
                  </a:lnTo>
                  <a:lnTo>
                    <a:pt x="334" y="452"/>
                  </a:lnTo>
                  <a:lnTo>
                    <a:pt x="318" y="460"/>
                  </a:lnTo>
                  <a:lnTo>
                    <a:pt x="318" y="460"/>
                  </a:lnTo>
                  <a:lnTo>
                    <a:pt x="286" y="468"/>
                  </a:lnTo>
                  <a:lnTo>
                    <a:pt x="262" y="478"/>
                  </a:lnTo>
                  <a:lnTo>
                    <a:pt x="262" y="478"/>
                  </a:lnTo>
                  <a:lnTo>
                    <a:pt x="260" y="478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64" y="494"/>
                  </a:lnTo>
                  <a:lnTo>
                    <a:pt x="264" y="494"/>
                  </a:lnTo>
                  <a:lnTo>
                    <a:pt x="300" y="484"/>
                  </a:lnTo>
                  <a:lnTo>
                    <a:pt x="300" y="484"/>
                  </a:lnTo>
                  <a:lnTo>
                    <a:pt x="318" y="482"/>
                  </a:lnTo>
                  <a:lnTo>
                    <a:pt x="334" y="484"/>
                  </a:lnTo>
                  <a:lnTo>
                    <a:pt x="348" y="488"/>
                  </a:lnTo>
                  <a:lnTo>
                    <a:pt x="360" y="492"/>
                  </a:lnTo>
                  <a:lnTo>
                    <a:pt x="364" y="460"/>
                  </a:lnTo>
                  <a:close/>
                  <a:moveTo>
                    <a:pt x="460" y="268"/>
                  </a:moveTo>
                  <a:lnTo>
                    <a:pt x="464" y="372"/>
                  </a:lnTo>
                  <a:lnTo>
                    <a:pt x="464" y="372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68" y="416"/>
                  </a:lnTo>
                  <a:lnTo>
                    <a:pt x="468" y="416"/>
                  </a:lnTo>
                  <a:lnTo>
                    <a:pt x="470" y="416"/>
                  </a:lnTo>
                  <a:lnTo>
                    <a:pt x="478" y="418"/>
                  </a:lnTo>
                  <a:lnTo>
                    <a:pt x="492" y="418"/>
                  </a:lnTo>
                  <a:lnTo>
                    <a:pt x="492" y="418"/>
                  </a:lnTo>
                  <a:lnTo>
                    <a:pt x="496" y="416"/>
                  </a:lnTo>
                  <a:lnTo>
                    <a:pt x="500" y="412"/>
                  </a:lnTo>
                  <a:lnTo>
                    <a:pt x="504" y="404"/>
                  </a:lnTo>
                  <a:lnTo>
                    <a:pt x="504" y="404"/>
                  </a:lnTo>
                  <a:lnTo>
                    <a:pt x="500" y="324"/>
                  </a:lnTo>
                  <a:lnTo>
                    <a:pt x="494" y="236"/>
                  </a:lnTo>
                  <a:lnTo>
                    <a:pt x="490" y="186"/>
                  </a:lnTo>
                  <a:lnTo>
                    <a:pt x="490" y="186"/>
                  </a:lnTo>
                  <a:lnTo>
                    <a:pt x="488" y="178"/>
                  </a:lnTo>
                  <a:lnTo>
                    <a:pt x="486" y="172"/>
                  </a:lnTo>
                  <a:lnTo>
                    <a:pt x="484" y="170"/>
                  </a:lnTo>
                  <a:lnTo>
                    <a:pt x="482" y="168"/>
                  </a:lnTo>
                  <a:lnTo>
                    <a:pt x="474" y="166"/>
                  </a:lnTo>
                  <a:lnTo>
                    <a:pt x="470" y="168"/>
                  </a:lnTo>
                  <a:lnTo>
                    <a:pt x="470" y="168"/>
                  </a:lnTo>
                  <a:lnTo>
                    <a:pt x="460" y="186"/>
                  </a:lnTo>
                  <a:lnTo>
                    <a:pt x="460" y="186"/>
                  </a:lnTo>
                  <a:lnTo>
                    <a:pt x="456" y="204"/>
                  </a:lnTo>
                  <a:lnTo>
                    <a:pt x="456" y="218"/>
                  </a:lnTo>
                  <a:lnTo>
                    <a:pt x="460" y="2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35" name="Freeform 211"/>
            <p:cNvSpPr>
              <a:spLocks noEditPoints="1"/>
            </p:cNvSpPr>
            <p:nvPr/>
          </p:nvSpPr>
          <p:spPr bwMode="auto">
            <a:xfrm>
              <a:off x="4000500" y="762000"/>
              <a:ext cx="908050" cy="923925"/>
            </a:xfrm>
            <a:custGeom>
              <a:avLst/>
              <a:gdLst/>
              <a:ahLst/>
              <a:cxnLst>
                <a:cxn ang="0">
                  <a:pos x="32" y="288"/>
                </a:cxn>
                <a:cxn ang="0">
                  <a:pos x="0" y="240"/>
                </a:cxn>
                <a:cxn ang="0">
                  <a:pos x="26" y="218"/>
                </a:cxn>
                <a:cxn ang="0">
                  <a:pos x="142" y="108"/>
                </a:cxn>
                <a:cxn ang="0">
                  <a:pos x="174" y="74"/>
                </a:cxn>
                <a:cxn ang="0">
                  <a:pos x="170" y="38"/>
                </a:cxn>
                <a:cxn ang="0">
                  <a:pos x="200" y="10"/>
                </a:cxn>
                <a:cxn ang="0">
                  <a:pos x="276" y="0"/>
                </a:cxn>
                <a:cxn ang="0">
                  <a:pos x="324" y="22"/>
                </a:cxn>
                <a:cxn ang="0">
                  <a:pos x="398" y="62"/>
                </a:cxn>
                <a:cxn ang="0">
                  <a:pos x="522" y="114"/>
                </a:cxn>
                <a:cxn ang="0">
                  <a:pos x="558" y="158"/>
                </a:cxn>
                <a:cxn ang="0">
                  <a:pos x="560" y="204"/>
                </a:cxn>
                <a:cxn ang="0">
                  <a:pos x="526" y="234"/>
                </a:cxn>
                <a:cxn ang="0">
                  <a:pos x="500" y="252"/>
                </a:cxn>
                <a:cxn ang="0">
                  <a:pos x="470" y="270"/>
                </a:cxn>
                <a:cxn ang="0">
                  <a:pos x="312" y="300"/>
                </a:cxn>
                <a:cxn ang="0">
                  <a:pos x="154" y="354"/>
                </a:cxn>
                <a:cxn ang="0">
                  <a:pos x="82" y="354"/>
                </a:cxn>
                <a:cxn ang="0">
                  <a:pos x="54" y="322"/>
                </a:cxn>
                <a:cxn ang="0">
                  <a:pos x="68" y="302"/>
                </a:cxn>
                <a:cxn ang="0">
                  <a:pos x="526" y="406"/>
                </a:cxn>
                <a:cxn ang="0">
                  <a:pos x="566" y="452"/>
                </a:cxn>
                <a:cxn ang="0">
                  <a:pos x="568" y="502"/>
                </a:cxn>
                <a:cxn ang="0">
                  <a:pos x="526" y="534"/>
                </a:cxn>
                <a:cxn ang="0">
                  <a:pos x="484" y="528"/>
                </a:cxn>
                <a:cxn ang="0">
                  <a:pos x="458" y="502"/>
                </a:cxn>
                <a:cxn ang="0">
                  <a:pos x="380" y="526"/>
                </a:cxn>
                <a:cxn ang="0">
                  <a:pos x="236" y="576"/>
                </a:cxn>
                <a:cxn ang="0">
                  <a:pos x="142" y="574"/>
                </a:cxn>
                <a:cxn ang="0">
                  <a:pos x="84" y="534"/>
                </a:cxn>
                <a:cxn ang="0">
                  <a:pos x="78" y="504"/>
                </a:cxn>
                <a:cxn ang="0">
                  <a:pos x="80" y="468"/>
                </a:cxn>
                <a:cxn ang="0">
                  <a:pos x="44" y="434"/>
                </a:cxn>
                <a:cxn ang="0">
                  <a:pos x="48" y="406"/>
                </a:cxn>
                <a:cxn ang="0">
                  <a:pos x="128" y="384"/>
                </a:cxn>
                <a:cxn ang="0">
                  <a:pos x="318" y="320"/>
                </a:cxn>
                <a:cxn ang="0">
                  <a:pos x="428" y="294"/>
                </a:cxn>
                <a:cxn ang="0">
                  <a:pos x="526" y="290"/>
                </a:cxn>
                <a:cxn ang="0">
                  <a:pos x="572" y="336"/>
                </a:cxn>
                <a:cxn ang="0">
                  <a:pos x="566" y="360"/>
                </a:cxn>
                <a:cxn ang="0">
                  <a:pos x="540" y="378"/>
                </a:cxn>
                <a:cxn ang="0">
                  <a:pos x="266" y="430"/>
                </a:cxn>
                <a:cxn ang="0">
                  <a:pos x="210" y="462"/>
                </a:cxn>
                <a:cxn ang="0">
                  <a:pos x="174" y="508"/>
                </a:cxn>
                <a:cxn ang="0">
                  <a:pos x="226" y="490"/>
                </a:cxn>
                <a:cxn ang="0">
                  <a:pos x="384" y="418"/>
                </a:cxn>
                <a:cxn ang="0">
                  <a:pos x="376" y="402"/>
                </a:cxn>
                <a:cxn ang="0">
                  <a:pos x="342" y="162"/>
                </a:cxn>
                <a:cxn ang="0">
                  <a:pos x="284" y="144"/>
                </a:cxn>
                <a:cxn ang="0">
                  <a:pos x="256" y="156"/>
                </a:cxn>
                <a:cxn ang="0">
                  <a:pos x="154" y="260"/>
                </a:cxn>
                <a:cxn ang="0">
                  <a:pos x="166" y="260"/>
                </a:cxn>
                <a:cxn ang="0">
                  <a:pos x="202" y="242"/>
                </a:cxn>
                <a:cxn ang="0">
                  <a:pos x="284" y="208"/>
                </a:cxn>
              </a:cxnLst>
              <a:rect l="0" t="0" r="r" b="b"/>
              <a:pathLst>
                <a:path w="572" h="582">
                  <a:moveTo>
                    <a:pt x="68" y="302"/>
                  </a:moveTo>
                  <a:lnTo>
                    <a:pt x="68" y="302"/>
                  </a:lnTo>
                  <a:lnTo>
                    <a:pt x="42" y="294"/>
                  </a:lnTo>
                  <a:lnTo>
                    <a:pt x="42" y="294"/>
                  </a:lnTo>
                  <a:lnTo>
                    <a:pt x="32" y="288"/>
                  </a:lnTo>
                  <a:lnTo>
                    <a:pt x="24" y="282"/>
                  </a:lnTo>
                  <a:lnTo>
                    <a:pt x="16" y="274"/>
                  </a:lnTo>
                  <a:lnTo>
                    <a:pt x="12" y="266"/>
                  </a:lnTo>
                  <a:lnTo>
                    <a:pt x="4" y="25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34"/>
                  </a:lnTo>
                  <a:lnTo>
                    <a:pt x="4" y="228"/>
                  </a:lnTo>
                  <a:lnTo>
                    <a:pt x="12" y="224"/>
                  </a:lnTo>
                  <a:lnTo>
                    <a:pt x="26" y="218"/>
                  </a:lnTo>
                  <a:lnTo>
                    <a:pt x="26" y="218"/>
                  </a:lnTo>
                  <a:lnTo>
                    <a:pt x="46" y="202"/>
                  </a:lnTo>
                  <a:lnTo>
                    <a:pt x="80" y="170"/>
                  </a:lnTo>
                  <a:lnTo>
                    <a:pt x="142" y="108"/>
                  </a:lnTo>
                  <a:lnTo>
                    <a:pt x="142" y="108"/>
                  </a:lnTo>
                  <a:lnTo>
                    <a:pt x="156" y="96"/>
                  </a:lnTo>
                  <a:lnTo>
                    <a:pt x="168" y="82"/>
                  </a:lnTo>
                  <a:lnTo>
                    <a:pt x="168" y="82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68" y="54"/>
                  </a:lnTo>
                  <a:lnTo>
                    <a:pt x="168" y="44"/>
                  </a:lnTo>
                  <a:lnTo>
                    <a:pt x="170" y="38"/>
                  </a:lnTo>
                  <a:lnTo>
                    <a:pt x="174" y="30"/>
                  </a:lnTo>
                  <a:lnTo>
                    <a:pt x="180" y="24"/>
                  </a:lnTo>
                  <a:lnTo>
                    <a:pt x="186" y="18"/>
                  </a:lnTo>
                  <a:lnTo>
                    <a:pt x="200" y="10"/>
                  </a:lnTo>
                  <a:lnTo>
                    <a:pt x="200" y="10"/>
                  </a:lnTo>
                  <a:lnTo>
                    <a:pt x="218" y="4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92" y="2"/>
                  </a:lnTo>
                  <a:lnTo>
                    <a:pt x="304" y="6"/>
                  </a:lnTo>
                  <a:lnTo>
                    <a:pt x="314" y="12"/>
                  </a:lnTo>
                  <a:lnTo>
                    <a:pt x="324" y="22"/>
                  </a:lnTo>
                  <a:lnTo>
                    <a:pt x="324" y="22"/>
                  </a:lnTo>
                  <a:lnTo>
                    <a:pt x="336" y="42"/>
                  </a:lnTo>
                  <a:lnTo>
                    <a:pt x="336" y="42"/>
                  </a:lnTo>
                  <a:lnTo>
                    <a:pt x="338" y="44"/>
                  </a:lnTo>
                  <a:lnTo>
                    <a:pt x="340" y="44"/>
                  </a:lnTo>
                  <a:lnTo>
                    <a:pt x="398" y="62"/>
                  </a:lnTo>
                  <a:lnTo>
                    <a:pt x="398" y="62"/>
                  </a:lnTo>
                  <a:lnTo>
                    <a:pt x="430" y="72"/>
                  </a:lnTo>
                  <a:lnTo>
                    <a:pt x="456" y="82"/>
                  </a:lnTo>
                  <a:lnTo>
                    <a:pt x="498" y="100"/>
                  </a:lnTo>
                  <a:lnTo>
                    <a:pt x="522" y="114"/>
                  </a:lnTo>
                  <a:lnTo>
                    <a:pt x="532" y="122"/>
                  </a:lnTo>
                  <a:lnTo>
                    <a:pt x="532" y="122"/>
                  </a:lnTo>
                  <a:lnTo>
                    <a:pt x="542" y="132"/>
                  </a:lnTo>
                  <a:lnTo>
                    <a:pt x="552" y="144"/>
                  </a:lnTo>
                  <a:lnTo>
                    <a:pt x="558" y="158"/>
                  </a:lnTo>
                  <a:lnTo>
                    <a:pt x="562" y="172"/>
                  </a:lnTo>
                  <a:lnTo>
                    <a:pt x="562" y="172"/>
                  </a:lnTo>
                  <a:lnTo>
                    <a:pt x="564" y="184"/>
                  </a:lnTo>
                  <a:lnTo>
                    <a:pt x="562" y="194"/>
                  </a:lnTo>
                  <a:lnTo>
                    <a:pt x="560" y="204"/>
                  </a:lnTo>
                  <a:lnTo>
                    <a:pt x="556" y="214"/>
                  </a:lnTo>
                  <a:lnTo>
                    <a:pt x="550" y="222"/>
                  </a:lnTo>
                  <a:lnTo>
                    <a:pt x="542" y="228"/>
                  </a:lnTo>
                  <a:lnTo>
                    <a:pt x="534" y="232"/>
                  </a:lnTo>
                  <a:lnTo>
                    <a:pt x="526" y="234"/>
                  </a:lnTo>
                  <a:lnTo>
                    <a:pt x="526" y="234"/>
                  </a:lnTo>
                  <a:lnTo>
                    <a:pt x="502" y="236"/>
                  </a:lnTo>
                  <a:lnTo>
                    <a:pt x="502" y="236"/>
                  </a:lnTo>
                  <a:lnTo>
                    <a:pt x="500" y="246"/>
                  </a:lnTo>
                  <a:lnTo>
                    <a:pt x="500" y="252"/>
                  </a:lnTo>
                  <a:lnTo>
                    <a:pt x="496" y="256"/>
                  </a:lnTo>
                  <a:lnTo>
                    <a:pt x="492" y="260"/>
                  </a:lnTo>
                  <a:lnTo>
                    <a:pt x="486" y="264"/>
                  </a:lnTo>
                  <a:lnTo>
                    <a:pt x="480" y="268"/>
                  </a:lnTo>
                  <a:lnTo>
                    <a:pt x="470" y="270"/>
                  </a:lnTo>
                  <a:lnTo>
                    <a:pt x="470" y="270"/>
                  </a:lnTo>
                  <a:lnTo>
                    <a:pt x="404" y="278"/>
                  </a:lnTo>
                  <a:lnTo>
                    <a:pt x="404" y="278"/>
                  </a:lnTo>
                  <a:lnTo>
                    <a:pt x="358" y="288"/>
                  </a:lnTo>
                  <a:lnTo>
                    <a:pt x="312" y="300"/>
                  </a:lnTo>
                  <a:lnTo>
                    <a:pt x="266" y="314"/>
                  </a:lnTo>
                  <a:lnTo>
                    <a:pt x="226" y="328"/>
                  </a:lnTo>
                  <a:lnTo>
                    <a:pt x="226" y="328"/>
                  </a:lnTo>
                  <a:lnTo>
                    <a:pt x="174" y="348"/>
                  </a:lnTo>
                  <a:lnTo>
                    <a:pt x="154" y="354"/>
                  </a:lnTo>
                  <a:lnTo>
                    <a:pt x="136" y="358"/>
                  </a:lnTo>
                  <a:lnTo>
                    <a:pt x="136" y="358"/>
                  </a:lnTo>
                  <a:lnTo>
                    <a:pt x="114" y="360"/>
                  </a:lnTo>
                  <a:lnTo>
                    <a:pt x="96" y="358"/>
                  </a:lnTo>
                  <a:lnTo>
                    <a:pt x="82" y="354"/>
                  </a:lnTo>
                  <a:lnTo>
                    <a:pt x="72" y="348"/>
                  </a:lnTo>
                  <a:lnTo>
                    <a:pt x="64" y="340"/>
                  </a:lnTo>
                  <a:lnTo>
                    <a:pt x="58" y="332"/>
                  </a:lnTo>
                  <a:lnTo>
                    <a:pt x="54" y="322"/>
                  </a:lnTo>
                  <a:lnTo>
                    <a:pt x="54" y="322"/>
                  </a:lnTo>
                  <a:lnTo>
                    <a:pt x="54" y="316"/>
                  </a:lnTo>
                  <a:lnTo>
                    <a:pt x="56" y="312"/>
                  </a:lnTo>
                  <a:lnTo>
                    <a:pt x="62" y="308"/>
                  </a:lnTo>
                  <a:lnTo>
                    <a:pt x="68" y="304"/>
                  </a:lnTo>
                  <a:lnTo>
                    <a:pt x="68" y="302"/>
                  </a:lnTo>
                  <a:close/>
                  <a:moveTo>
                    <a:pt x="482" y="382"/>
                  </a:moveTo>
                  <a:lnTo>
                    <a:pt x="482" y="382"/>
                  </a:lnTo>
                  <a:lnTo>
                    <a:pt x="510" y="396"/>
                  </a:lnTo>
                  <a:lnTo>
                    <a:pt x="510" y="396"/>
                  </a:lnTo>
                  <a:lnTo>
                    <a:pt x="526" y="406"/>
                  </a:lnTo>
                  <a:lnTo>
                    <a:pt x="538" y="416"/>
                  </a:lnTo>
                  <a:lnTo>
                    <a:pt x="548" y="426"/>
                  </a:lnTo>
                  <a:lnTo>
                    <a:pt x="556" y="436"/>
                  </a:lnTo>
                  <a:lnTo>
                    <a:pt x="562" y="444"/>
                  </a:lnTo>
                  <a:lnTo>
                    <a:pt x="566" y="452"/>
                  </a:lnTo>
                  <a:lnTo>
                    <a:pt x="570" y="466"/>
                  </a:lnTo>
                  <a:lnTo>
                    <a:pt x="570" y="466"/>
                  </a:lnTo>
                  <a:lnTo>
                    <a:pt x="570" y="480"/>
                  </a:lnTo>
                  <a:lnTo>
                    <a:pt x="570" y="492"/>
                  </a:lnTo>
                  <a:lnTo>
                    <a:pt x="568" y="502"/>
                  </a:lnTo>
                  <a:lnTo>
                    <a:pt x="562" y="512"/>
                  </a:lnTo>
                  <a:lnTo>
                    <a:pt x="556" y="520"/>
                  </a:lnTo>
                  <a:lnTo>
                    <a:pt x="548" y="526"/>
                  </a:lnTo>
                  <a:lnTo>
                    <a:pt x="538" y="530"/>
                  </a:lnTo>
                  <a:lnTo>
                    <a:pt x="526" y="534"/>
                  </a:lnTo>
                  <a:lnTo>
                    <a:pt x="526" y="534"/>
                  </a:lnTo>
                  <a:lnTo>
                    <a:pt x="514" y="536"/>
                  </a:lnTo>
                  <a:lnTo>
                    <a:pt x="504" y="534"/>
                  </a:lnTo>
                  <a:lnTo>
                    <a:pt x="494" y="532"/>
                  </a:lnTo>
                  <a:lnTo>
                    <a:pt x="484" y="528"/>
                  </a:lnTo>
                  <a:lnTo>
                    <a:pt x="484" y="528"/>
                  </a:lnTo>
                  <a:lnTo>
                    <a:pt x="470" y="518"/>
                  </a:lnTo>
                  <a:lnTo>
                    <a:pt x="464" y="510"/>
                  </a:lnTo>
                  <a:lnTo>
                    <a:pt x="464" y="510"/>
                  </a:lnTo>
                  <a:lnTo>
                    <a:pt x="458" y="502"/>
                  </a:lnTo>
                  <a:lnTo>
                    <a:pt x="456" y="500"/>
                  </a:lnTo>
                  <a:lnTo>
                    <a:pt x="452" y="498"/>
                  </a:lnTo>
                  <a:lnTo>
                    <a:pt x="452" y="498"/>
                  </a:lnTo>
                  <a:lnTo>
                    <a:pt x="448" y="500"/>
                  </a:lnTo>
                  <a:lnTo>
                    <a:pt x="380" y="526"/>
                  </a:lnTo>
                  <a:lnTo>
                    <a:pt x="308" y="556"/>
                  </a:lnTo>
                  <a:lnTo>
                    <a:pt x="308" y="556"/>
                  </a:lnTo>
                  <a:lnTo>
                    <a:pt x="268" y="570"/>
                  </a:lnTo>
                  <a:lnTo>
                    <a:pt x="236" y="576"/>
                  </a:lnTo>
                  <a:lnTo>
                    <a:pt x="236" y="576"/>
                  </a:lnTo>
                  <a:lnTo>
                    <a:pt x="212" y="580"/>
                  </a:lnTo>
                  <a:lnTo>
                    <a:pt x="188" y="582"/>
                  </a:lnTo>
                  <a:lnTo>
                    <a:pt x="174" y="582"/>
                  </a:lnTo>
                  <a:lnTo>
                    <a:pt x="158" y="578"/>
                  </a:lnTo>
                  <a:lnTo>
                    <a:pt x="142" y="574"/>
                  </a:lnTo>
                  <a:lnTo>
                    <a:pt x="126" y="568"/>
                  </a:lnTo>
                  <a:lnTo>
                    <a:pt x="126" y="568"/>
                  </a:lnTo>
                  <a:lnTo>
                    <a:pt x="108" y="558"/>
                  </a:lnTo>
                  <a:lnTo>
                    <a:pt x="94" y="548"/>
                  </a:lnTo>
                  <a:lnTo>
                    <a:pt x="84" y="534"/>
                  </a:lnTo>
                  <a:lnTo>
                    <a:pt x="80" y="526"/>
                  </a:lnTo>
                  <a:lnTo>
                    <a:pt x="78" y="518"/>
                  </a:lnTo>
                  <a:lnTo>
                    <a:pt x="78" y="518"/>
                  </a:lnTo>
                  <a:lnTo>
                    <a:pt x="78" y="510"/>
                  </a:lnTo>
                  <a:lnTo>
                    <a:pt x="78" y="504"/>
                  </a:lnTo>
                  <a:lnTo>
                    <a:pt x="80" y="498"/>
                  </a:lnTo>
                  <a:lnTo>
                    <a:pt x="80" y="498"/>
                  </a:lnTo>
                  <a:lnTo>
                    <a:pt x="92" y="472"/>
                  </a:lnTo>
                  <a:lnTo>
                    <a:pt x="92" y="472"/>
                  </a:lnTo>
                  <a:lnTo>
                    <a:pt x="80" y="468"/>
                  </a:lnTo>
                  <a:lnTo>
                    <a:pt x="70" y="462"/>
                  </a:lnTo>
                  <a:lnTo>
                    <a:pt x="70" y="462"/>
                  </a:lnTo>
                  <a:lnTo>
                    <a:pt x="60" y="454"/>
                  </a:lnTo>
                  <a:lnTo>
                    <a:pt x="50" y="446"/>
                  </a:lnTo>
                  <a:lnTo>
                    <a:pt x="44" y="434"/>
                  </a:lnTo>
                  <a:lnTo>
                    <a:pt x="40" y="424"/>
                  </a:lnTo>
                  <a:lnTo>
                    <a:pt x="40" y="424"/>
                  </a:lnTo>
                  <a:lnTo>
                    <a:pt x="42" y="416"/>
                  </a:lnTo>
                  <a:lnTo>
                    <a:pt x="44" y="410"/>
                  </a:lnTo>
                  <a:lnTo>
                    <a:pt x="48" y="406"/>
                  </a:lnTo>
                  <a:lnTo>
                    <a:pt x="52" y="406"/>
                  </a:lnTo>
                  <a:lnTo>
                    <a:pt x="52" y="406"/>
                  </a:lnTo>
                  <a:lnTo>
                    <a:pt x="84" y="400"/>
                  </a:lnTo>
                  <a:lnTo>
                    <a:pt x="84" y="400"/>
                  </a:lnTo>
                  <a:lnTo>
                    <a:pt x="128" y="384"/>
                  </a:lnTo>
                  <a:lnTo>
                    <a:pt x="214" y="354"/>
                  </a:lnTo>
                  <a:lnTo>
                    <a:pt x="214" y="354"/>
                  </a:lnTo>
                  <a:lnTo>
                    <a:pt x="264" y="336"/>
                  </a:lnTo>
                  <a:lnTo>
                    <a:pt x="318" y="320"/>
                  </a:lnTo>
                  <a:lnTo>
                    <a:pt x="318" y="320"/>
                  </a:lnTo>
                  <a:lnTo>
                    <a:pt x="374" y="304"/>
                  </a:lnTo>
                  <a:lnTo>
                    <a:pt x="420" y="294"/>
                  </a:lnTo>
                  <a:lnTo>
                    <a:pt x="420" y="294"/>
                  </a:lnTo>
                  <a:lnTo>
                    <a:pt x="428" y="294"/>
                  </a:lnTo>
                  <a:lnTo>
                    <a:pt x="428" y="294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86" y="284"/>
                  </a:lnTo>
                  <a:lnTo>
                    <a:pt x="508" y="284"/>
                  </a:lnTo>
                  <a:lnTo>
                    <a:pt x="526" y="290"/>
                  </a:lnTo>
                  <a:lnTo>
                    <a:pt x="542" y="296"/>
                  </a:lnTo>
                  <a:lnTo>
                    <a:pt x="554" y="306"/>
                  </a:lnTo>
                  <a:lnTo>
                    <a:pt x="564" y="316"/>
                  </a:lnTo>
                  <a:lnTo>
                    <a:pt x="570" y="326"/>
                  </a:lnTo>
                  <a:lnTo>
                    <a:pt x="572" y="336"/>
                  </a:lnTo>
                  <a:lnTo>
                    <a:pt x="572" y="336"/>
                  </a:lnTo>
                  <a:lnTo>
                    <a:pt x="572" y="342"/>
                  </a:lnTo>
                  <a:lnTo>
                    <a:pt x="572" y="348"/>
                  </a:lnTo>
                  <a:lnTo>
                    <a:pt x="570" y="354"/>
                  </a:lnTo>
                  <a:lnTo>
                    <a:pt x="566" y="360"/>
                  </a:lnTo>
                  <a:lnTo>
                    <a:pt x="562" y="366"/>
                  </a:lnTo>
                  <a:lnTo>
                    <a:pt x="556" y="372"/>
                  </a:lnTo>
                  <a:lnTo>
                    <a:pt x="548" y="376"/>
                  </a:lnTo>
                  <a:lnTo>
                    <a:pt x="540" y="378"/>
                  </a:lnTo>
                  <a:lnTo>
                    <a:pt x="540" y="378"/>
                  </a:lnTo>
                  <a:lnTo>
                    <a:pt x="510" y="380"/>
                  </a:lnTo>
                  <a:lnTo>
                    <a:pt x="482" y="380"/>
                  </a:lnTo>
                  <a:lnTo>
                    <a:pt x="482" y="382"/>
                  </a:lnTo>
                  <a:close/>
                  <a:moveTo>
                    <a:pt x="312" y="414"/>
                  </a:moveTo>
                  <a:lnTo>
                    <a:pt x="266" y="430"/>
                  </a:lnTo>
                  <a:lnTo>
                    <a:pt x="266" y="430"/>
                  </a:lnTo>
                  <a:lnTo>
                    <a:pt x="246" y="438"/>
                  </a:lnTo>
                  <a:lnTo>
                    <a:pt x="226" y="450"/>
                  </a:lnTo>
                  <a:lnTo>
                    <a:pt x="226" y="450"/>
                  </a:lnTo>
                  <a:lnTo>
                    <a:pt x="210" y="462"/>
                  </a:lnTo>
                  <a:lnTo>
                    <a:pt x="194" y="476"/>
                  </a:lnTo>
                  <a:lnTo>
                    <a:pt x="180" y="490"/>
                  </a:lnTo>
                  <a:lnTo>
                    <a:pt x="170" y="506"/>
                  </a:lnTo>
                  <a:lnTo>
                    <a:pt x="170" y="506"/>
                  </a:lnTo>
                  <a:lnTo>
                    <a:pt x="174" y="508"/>
                  </a:lnTo>
                  <a:lnTo>
                    <a:pt x="182" y="506"/>
                  </a:lnTo>
                  <a:lnTo>
                    <a:pt x="182" y="506"/>
                  </a:lnTo>
                  <a:lnTo>
                    <a:pt x="200" y="502"/>
                  </a:lnTo>
                  <a:lnTo>
                    <a:pt x="226" y="490"/>
                  </a:lnTo>
                  <a:lnTo>
                    <a:pt x="226" y="490"/>
                  </a:lnTo>
                  <a:lnTo>
                    <a:pt x="312" y="446"/>
                  </a:lnTo>
                  <a:lnTo>
                    <a:pt x="312" y="446"/>
                  </a:lnTo>
                  <a:lnTo>
                    <a:pt x="344" y="432"/>
                  </a:lnTo>
                  <a:lnTo>
                    <a:pt x="384" y="418"/>
                  </a:lnTo>
                  <a:lnTo>
                    <a:pt x="384" y="418"/>
                  </a:lnTo>
                  <a:lnTo>
                    <a:pt x="386" y="416"/>
                  </a:lnTo>
                  <a:lnTo>
                    <a:pt x="386" y="414"/>
                  </a:lnTo>
                  <a:lnTo>
                    <a:pt x="386" y="414"/>
                  </a:lnTo>
                  <a:lnTo>
                    <a:pt x="380" y="406"/>
                  </a:lnTo>
                  <a:lnTo>
                    <a:pt x="376" y="402"/>
                  </a:lnTo>
                  <a:lnTo>
                    <a:pt x="368" y="400"/>
                  </a:lnTo>
                  <a:lnTo>
                    <a:pt x="360" y="402"/>
                  </a:lnTo>
                  <a:lnTo>
                    <a:pt x="312" y="414"/>
                  </a:lnTo>
                  <a:close/>
                  <a:moveTo>
                    <a:pt x="388" y="180"/>
                  </a:moveTo>
                  <a:lnTo>
                    <a:pt x="342" y="162"/>
                  </a:lnTo>
                  <a:lnTo>
                    <a:pt x="342" y="162"/>
                  </a:lnTo>
                  <a:lnTo>
                    <a:pt x="318" y="154"/>
                  </a:lnTo>
                  <a:lnTo>
                    <a:pt x="296" y="148"/>
                  </a:lnTo>
                  <a:lnTo>
                    <a:pt x="296" y="148"/>
                  </a:lnTo>
                  <a:lnTo>
                    <a:pt x="284" y="144"/>
                  </a:lnTo>
                  <a:lnTo>
                    <a:pt x="278" y="144"/>
                  </a:lnTo>
                  <a:lnTo>
                    <a:pt x="278" y="144"/>
                  </a:lnTo>
                  <a:lnTo>
                    <a:pt x="270" y="146"/>
                  </a:lnTo>
                  <a:lnTo>
                    <a:pt x="264" y="150"/>
                  </a:lnTo>
                  <a:lnTo>
                    <a:pt x="256" y="156"/>
                  </a:lnTo>
                  <a:lnTo>
                    <a:pt x="224" y="192"/>
                  </a:lnTo>
                  <a:lnTo>
                    <a:pt x="220" y="198"/>
                  </a:lnTo>
                  <a:lnTo>
                    <a:pt x="164" y="250"/>
                  </a:lnTo>
                  <a:lnTo>
                    <a:pt x="164" y="250"/>
                  </a:lnTo>
                  <a:lnTo>
                    <a:pt x="154" y="260"/>
                  </a:lnTo>
                  <a:lnTo>
                    <a:pt x="152" y="262"/>
                  </a:lnTo>
                  <a:lnTo>
                    <a:pt x="154" y="266"/>
                  </a:lnTo>
                  <a:lnTo>
                    <a:pt x="154" y="266"/>
                  </a:lnTo>
                  <a:lnTo>
                    <a:pt x="158" y="264"/>
                  </a:lnTo>
                  <a:lnTo>
                    <a:pt x="166" y="260"/>
                  </a:lnTo>
                  <a:lnTo>
                    <a:pt x="166" y="260"/>
                  </a:lnTo>
                  <a:lnTo>
                    <a:pt x="178" y="254"/>
                  </a:lnTo>
                  <a:lnTo>
                    <a:pt x="186" y="248"/>
                  </a:lnTo>
                  <a:lnTo>
                    <a:pt x="186" y="248"/>
                  </a:lnTo>
                  <a:lnTo>
                    <a:pt x="202" y="242"/>
                  </a:lnTo>
                  <a:lnTo>
                    <a:pt x="216" y="236"/>
                  </a:lnTo>
                  <a:lnTo>
                    <a:pt x="216" y="236"/>
                  </a:lnTo>
                  <a:lnTo>
                    <a:pt x="244" y="222"/>
                  </a:lnTo>
                  <a:lnTo>
                    <a:pt x="284" y="208"/>
                  </a:lnTo>
                  <a:lnTo>
                    <a:pt x="284" y="208"/>
                  </a:lnTo>
                  <a:lnTo>
                    <a:pt x="338" y="194"/>
                  </a:lnTo>
                  <a:lnTo>
                    <a:pt x="390" y="182"/>
                  </a:lnTo>
                  <a:lnTo>
                    <a:pt x="388" y="1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36" name="Freeform 212"/>
            <p:cNvSpPr>
              <a:spLocks/>
            </p:cNvSpPr>
            <p:nvPr/>
          </p:nvSpPr>
          <p:spPr bwMode="auto">
            <a:xfrm>
              <a:off x="4972050" y="660400"/>
              <a:ext cx="758825" cy="793750"/>
            </a:xfrm>
            <a:custGeom>
              <a:avLst/>
              <a:gdLst/>
              <a:ahLst/>
              <a:cxnLst>
                <a:cxn ang="0">
                  <a:pos x="82" y="428"/>
                </a:cxn>
                <a:cxn ang="0">
                  <a:pos x="134" y="414"/>
                </a:cxn>
                <a:cxn ang="0">
                  <a:pos x="176" y="394"/>
                </a:cxn>
                <a:cxn ang="0">
                  <a:pos x="204" y="374"/>
                </a:cxn>
                <a:cxn ang="0">
                  <a:pos x="234" y="344"/>
                </a:cxn>
                <a:cxn ang="0">
                  <a:pos x="264" y="306"/>
                </a:cxn>
                <a:cxn ang="0">
                  <a:pos x="296" y="256"/>
                </a:cxn>
                <a:cxn ang="0">
                  <a:pos x="312" y="224"/>
                </a:cxn>
                <a:cxn ang="0">
                  <a:pos x="352" y="144"/>
                </a:cxn>
                <a:cxn ang="0">
                  <a:pos x="364" y="114"/>
                </a:cxn>
                <a:cxn ang="0">
                  <a:pos x="364" y="110"/>
                </a:cxn>
                <a:cxn ang="0">
                  <a:pos x="360" y="102"/>
                </a:cxn>
                <a:cxn ang="0">
                  <a:pos x="338" y="94"/>
                </a:cxn>
                <a:cxn ang="0">
                  <a:pos x="328" y="94"/>
                </a:cxn>
                <a:cxn ang="0">
                  <a:pos x="308" y="106"/>
                </a:cxn>
                <a:cxn ang="0">
                  <a:pos x="284" y="130"/>
                </a:cxn>
                <a:cxn ang="0">
                  <a:pos x="236" y="170"/>
                </a:cxn>
                <a:cxn ang="0">
                  <a:pos x="192" y="198"/>
                </a:cxn>
                <a:cxn ang="0">
                  <a:pos x="152" y="214"/>
                </a:cxn>
                <a:cxn ang="0">
                  <a:pos x="134" y="220"/>
                </a:cxn>
                <a:cxn ang="0">
                  <a:pos x="108" y="222"/>
                </a:cxn>
                <a:cxn ang="0">
                  <a:pos x="62" y="214"/>
                </a:cxn>
                <a:cxn ang="0">
                  <a:pos x="26" y="194"/>
                </a:cxn>
                <a:cxn ang="0">
                  <a:pos x="4" y="170"/>
                </a:cxn>
                <a:cxn ang="0">
                  <a:pos x="0" y="160"/>
                </a:cxn>
                <a:cxn ang="0">
                  <a:pos x="0" y="146"/>
                </a:cxn>
                <a:cxn ang="0">
                  <a:pos x="8" y="136"/>
                </a:cxn>
                <a:cxn ang="0">
                  <a:pos x="12" y="134"/>
                </a:cxn>
                <a:cxn ang="0">
                  <a:pos x="54" y="132"/>
                </a:cxn>
                <a:cxn ang="0">
                  <a:pos x="68" y="128"/>
                </a:cxn>
                <a:cxn ang="0">
                  <a:pos x="120" y="96"/>
                </a:cxn>
                <a:cxn ang="0">
                  <a:pos x="180" y="56"/>
                </a:cxn>
                <a:cxn ang="0">
                  <a:pos x="242" y="20"/>
                </a:cxn>
                <a:cxn ang="0">
                  <a:pos x="278" y="6"/>
                </a:cxn>
                <a:cxn ang="0">
                  <a:pos x="296" y="2"/>
                </a:cxn>
                <a:cxn ang="0">
                  <a:pos x="336" y="0"/>
                </a:cxn>
                <a:cxn ang="0">
                  <a:pos x="370" y="6"/>
                </a:cxn>
                <a:cxn ang="0">
                  <a:pos x="398" y="16"/>
                </a:cxn>
                <a:cxn ang="0">
                  <a:pos x="424" y="34"/>
                </a:cxn>
                <a:cxn ang="0">
                  <a:pos x="442" y="54"/>
                </a:cxn>
                <a:cxn ang="0">
                  <a:pos x="470" y="100"/>
                </a:cxn>
                <a:cxn ang="0">
                  <a:pos x="476" y="122"/>
                </a:cxn>
                <a:cxn ang="0">
                  <a:pos x="478" y="164"/>
                </a:cxn>
                <a:cxn ang="0">
                  <a:pos x="468" y="208"/>
                </a:cxn>
                <a:cxn ang="0">
                  <a:pos x="448" y="264"/>
                </a:cxn>
                <a:cxn ang="0">
                  <a:pos x="416" y="336"/>
                </a:cxn>
                <a:cxn ang="0">
                  <a:pos x="392" y="384"/>
                </a:cxn>
                <a:cxn ang="0">
                  <a:pos x="358" y="434"/>
                </a:cxn>
                <a:cxn ang="0">
                  <a:pos x="326" y="466"/>
                </a:cxn>
                <a:cxn ang="0">
                  <a:pos x="302" y="482"/>
                </a:cxn>
                <a:cxn ang="0">
                  <a:pos x="272" y="494"/>
                </a:cxn>
                <a:cxn ang="0">
                  <a:pos x="256" y="498"/>
                </a:cxn>
                <a:cxn ang="0">
                  <a:pos x="216" y="500"/>
                </a:cxn>
                <a:cxn ang="0">
                  <a:pos x="180" y="492"/>
                </a:cxn>
                <a:cxn ang="0">
                  <a:pos x="146" y="478"/>
                </a:cxn>
                <a:cxn ang="0">
                  <a:pos x="114" y="460"/>
                </a:cxn>
                <a:cxn ang="0">
                  <a:pos x="82" y="446"/>
                </a:cxn>
                <a:cxn ang="0">
                  <a:pos x="74" y="436"/>
                </a:cxn>
                <a:cxn ang="0">
                  <a:pos x="74" y="432"/>
                </a:cxn>
                <a:cxn ang="0">
                  <a:pos x="82" y="428"/>
                </a:cxn>
              </a:cxnLst>
              <a:rect l="0" t="0" r="r" b="b"/>
              <a:pathLst>
                <a:path w="478" h="500">
                  <a:moveTo>
                    <a:pt x="82" y="428"/>
                  </a:moveTo>
                  <a:lnTo>
                    <a:pt x="82" y="428"/>
                  </a:lnTo>
                  <a:lnTo>
                    <a:pt x="108" y="422"/>
                  </a:lnTo>
                  <a:lnTo>
                    <a:pt x="134" y="414"/>
                  </a:lnTo>
                  <a:lnTo>
                    <a:pt x="162" y="402"/>
                  </a:lnTo>
                  <a:lnTo>
                    <a:pt x="176" y="394"/>
                  </a:lnTo>
                  <a:lnTo>
                    <a:pt x="190" y="386"/>
                  </a:lnTo>
                  <a:lnTo>
                    <a:pt x="204" y="374"/>
                  </a:lnTo>
                  <a:lnTo>
                    <a:pt x="218" y="360"/>
                  </a:lnTo>
                  <a:lnTo>
                    <a:pt x="234" y="344"/>
                  </a:lnTo>
                  <a:lnTo>
                    <a:pt x="250" y="326"/>
                  </a:lnTo>
                  <a:lnTo>
                    <a:pt x="264" y="306"/>
                  </a:lnTo>
                  <a:lnTo>
                    <a:pt x="280" y="282"/>
                  </a:lnTo>
                  <a:lnTo>
                    <a:pt x="296" y="256"/>
                  </a:lnTo>
                  <a:lnTo>
                    <a:pt x="312" y="224"/>
                  </a:lnTo>
                  <a:lnTo>
                    <a:pt x="312" y="224"/>
                  </a:lnTo>
                  <a:lnTo>
                    <a:pt x="352" y="144"/>
                  </a:lnTo>
                  <a:lnTo>
                    <a:pt x="352" y="144"/>
                  </a:lnTo>
                  <a:lnTo>
                    <a:pt x="364" y="120"/>
                  </a:lnTo>
                  <a:lnTo>
                    <a:pt x="364" y="114"/>
                  </a:lnTo>
                  <a:lnTo>
                    <a:pt x="364" y="110"/>
                  </a:lnTo>
                  <a:lnTo>
                    <a:pt x="364" y="110"/>
                  </a:lnTo>
                  <a:lnTo>
                    <a:pt x="362" y="106"/>
                  </a:lnTo>
                  <a:lnTo>
                    <a:pt x="360" y="102"/>
                  </a:lnTo>
                  <a:lnTo>
                    <a:pt x="350" y="96"/>
                  </a:lnTo>
                  <a:lnTo>
                    <a:pt x="338" y="94"/>
                  </a:lnTo>
                  <a:lnTo>
                    <a:pt x="328" y="94"/>
                  </a:lnTo>
                  <a:lnTo>
                    <a:pt x="328" y="94"/>
                  </a:lnTo>
                  <a:lnTo>
                    <a:pt x="320" y="96"/>
                  </a:lnTo>
                  <a:lnTo>
                    <a:pt x="308" y="106"/>
                  </a:lnTo>
                  <a:lnTo>
                    <a:pt x="308" y="106"/>
                  </a:lnTo>
                  <a:lnTo>
                    <a:pt x="284" y="130"/>
                  </a:lnTo>
                  <a:lnTo>
                    <a:pt x="260" y="150"/>
                  </a:lnTo>
                  <a:lnTo>
                    <a:pt x="236" y="170"/>
                  </a:lnTo>
                  <a:lnTo>
                    <a:pt x="214" y="184"/>
                  </a:lnTo>
                  <a:lnTo>
                    <a:pt x="192" y="198"/>
                  </a:lnTo>
                  <a:lnTo>
                    <a:pt x="172" y="208"/>
                  </a:lnTo>
                  <a:lnTo>
                    <a:pt x="152" y="214"/>
                  </a:lnTo>
                  <a:lnTo>
                    <a:pt x="134" y="220"/>
                  </a:lnTo>
                  <a:lnTo>
                    <a:pt x="134" y="220"/>
                  </a:lnTo>
                  <a:lnTo>
                    <a:pt x="122" y="220"/>
                  </a:lnTo>
                  <a:lnTo>
                    <a:pt x="108" y="222"/>
                  </a:lnTo>
                  <a:lnTo>
                    <a:pt x="84" y="218"/>
                  </a:lnTo>
                  <a:lnTo>
                    <a:pt x="62" y="214"/>
                  </a:lnTo>
                  <a:lnTo>
                    <a:pt x="42" y="204"/>
                  </a:lnTo>
                  <a:lnTo>
                    <a:pt x="26" y="194"/>
                  </a:lnTo>
                  <a:lnTo>
                    <a:pt x="14" y="182"/>
                  </a:lnTo>
                  <a:lnTo>
                    <a:pt x="4" y="17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4" y="140"/>
                  </a:lnTo>
                  <a:lnTo>
                    <a:pt x="8" y="136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30" y="134"/>
                  </a:lnTo>
                  <a:lnTo>
                    <a:pt x="54" y="132"/>
                  </a:lnTo>
                  <a:lnTo>
                    <a:pt x="54" y="132"/>
                  </a:lnTo>
                  <a:lnTo>
                    <a:pt x="68" y="128"/>
                  </a:lnTo>
                  <a:lnTo>
                    <a:pt x="86" y="118"/>
                  </a:lnTo>
                  <a:lnTo>
                    <a:pt x="120" y="96"/>
                  </a:lnTo>
                  <a:lnTo>
                    <a:pt x="120" y="96"/>
                  </a:lnTo>
                  <a:lnTo>
                    <a:pt x="180" y="56"/>
                  </a:lnTo>
                  <a:lnTo>
                    <a:pt x="224" y="28"/>
                  </a:lnTo>
                  <a:lnTo>
                    <a:pt x="242" y="20"/>
                  </a:lnTo>
                  <a:lnTo>
                    <a:pt x="260" y="12"/>
                  </a:lnTo>
                  <a:lnTo>
                    <a:pt x="278" y="6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316" y="0"/>
                  </a:lnTo>
                  <a:lnTo>
                    <a:pt x="336" y="0"/>
                  </a:lnTo>
                  <a:lnTo>
                    <a:pt x="352" y="2"/>
                  </a:lnTo>
                  <a:lnTo>
                    <a:pt x="370" y="6"/>
                  </a:lnTo>
                  <a:lnTo>
                    <a:pt x="384" y="10"/>
                  </a:lnTo>
                  <a:lnTo>
                    <a:pt x="398" y="16"/>
                  </a:lnTo>
                  <a:lnTo>
                    <a:pt x="412" y="24"/>
                  </a:lnTo>
                  <a:lnTo>
                    <a:pt x="424" y="34"/>
                  </a:lnTo>
                  <a:lnTo>
                    <a:pt x="434" y="44"/>
                  </a:lnTo>
                  <a:lnTo>
                    <a:pt x="442" y="54"/>
                  </a:lnTo>
                  <a:lnTo>
                    <a:pt x="458" y="76"/>
                  </a:lnTo>
                  <a:lnTo>
                    <a:pt x="470" y="100"/>
                  </a:lnTo>
                  <a:lnTo>
                    <a:pt x="476" y="122"/>
                  </a:lnTo>
                  <a:lnTo>
                    <a:pt x="476" y="122"/>
                  </a:lnTo>
                  <a:lnTo>
                    <a:pt x="478" y="144"/>
                  </a:lnTo>
                  <a:lnTo>
                    <a:pt x="478" y="164"/>
                  </a:lnTo>
                  <a:lnTo>
                    <a:pt x="474" y="186"/>
                  </a:lnTo>
                  <a:lnTo>
                    <a:pt x="468" y="208"/>
                  </a:lnTo>
                  <a:lnTo>
                    <a:pt x="460" y="234"/>
                  </a:lnTo>
                  <a:lnTo>
                    <a:pt x="448" y="264"/>
                  </a:lnTo>
                  <a:lnTo>
                    <a:pt x="416" y="336"/>
                  </a:lnTo>
                  <a:lnTo>
                    <a:pt x="416" y="336"/>
                  </a:lnTo>
                  <a:lnTo>
                    <a:pt x="404" y="360"/>
                  </a:lnTo>
                  <a:lnTo>
                    <a:pt x="392" y="384"/>
                  </a:lnTo>
                  <a:lnTo>
                    <a:pt x="376" y="410"/>
                  </a:lnTo>
                  <a:lnTo>
                    <a:pt x="358" y="434"/>
                  </a:lnTo>
                  <a:lnTo>
                    <a:pt x="338" y="456"/>
                  </a:lnTo>
                  <a:lnTo>
                    <a:pt x="326" y="466"/>
                  </a:lnTo>
                  <a:lnTo>
                    <a:pt x="314" y="474"/>
                  </a:lnTo>
                  <a:lnTo>
                    <a:pt x="302" y="482"/>
                  </a:lnTo>
                  <a:lnTo>
                    <a:pt x="288" y="490"/>
                  </a:lnTo>
                  <a:lnTo>
                    <a:pt x="272" y="494"/>
                  </a:lnTo>
                  <a:lnTo>
                    <a:pt x="256" y="498"/>
                  </a:lnTo>
                  <a:lnTo>
                    <a:pt x="256" y="498"/>
                  </a:lnTo>
                  <a:lnTo>
                    <a:pt x="236" y="500"/>
                  </a:lnTo>
                  <a:lnTo>
                    <a:pt x="216" y="500"/>
                  </a:lnTo>
                  <a:lnTo>
                    <a:pt x="198" y="496"/>
                  </a:lnTo>
                  <a:lnTo>
                    <a:pt x="180" y="492"/>
                  </a:lnTo>
                  <a:lnTo>
                    <a:pt x="162" y="486"/>
                  </a:lnTo>
                  <a:lnTo>
                    <a:pt x="146" y="478"/>
                  </a:lnTo>
                  <a:lnTo>
                    <a:pt x="114" y="460"/>
                  </a:lnTo>
                  <a:lnTo>
                    <a:pt x="114" y="460"/>
                  </a:lnTo>
                  <a:lnTo>
                    <a:pt x="82" y="446"/>
                  </a:lnTo>
                  <a:lnTo>
                    <a:pt x="82" y="446"/>
                  </a:lnTo>
                  <a:lnTo>
                    <a:pt x="76" y="440"/>
                  </a:lnTo>
                  <a:lnTo>
                    <a:pt x="74" y="436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30"/>
                  </a:lnTo>
                  <a:lnTo>
                    <a:pt x="82" y="428"/>
                  </a:lnTo>
                  <a:lnTo>
                    <a:pt x="82" y="4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37" name="Freeform 213"/>
            <p:cNvSpPr>
              <a:spLocks/>
            </p:cNvSpPr>
            <p:nvPr/>
          </p:nvSpPr>
          <p:spPr bwMode="auto">
            <a:xfrm>
              <a:off x="5826125" y="708025"/>
              <a:ext cx="619125" cy="571500"/>
            </a:xfrm>
            <a:custGeom>
              <a:avLst/>
              <a:gdLst/>
              <a:ahLst/>
              <a:cxnLst>
                <a:cxn ang="0">
                  <a:pos x="232" y="218"/>
                </a:cxn>
                <a:cxn ang="0">
                  <a:pos x="292" y="214"/>
                </a:cxn>
                <a:cxn ang="0">
                  <a:pos x="338" y="224"/>
                </a:cxn>
                <a:cxn ang="0">
                  <a:pos x="364" y="238"/>
                </a:cxn>
                <a:cxn ang="0">
                  <a:pos x="386" y="268"/>
                </a:cxn>
                <a:cxn ang="0">
                  <a:pos x="390" y="290"/>
                </a:cxn>
                <a:cxn ang="0">
                  <a:pos x="382" y="314"/>
                </a:cxn>
                <a:cxn ang="0">
                  <a:pos x="368" y="322"/>
                </a:cxn>
                <a:cxn ang="0">
                  <a:pos x="356" y="322"/>
                </a:cxn>
                <a:cxn ang="0">
                  <a:pos x="300" y="310"/>
                </a:cxn>
                <a:cxn ang="0">
                  <a:pos x="266" y="312"/>
                </a:cxn>
                <a:cxn ang="0">
                  <a:pos x="172" y="342"/>
                </a:cxn>
                <a:cxn ang="0">
                  <a:pos x="118" y="358"/>
                </a:cxn>
                <a:cxn ang="0">
                  <a:pos x="72" y="356"/>
                </a:cxn>
                <a:cxn ang="0">
                  <a:pos x="48" y="348"/>
                </a:cxn>
                <a:cxn ang="0">
                  <a:pos x="24" y="330"/>
                </a:cxn>
                <a:cxn ang="0">
                  <a:pos x="20" y="318"/>
                </a:cxn>
                <a:cxn ang="0">
                  <a:pos x="30" y="310"/>
                </a:cxn>
                <a:cxn ang="0">
                  <a:pos x="66" y="290"/>
                </a:cxn>
                <a:cxn ang="0">
                  <a:pos x="116" y="262"/>
                </a:cxn>
                <a:cxn ang="0">
                  <a:pos x="124" y="224"/>
                </a:cxn>
                <a:cxn ang="0">
                  <a:pos x="118" y="156"/>
                </a:cxn>
                <a:cxn ang="0">
                  <a:pos x="114" y="146"/>
                </a:cxn>
                <a:cxn ang="0">
                  <a:pos x="106" y="146"/>
                </a:cxn>
                <a:cxn ang="0">
                  <a:pos x="44" y="150"/>
                </a:cxn>
                <a:cxn ang="0">
                  <a:pos x="18" y="140"/>
                </a:cxn>
                <a:cxn ang="0">
                  <a:pos x="4" y="128"/>
                </a:cxn>
                <a:cxn ang="0">
                  <a:pos x="0" y="116"/>
                </a:cxn>
                <a:cxn ang="0">
                  <a:pos x="4" y="98"/>
                </a:cxn>
                <a:cxn ang="0">
                  <a:pos x="22" y="94"/>
                </a:cxn>
                <a:cxn ang="0">
                  <a:pos x="82" y="58"/>
                </a:cxn>
                <a:cxn ang="0">
                  <a:pos x="134" y="24"/>
                </a:cxn>
                <a:cxn ang="0">
                  <a:pos x="196" y="4"/>
                </a:cxn>
                <a:cxn ang="0">
                  <a:pos x="248" y="2"/>
                </a:cxn>
                <a:cxn ang="0">
                  <a:pos x="300" y="22"/>
                </a:cxn>
                <a:cxn ang="0">
                  <a:pos x="318" y="56"/>
                </a:cxn>
                <a:cxn ang="0">
                  <a:pos x="318" y="74"/>
                </a:cxn>
                <a:cxn ang="0">
                  <a:pos x="304" y="90"/>
                </a:cxn>
                <a:cxn ang="0">
                  <a:pos x="258" y="96"/>
                </a:cxn>
                <a:cxn ang="0">
                  <a:pos x="224" y="106"/>
                </a:cxn>
                <a:cxn ang="0">
                  <a:pos x="196" y="116"/>
                </a:cxn>
                <a:cxn ang="0">
                  <a:pos x="202" y="126"/>
                </a:cxn>
                <a:cxn ang="0">
                  <a:pos x="214" y="142"/>
                </a:cxn>
                <a:cxn ang="0">
                  <a:pos x="230" y="210"/>
                </a:cxn>
              </a:cxnLst>
              <a:rect l="0" t="0" r="r" b="b"/>
              <a:pathLst>
                <a:path w="390" h="360">
                  <a:moveTo>
                    <a:pt x="230" y="210"/>
                  </a:moveTo>
                  <a:lnTo>
                    <a:pt x="230" y="210"/>
                  </a:lnTo>
                  <a:lnTo>
                    <a:pt x="232" y="218"/>
                  </a:lnTo>
                  <a:lnTo>
                    <a:pt x="232" y="218"/>
                  </a:lnTo>
                  <a:lnTo>
                    <a:pt x="260" y="214"/>
                  </a:lnTo>
                  <a:lnTo>
                    <a:pt x="292" y="214"/>
                  </a:lnTo>
                  <a:lnTo>
                    <a:pt x="308" y="216"/>
                  </a:lnTo>
                  <a:lnTo>
                    <a:pt x="322" y="218"/>
                  </a:lnTo>
                  <a:lnTo>
                    <a:pt x="338" y="224"/>
                  </a:lnTo>
                  <a:lnTo>
                    <a:pt x="352" y="232"/>
                  </a:lnTo>
                  <a:lnTo>
                    <a:pt x="352" y="232"/>
                  </a:lnTo>
                  <a:lnTo>
                    <a:pt x="364" y="238"/>
                  </a:lnTo>
                  <a:lnTo>
                    <a:pt x="372" y="244"/>
                  </a:lnTo>
                  <a:lnTo>
                    <a:pt x="382" y="258"/>
                  </a:lnTo>
                  <a:lnTo>
                    <a:pt x="386" y="268"/>
                  </a:lnTo>
                  <a:lnTo>
                    <a:pt x="388" y="278"/>
                  </a:lnTo>
                  <a:lnTo>
                    <a:pt x="388" y="278"/>
                  </a:lnTo>
                  <a:lnTo>
                    <a:pt x="390" y="290"/>
                  </a:lnTo>
                  <a:lnTo>
                    <a:pt x="388" y="300"/>
                  </a:lnTo>
                  <a:lnTo>
                    <a:pt x="386" y="308"/>
                  </a:lnTo>
                  <a:lnTo>
                    <a:pt x="382" y="314"/>
                  </a:lnTo>
                  <a:lnTo>
                    <a:pt x="378" y="316"/>
                  </a:lnTo>
                  <a:lnTo>
                    <a:pt x="374" y="320"/>
                  </a:lnTo>
                  <a:lnTo>
                    <a:pt x="368" y="322"/>
                  </a:lnTo>
                  <a:lnTo>
                    <a:pt x="368" y="322"/>
                  </a:lnTo>
                  <a:lnTo>
                    <a:pt x="364" y="322"/>
                  </a:lnTo>
                  <a:lnTo>
                    <a:pt x="356" y="322"/>
                  </a:lnTo>
                  <a:lnTo>
                    <a:pt x="312" y="312"/>
                  </a:lnTo>
                  <a:lnTo>
                    <a:pt x="312" y="312"/>
                  </a:lnTo>
                  <a:lnTo>
                    <a:pt x="300" y="310"/>
                  </a:lnTo>
                  <a:lnTo>
                    <a:pt x="286" y="310"/>
                  </a:lnTo>
                  <a:lnTo>
                    <a:pt x="266" y="312"/>
                  </a:lnTo>
                  <a:lnTo>
                    <a:pt x="266" y="312"/>
                  </a:lnTo>
                  <a:lnTo>
                    <a:pt x="246" y="318"/>
                  </a:lnTo>
                  <a:lnTo>
                    <a:pt x="218" y="326"/>
                  </a:lnTo>
                  <a:lnTo>
                    <a:pt x="172" y="342"/>
                  </a:lnTo>
                  <a:lnTo>
                    <a:pt x="172" y="342"/>
                  </a:lnTo>
                  <a:lnTo>
                    <a:pt x="118" y="358"/>
                  </a:lnTo>
                  <a:lnTo>
                    <a:pt x="118" y="358"/>
                  </a:lnTo>
                  <a:lnTo>
                    <a:pt x="106" y="358"/>
                  </a:lnTo>
                  <a:lnTo>
                    <a:pt x="94" y="360"/>
                  </a:lnTo>
                  <a:lnTo>
                    <a:pt x="72" y="356"/>
                  </a:lnTo>
                  <a:lnTo>
                    <a:pt x="56" y="352"/>
                  </a:lnTo>
                  <a:lnTo>
                    <a:pt x="48" y="348"/>
                  </a:lnTo>
                  <a:lnTo>
                    <a:pt x="48" y="348"/>
                  </a:lnTo>
                  <a:lnTo>
                    <a:pt x="28" y="336"/>
                  </a:lnTo>
                  <a:lnTo>
                    <a:pt x="28" y="336"/>
                  </a:lnTo>
                  <a:lnTo>
                    <a:pt x="24" y="330"/>
                  </a:lnTo>
                  <a:lnTo>
                    <a:pt x="20" y="322"/>
                  </a:lnTo>
                  <a:lnTo>
                    <a:pt x="20" y="322"/>
                  </a:lnTo>
                  <a:lnTo>
                    <a:pt x="20" y="318"/>
                  </a:lnTo>
                  <a:lnTo>
                    <a:pt x="22" y="314"/>
                  </a:lnTo>
                  <a:lnTo>
                    <a:pt x="26" y="312"/>
                  </a:lnTo>
                  <a:lnTo>
                    <a:pt x="30" y="310"/>
                  </a:lnTo>
                  <a:lnTo>
                    <a:pt x="30" y="310"/>
                  </a:lnTo>
                  <a:lnTo>
                    <a:pt x="44" y="304"/>
                  </a:lnTo>
                  <a:lnTo>
                    <a:pt x="66" y="290"/>
                  </a:lnTo>
                  <a:lnTo>
                    <a:pt x="104" y="268"/>
                  </a:lnTo>
                  <a:lnTo>
                    <a:pt x="104" y="268"/>
                  </a:lnTo>
                  <a:lnTo>
                    <a:pt x="116" y="262"/>
                  </a:lnTo>
                  <a:lnTo>
                    <a:pt x="124" y="256"/>
                  </a:lnTo>
                  <a:lnTo>
                    <a:pt x="124" y="256"/>
                  </a:lnTo>
                  <a:lnTo>
                    <a:pt x="124" y="224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18" y="156"/>
                  </a:lnTo>
                  <a:lnTo>
                    <a:pt x="116" y="148"/>
                  </a:lnTo>
                  <a:lnTo>
                    <a:pt x="116" y="148"/>
                  </a:lnTo>
                  <a:lnTo>
                    <a:pt x="114" y="146"/>
                  </a:lnTo>
                  <a:lnTo>
                    <a:pt x="112" y="146"/>
                  </a:lnTo>
                  <a:lnTo>
                    <a:pt x="106" y="146"/>
                  </a:lnTo>
                  <a:lnTo>
                    <a:pt x="106" y="146"/>
                  </a:lnTo>
                  <a:lnTo>
                    <a:pt x="74" y="150"/>
                  </a:lnTo>
                  <a:lnTo>
                    <a:pt x="74" y="150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28" y="144"/>
                  </a:lnTo>
                  <a:lnTo>
                    <a:pt x="18" y="140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4" y="128"/>
                  </a:lnTo>
                  <a:lnTo>
                    <a:pt x="2" y="12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08"/>
                  </a:lnTo>
                  <a:lnTo>
                    <a:pt x="2" y="102"/>
                  </a:lnTo>
                  <a:lnTo>
                    <a:pt x="4" y="98"/>
                  </a:lnTo>
                  <a:lnTo>
                    <a:pt x="8" y="98"/>
                  </a:lnTo>
                  <a:lnTo>
                    <a:pt x="8" y="98"/>
                  </a:lnTo>
                  <a:lnTo>
                    <a:pt x="22" y="94"/>
                  </a:lnTo>
                  <a:lnTo>
                    <a:pt x="36" y="88"/>
                  </a:lnTo>
                  <a:lnTo>
                    <a:pt x="54" y="78"/>
                  </a:lnTo>
                  <a:lnTo>
                    <a:pt x="82" y="58"/>
                  </a:lnTo>
                  <a:lnTo>
                    <a:pt x="82" y="58"/>
                  </a:lnTo>
                  <a:lnTo>
                    <a:pt x="106" y="40"/>
                  </a:lnTo>
                  <a:lnTo>
                    <a:pt x="134" y="24"/>
                  </a:lnTo>
                  <a:lnTo>
                    <a:pt x="162" y="12"/>
                  </a:lnTo>
                  <a:lnTo>
                    <a:pt x="178" y="8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224" y="0"/>
                  </a:lnTo>
                  <a:lnTo>
                    <a:pt x="248" y="2"/>
                  </a:lnTo>
                  <a:lnTo>
                    <a:pt x="270" y="6"/>
                  </a:lnTo>
                  <a:lnTo>
                    <a:pt x="286" y="12"/>
                  </a:lnTo>
                  <a:lnTo>
                    <a:pt x="300" y="22"/>
                  </a:lnTo>
                  <a:lnTo>
                    <a:pt x="308" y="32"/>
                  </a:lnTo>
                  <a:lnTo>
                    <a:pt x="316" y="44"/>
                  </a:lnTo>
                  <a:lnTo>
                    <a:pt x="318" y="56"/>
                  </a:lnTo>
                  <a:lnTo>
                    <a:pt x="318" y="56"/>
                  </a:lnTo>
                  <a:lnTo>
                    <a:pt x="320" y="62"/>
                  </a:lnTo>
                  <a:lnTo>
                    <a:pt x="318" y="74"/>
                  </a:lnTo>
                  <a:lnTo>
                    <a:pt x="316" y="80"/>
                  </a:lnTo>
                  <a:lnTo>
                    <a:pt x="310" y="86"/>
                  </a:lnTo>
                  <a:lnTo>
                    <a:pt x="304" y="90"/>
                  </a:lnTo>
                  <a:lnTo>
                    <a:pt x="294" y="94"/>
                  </a:lnTo>
                  <a:lnTo>
                    <a:pt x="294" y="94"/>
                  </a:lnTo>
                  <a:lnTo>
                    <a:pt x="258" y="96"/>
                  </a:lnTo>
                  <a:lnTo>
                    <a:pt x="258" y="96"/>
                  </a:lnTo>
                  <a:lnTo>
                    <a:pt x="242" y="100"/>
                  </a:lnTo>
                  <a:lnTo>
                    <a:pt x="224" y="106"/>
                  </a:lnTo>
                  <a:lnTo>
                    <a:pt x="198" y="116"/>
                  </a:lnTo>
                  <a:lnTo>
                    <a:pt x="198" y="116"/>
                  </a:lnTo>
                  <a:lnTo>
                    <a:pt x="196" y="116"/>
                  </a:lnTo>
                  <a:lnTo>
                    <a:pt x="196" y="120"/>
                  </a:lnTo>
                  <a:lnTo>
                    <a:pt x="196" y="120"/>
                  </a:lnTo>
                  <a:lnTo>
                    <a:pt x="202" y="126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14" y="142"/>
                  </a:lnTo>
                  <a:lnTo>
                    <a:pt x="218" y="154"/>
                  </a:lnTo>
                  <a:lnTo>
                    <a:pt x="224" y="184"/>
                  </a:lnTo>
                  <a:lnTo>
                    <a:pt x="230" y="2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38" name="Freeform 214"/>
            <p:cNvSpPr>
              <a:spLocks noEditPoints="1"/>
            </p:cNvSpPr>
            <p:nvPr/>
          </p:nvSpPr>
          <p:spPr bwMode="auto">
            <a:xfrm>
              <a:off x="6413500" y="355600"/>
              <a:ext cx="819150" cy="873125"/>
            </a:xfrm>
            <a:custGeom>
              <a:avLst/>
              <a:gdLst/>
              <a:ahLst/>
              <a:cxnLst>
                <a:cxn ang="0">
                  <a:pos x="280" y="340"/>
                </a:cxn>
                <a:cxn ang="0">
                  <a:pos x="262" y="462"/>
                </a:cxn>
                <a:cxn ang="0">
                  <a:pos x="248" y="502"/>
                </a:cxn>
                <a:cxn ang="0">
                  <a:pos x="218" y="534"/>
                </a:cxn>
                <a:cxn ang="0">
                  <a:pos x="184" y="548"/>
                </a:cxn>
                <a:cxn ang="0">
                  <a:pos x="162" y="550"/>
                </a:cxn>
                <a:cxn ang="0">
                  <a:pos x="122" y="534"/>
                </a:cxn>
                <a:cxn ang="0">
                  <a:pos x="80" y="510"/>
                </a:cxn>
                <a:cxn ang="0">
                  <a:pos x="74" y="502"/>
                </a:cxn>
                <a:cxn ang="0">
                  <a:pos x="74" y="496"/>
                </a:cxn>
                <a:cxn ang="0">
                  <a:pos x="96" y="476"/>
                </a:cxn>
                <a:cxn ang="0">
                  <a:pos x="114" y="446"/>
                </a:cxn>
                <a:cxn ang="0">
                  <a:pos x="166" y="268"/>
                </a:cxn>
                <a:cxn ang="0">
                  <a:pos x="168" y="256"/>
                </a:cxn>
                <a:cxn ang="0">
                  <a:pos x="156" y="246"/>
                </a:cxn>
                <a:cxn ang="0">
                  <a:pos x="118" y="234"/>
                </a:cxn>
                <a:cxn ang="0">
                  <a:pos x="90" y="236"/>
                </a:cxn>
                <a:cxn ang="0">
                  <a:pos x="48" y="230"/>
                </a:cxn>
                <a:cxn ang="0">
                  <a:pos x="18" y="212"/>
                </a:cxn>
                <a:cxn ang="0">
                  <a:pos x="4" y="198"/>
                </a:cxn>
                <a:cxn ang="0">
                  <a:pos x="0" y="188"/>
                </a:cxn>
                <a:cxn ang="0">
                  <a:pos x="4" y="168"/>
                </a:cxn>
                <a:cxn ang="0">
                  <a:pos x="14" y="160"/>
                </a:cxn>
                <a:cxn ang="0">
                  <a:pos x="44" y="150"/>
                </a:cxn>
                <a:cxn ang="0">
                  <a:pos x="98" y="120"/>
                </a:cxn>
                <a:cxn ang="0">
                  <a:pos x="250" y="30"/>
                </a:cxn>
                <a:cxn ang="0">
                  <a:pos x="332" y="2"/>
                </a:cxn>
                <a:cxn ang="0">
                  <a:pos x="362" y="0"/>
                </a:cxn>
                <a:cxn ang="0">
                  <a:pos x="408" y="6"/>
                </a:cxn>
                <a:cxn ang="0">
                  <a:pos x="448" y="24"/>
                </a:cxn>
                <a:cxn ang="0">
                  <a:pos x="482" y="52"/>
                </a:cxn>
                <a:cxn ang="0">
                  <a:pos x="506" y="88"/>
                </a:cxn>
                <a:cxn ang="0">
                  <a:pos x="514" y="114"/>
                </a:cxn>
                <a:cxn ang="0">
                  <a:pos x="512" y="156"/>
                </a:cxn>
                <a:cxn ang="0">
                  <a:pos x="488" y="224"/>
                </a:cxn>
                <a:cxn ang="0">
                  <a:pos x="462" y="264"/>
                </a:cxn>
                <a:cxn ang="0">
                  <a:pos x="422" y="302"/>
                </a:cxn>
                <a:cxn ang="0">
                  <a:pos x="388" y="318"/>
                </a:cxn>
                <a:cxn ang="0">
                  <a:pos x="354" y="316"/>
                </a:cxn>
                <a:cxn ang="0">
                  <a:pos x="334" y="310"/>
                </a:cxn>
                <a:cxn ang="0">
                  <a:pos x="286" y="286"/>
                </a:cxn>
                <a:cxn ang="0">
                  <a:pos x="222" y="188"/>
                </a:cxn>
                <a:cxn ang="0">
                  <a:pos x="268" y="218"/>
                </a:cxn>
                <a:cxn ang="0">
                  <a:pos x="280" y="236"/>
                </a:cxn>
                <a:cxn ang="0">
                  <a:pos x="284" y="240"/>
                </a:cxn>
                <a:cxn ang="0">
                  <a:pos x="316" y="220"/>
                </a:cxn>
                <a:cxn ang="0">
                  <a:pos x="368" y="164"/>
                </a:cxn>
                <a:cxn ang="0">
                  <a:pos x="404" y="120"/>
                </a:cxn>
                <a:cxn ang="0">
                  <a:pos x="408" y="98"/>
                </a:cxn>
                <a:cxn ang="0">
                  <a:pos x="400" y="84"/>
                </a:cxn>
                <a:cxn ang="0">
                  <a:pos x="384" y="82"/>
                </a:cxn>
                <a:cxn ang="0">
                  <a:pos x="360" y="96"/>
                </a:cxn>
                <a:cxn ang="0">
                  <a:pos x="304" y="136"/>
                </a:cxn>
                <a:cxn ang="0">
                  <a:pos x="222" y="188"/>
                </a:cxn>
              </a:cxnLst>
              <a:rect l="0" t="0" r="r" b="b"/>
              <a:pathLst>
                <a:path w="516" h="550">
                  <a:moveTo>
                    <a:pt x="286" y="288"/>
                  </a:moveTo>
                  <a:lnTo>
                    <a:pt x="286" y="288"/>
                  </a:lnTo>
                  <a:lnTo>
                    <a:pt x="280" y="340"/>
                  </a:lnTo>
                  <a:lnTo>
                    <a:pt x="272" y="404"/>
                  </a:lnTo>
                  <a:lnTo>
                    <a:pt x="268" y="434"/>
                  </a:lnTo>
                  <a:lnTo>
                    <a:pt x="262" y="462"/>
                  </a:lnTo>
                  <a:lnTo>
                    <a:pt x="256" y="484"/>
                  </a:lnTo>
                  <a:lnTo>
                    <a:pt x="248" y="502"/>
                  </a:lnTo>
                  <a:lnTo>
                    <a:pt x="248" y="502"/>
                  </a:lnTo>
                  <a:lnTo>
                    <a:pt x="240" y="514"/>
                  </a:lnTo>
                  <a:lnTo>
                    <a:pt x="226" y="528"/>
                  </a:lnTo>
                  <a:lnTo>
                    <a:pt x="218" y="534"/>
                  </a:lnTo>
                  <a:lnTo>
                    <a:pt x="208" y="540"/>
                  </a:lnTo>
                  <a:lnTo>
                    <a:pt x="198" y="544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72" y="550"/>
                  </a:lnTo>
                  <a:lnTo>
                    <a:pt x="162" y="550"/>
                  </a:lnTo>
                  <a:lnTo>
                    <a:pt x="150" y="548"/>
                  </a:lnTo>
                  <a:lnTo>
                    <a:pt x="140" y="544"/>
                  </a:lnTo>
                  <a:lnTo>
                    <a:pt x="122" y="534"/>
                  </a:lnTo>
                  <a:lnTo>
                    <a:pt x="102" y="522"/>
                  </a:lnTo>
                  <a:lnTo>
                    <a:pt x="102" y="522"/>
                  </a:lnTo>
                  <a:lnTo>
                    <a:pt x="80" y="510"/>
                  </a:lnTo>
                  <a:lnTo>
                    <a:pt x="80" y="510"/>
                  </a:lnTo>
                  <a:lnTo>
                    <a:pt x="76" y="506"/>
                  </a:lnTo>
                  <a:lnTo>
                    <a:pt x="74" y="502"/>
                  </a:lnTo>
                  <a:lnTo>
                    <a:pt x="74" y="502"/>
                  </a:lnTo>
                  <a:lnTo>
                    <a:pt x="74" y="498"/>
                  </a:lnTo>
                  <a:lnTo>
                    <a:pt x="74" y="496"/>
                  </a:lnTo>
                  <a:lnTo>
                    <a:pt x="84" y="488"/>
                  </a:lnTo>
                  <a:lnTo>
                    <a:pt x="84" y="488"/>
                  </a:lnTo>
                  <a:lnTo>
                    <a:pt x="96" y="476"/>
                  </a:lnTo>
                  <a:lnTo>
                    <a:pt x="106" y="462"/>
                  </a:lnTo>
                  <a:lnTo>
                    <a:pt x="114" y="446"/>
                  </a:lnTo>
                  <a:lnTo>
                    <a:pt x="114" y="446"/>
                  </a:lnTo>
                  <a:lnTo>
                    <a:pt x="136" y="398"/>
                  </a:lnTo>
                  <a:lnTo>
                    <a:pt x="148" y="348"/>
                  </a:lnTo>
                  <a:lnTo>
                    <a:pt x="166" y="268"/>
                  </a:lnTo>
                  <a:lnTo>
                    <a:pt x="166" y="268"/>
                  </a:lnTo>
                  <a:lnTo>
                    <a:pt x="168" y="260"/>
                  </a:lnTo>
                  <a:lnTo>
                    <a:pt x="168" y="256"/>
                  </a:lnTo>
                  <a:lnTo>
                    <a:pt x="168" y="256"/>
                  </a:lnTo>
                  <a:lnTo>
                    <a:pt x="156" y="246"/>
                  </a:lnTo>
                  <a:lnTo>
                    <a:pt x="156" y="246"/>
                  </a:lnTo>
                  <a:lnTo>
                    <a:pt x="142" y="228"/>
                  </a:lnTo>
                  <a:lnTo>
                    <a:pt x="142" y="228"/>
                  </a:lnTo>
                  <a:lnTo>
                    <a:pt x="118" y="234"/>
                  </a:lnTo>
                  <a:lnTo>
                    <a:pt x="118" y="234"/>
                  </a:lnTo>
                  <a:lnTo>
                    <a:pt x="104" y="236"/>
                  </a:lnTo>
                  <a:lnTo>
                    <a:pt x="90" y="236"/>
                  </a:lnTo>
                  <a:lnTo>
                    <a:pt x="76" y="236"/>
                  </a:lnTo>
                  <a:lnTo>
                    <a:pt x="62" y="232"/>
                  </a:lnTo>
                  <a:lnTo>
                    <a:pt x="48" y="230"/>
                  </a:lnTo>
                  <a:lnTo>
                    <a:pt x="36" y="224"/>
                  </a:lnTo>
                  <a:lnTo>
                    <a:pt x="26" y="220"/>
                  </a:lnTo>
                  <a:lnTo>
                    <a:pt x="18" y="212"/>
                  </a:lnTo>
                  <a:lnTo>
                    <a:pt x="18" y="212"/>
                  </a:lnTo>
                  <a:lnTo>
                    <a:pt x="4" y="198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2"/>
                  </a:lnTo>
                  <a:lnTo>
                    <a:pt x="0" y="176"/>
                  </a:lnTo>
                  <a:lnTo>
                    <a:pt x="4" y="168"/>
                  </a:lnTo>
                  <a:lnTo>
                    <a:pt x="10" y="162"/>
                  </a:lnTo>
                  <a:lnTo>
                    <a:pt x="14" y="160"/>
                  </a:lnTo>
                  <a:lnTo>
                    <a:pt x="14" y="160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44" y="150"/>
                  </a:lnTo>
                  <a:lnTo>
                    <a:pt x="62" y="140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158" y="80"/>
                  </a:lnTo>
                  <a:lnTo>
                    <a:pt x="220" y="46"/>
                  </a:lnTo>
                  <a:lnTo>
                    <a:pt x="250" y="30"/>
                  </a:lnTo>
                  <a:lnTo>
                    <a:pt x="278" y="18"/>
                  </a:lnTo>
                  <a:lnTo>
                    <a:pt x="306" y="8"/>
                  </a:lnTo>
                  <a:lnTo>
                    <a:pt x="332" y="2"/>
                  </a:lnTo>
                  <a:lnTo>
                    <a:pt x="332" y="2"/>
                  </a:lnTo>
                  <a:lnTo>
                    <a:pt x="348" y="0"/>
                  </a:lnTo>
                  <a:lnTo>
                    <a:pt x="362" y="0"/>
                  </a:lnTo>
                  <a:lnTo>
                    <a:pt x="378" y="0"/>
                  </a:lnTo>
                  <a:lnTo>
                    <a:pt x="394" y="2"/>
                  </a:lnTo>
                  <a:lnTo>
                    <a:pt x="408" y="6"/>
                  </a:lnTo>
                  <a:lnTo>
                    <a:pt x="422" y="12"/>
                  </a:lnTo>
                  <a:lnTo>
                    <a:pt x="436" y="18"/>
                  </a:lnTo>
                  <a:lnTo>
                    <a:pt x="448" y="24"/>
                  </a:lnTo>
                  <a:lnTo>
                    <a:pt x="462" y="32"/>
                  </a:lnTo>
                  <a:lnTo>
                    <a:pt x="472" y="42"/>
                  </a:lnTo>
                  <a:lnTo>
                    <a:pt x="482" y="52"/>
                  </a:lnTo>
                  <a:lnTo>
                    <a:pt x="492" y="64"/>
                  </a:lnTo>
                  <a:lnTo>
                    <a:pt x="500" y="76"/>
                  </a:lnTo>
                  <a:lnTo>
                    <a:pt x="506" y="88"/>
                  </a:lnTo>
                  <a:lnTo>
                    <a:pt x="510" y="102"/>
                  </a:lnTo>
                  <a:lnTo>
                    <a:pt x="514" y="114"/>
                  </a:lnTo>
                  <a:lnTo>
                    <a:pt x="514" y="114"/>
                  </a:lnTo>
                  <a:lnTo>
                    <a:pt x="516" y="128"/>
                  </a:lnTo>
                  <a:lnTo>
                    <a:pt x="514" y="142"/>
                  </a:lnTo>
                  <a:lnTo>
                    <a:pt x="512" y="156"/>
                  </a:lnTo>
                  <a:lnTo>
                    <a:pt x="508" y="172"/>
                  </a:lnTo>
                  <a:lnTo>
                    <a:pt x="498" y="198"/>
                  </a:lnTo>
                  <a:lnTo>
                    <a:pt x="488" y="224"/>
                  </a:lnTo>
                  <a:lnTo>
                    <a:pt x="488" y="224"/>
                  </a:lnTo>
                  <a:lnTo>
                    <a:pt x="476" y="244"/>
                  </a:lnTo>
                  <a:lnTo>
                    <a:pt x="462" y="264"/>
                  </a:lnTo>
                  <a:lnTo>
                    <a:pt x="450" y="278"/>
                  </a:lnTo>
                  <a:lnTo>
                    <a:pt x="436" y="292"/>
                  </a:lnTo>
                  <a:lnTo>
                    <a:pt x="422" y="302"/>
                  </a:lnTo>
                  <a:lnTo>
                    <a:pt x="410" y="310"/>
                  </a:lnTo>
                  <a:lnTo>
                    <a:pt x="398" y="314"/>
                  </a:lnTo>
                  <a:lnTo>
                    <a:pt x="388" y="318"/>
                  </a:lnTo>
                  <a:lnTo>
                    <a:pt x="388" y="318"/>
                  </a:lnTo>
                  <a:lnTo>
                    <a:pt x="370" y="318"/>
                  </a:lnTo>
                  <a:lnTo>
                    <a:pt x="354" y="316"/>
                  </a:lnTo>
                  <a:lnTo>
                    <a:pt x="342" y="314"/>
                  </a:lnTo>
                  <a:lnTo>
                    <a:pt x="334" y="310"/>
                  </a:lnTo>
                  <a:lnTo>
                    <a:pt x="334" y="310"/>
                  </a:lnTo>
                  <a:lnTo>
                    <a:pt x="306" y="292"/>
                  </a:lnTo>
                  <a:lnTo>
                    <a:pt x="296" y="288"/>
                  </a:lnTo>
                  <a:lnTo>
                    <a:pt x="286" y="286"/>
                  </a:lnTo>
                  <a:lnTo>
                    <a:pt x="286" y="288"/>
                  </a:lnTo>
                  <a:close/>
                  <a:moveTo>
                    <a:pt x="222" y="188"/>
                  </a:moveTo>
                  <a:lnTo>
                    <a:pt x="222" y="188"/>
                  </a:lnTo>
                  <a:lnTo>
                    <a:pt x="242" y="198"/>
                  </a:lnTo>
                  <a:lnTo>
                    <a:pt x="258" y="210"/>
                  </a:lnTo>
                  <a:lnTo>
                    <a:pt x="268" y="218"/>
                  </a:lnTo>
                  <a:lnTo>
                    <a:pt x="274" y="226"/>
                  </a:lnTo>
                  <a:lnTo>
                    <a:pt x="274" y="226"/>
                  </a:lnTo>
                  <a:lnTo>
                    <a:pt x="280" y="236"/>
                  </a:lnTo>
                  <a:lnTo>
                    <a:pt x="282" y="240"/>
                  </a:lnTo>
                  <a:lnTo>
                    <a:pt x="284" y="240"/>
                  </a:lnTo>
                  <a:lnTo>
                    <a:pt x="284" y="240"/>
                  </a:lnTo>
                  <a:lnTo>
                    <a:pt x="290" y="238"/>
                  </a:lnTo>
                  <a:lnTo>
                    <a:pt x="298" y="234"/>
                  </a:lnTo>
                  <a:lnTo>
                    <a:pt x="316" y="220"/>
                  </a:lnTo>
                  <a:lnTo>
                    <a:pt x="338" y="196"/>
                  </a:lnTo>
                  <a:lnTo>
                    <a:pt x="368" y="164"/>
                  </a:lnTo>
                  <a:lnTo>
                    <a:pt x="368" y="164"/>
                  </a:lnTo>
                  <a:lnTo>
                    <a:pt x="386" y="142"/>
                  </a:lnTo>
                  <a:lnTo>
                    <a:pt x="400" y="126"/>
                  </a:lnTo>
                  <a:lnTo>
                    <a:pt x="404" y="120"/>
                  </a:lnTo>
                  <a:lnTo>
                    <a:pt x="408" y="112"/>
                  </a:lnTo>
                  <a:lnTo>
                    <a:pt x="408" y="106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0"/>
                  </a:lnTo>
                  <a:lnTo>
                    <a:pt x="400" y="84"/>
                  </a:lnTo>
                  <a:lnTo>
                    <a:pt x="392" y="82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78" y="82"/>
                  </a:lnTo>
                  <a:lnTo>
                    <a:pt x="374" y="84"/>
                  </a:lnTo>
                  <a:lnTo>
                    <a:pt x="360" y="96"/>
                  </a:lnTo>
                  <a:lnTo>
                    <a:pt x="360" y="96"/>
                  </a:lnTo>
                  <a:lnTo>
                    <a:pt x="334" y="116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222" y="186"/>
                  </a:lnTo>
                  <a:lnTo>
                    <a:pt x="222" y="18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39" name="Freeform 215"/>
            <p:cNvSpPr>
              <a:spLocks noEditPoints="1"/>
            </p:cNvSpPr>
            <p:nvPr/>
          </p:nvSpPr>
          <p:spPr bwMode="auto">
            <a:xfrm>
              <a:off x="2019300" y="1009650"/>
              <a:ext cx="1003300" cy="990600"/>
            </a:xfrm>
            <a:custGeom>
              <a:avLst/>
              <a:gdLst/>
              <a:ahLst/>
              <a:cxnLst>
                <a:cxn ang="0">
                  <a:pos x="124" y="244"/>
                </a:cxn>
                <a:cxn ang="0">
                  <a:pos x="202" y="284"/>
                </a:cxn>
                <a:cxn ang="0">
                  <a:pos x="130" y="348"/>
                </a:cxn>
                <a:cxn ang="0">
                  <a:pos x="120" y="400"/>
                </a:cxn>
                <a:cxn ang="0">
                  <a:pos x="194" y="366"/>
                </a:cxn>
                <a:cxn ang="0">
                  <a:pos x="242" y="370"/>
                </a:cxn>
                <a:cxn ang="0">
                  <a:pos x="220" y="278"/>
                </a:cxn>
                <a:cxn ang="0">
                  <a:pos x="214" y="246"/>
                </a:cxn>
                <a:cxn ang="0">
                  <a:pos x="318" y="220"/>
                </a:cxn>
                <a:cxn ang="0">
                  <a:pos x="196" y="220"/>
                </a:cxn>
                <a:cxn ang="0">
                  <a:pos x="186" y="164"/>
                </a:cxn>
                <a:cxn ang="0">
                  <a:pos x="168" y="76"/>
                </a:cxn>
                <a:cxn ang="0">
                  <a:pos x="228" y="68"/>
                </a:cxn>
                <a:cxn ang="0">
                  <a:pos x="372" y="14"/>
                </a:cxn>
                <a:cxn ang="0">
                  <a:pos x="552" y="42"/>
                </a:cxn>
                <a:cxn ang="0">
                  <a:pos x="554" y="100"/>
                </a:cxn>
                <a:cxn ang="0">
                  <a:pos x="546" y="160"/>
                </a:cxn>
                <a:cxn ang="0">
                  <a:pos x="432" y="176"/>
                </a:cxn>
                <a:cxn ang="0">
                  <a:pos x="486" y="178"/>
                </a:cxn>
                <a:cxn ang="0">
                  <a:pos x="576" y="214"/>
                </a:cxn>
                <a:cxn ang="0">
                  <a:pos x="580" y="324"/>
                </a:cxn>
                <a:cxn ang="0">
                  <a:pos x="464" y="344"/>
                </a:cxn>
                <a:cxn ang="0">
                  <a:pos x="598" y="360"/>
                </a:cxn>
                <a:cxn ang="0">
                  <a:pos x="600" y="418"/>
                </a:cxn>
                <a:cxn ang="0">
                  <a:pos x="546" y="418"/>
                </a:cxn>
                <a:cxn ang="0">
                  <a:pos x="542" y="448"/>
                </a:cxn>
                <a:cxn ang="0">
                  <a:pos x="626" y="450"/>
                </a:cxn>
                <a:cxn ang="0">
                  <a:pos x="608" y="530"/>
                </a:cxn>
                <a:cxn ang="0">
                  <a:pos x="400" y="582"/>
                </a:cxn>
                <a:cxn ang="0">
                  <a:pos x="296" y="560"/>
                </a:cxn>
                <a:cxn ang="0">
                  <a:pos x="206" y="624"/>
                </a:cxn>
                <a:cxn ang="0">
                  <a:pos x="100" y="584"/>
                </a:cxn>
                <a:cxn ang="0">
                  <a:pos x="102" y="468"/>
                </a:cxn>
                <a:cxn ang="0">
                  <a:pos x="58" y="418"/>
                </a:cxn>
                <a:cxn ang="0">
                  <a:pos x="72" y="334"/>
                </a:cxn>
                <a:cxn ang="0">
                  <a:pos x="26" y="282"/>
                </a:cxn>
                <a:cxn ang="0">
                  <a:pos x="160" y="216"/>
                </a:cxn>
                <a:cxn ang="0">
                  <a:pos x="72" y="192"/>
                </a:cxn>
                <a:cxn ang="0">
                  <a:pos x="0" y="140"/>
                </a:cxn>
                <a:cxn ang="0">
                  <a:pos x="56" y="84"/>
                </a:cxn>
                <a:cxn ang="0">
                  <a:pos x="162" y="150"/>
                </a:cxn>
                <a:cxn ang="0">
                  <a:pos x="172" y="552"/>
                </a:cxn>
                <a:cxn ang="0">
                  <a:pos x="194" y="560"/>
                </a:cxn>
                <a:cxn ang="0">
                  <a:pos x="270" y="470"/>
                </a:cxn>
                <a:cxn ang="0">
                  <a:pos x="208" y="486"/>
                </a:cxn>
                <a:cxn ang="0">
                  <a:pos x="346" y="384"/>
                </a:cxn>
                <a:cxn ang="0">
                  <a:pos x="290" y="424"/>
                </a:cxn>
                <a:cxn ang="0">
                  <a:pos x="288" y="134"/>
                </a:cxn>
                <a:cxn ang="0">
                  <a:pos x="252" y="156"/>
                </a:cxn>
                <a:cxn ang="0">
                  <a:pos x="334" y="468"/>
                </a:cxn>
                <a:cxn ang="0">
                  <a:pos x="290" y="292"/>
                </a:cxn>
                <a:cxn ang="0">
                  <a:pos x="326" y="302"/>
                </a:cxn>
                <a:cxn ang="0">
                  <a:pos x="290" y="292"/>
                </a:cxn>
                <a:cxn ang="0">
                  <a:pos x="314" y="356"/>
                </a:cxn>
                <a:cxn ang="0">
                  <a:pos x="450" y="78"/>
                </a:cxn>
                <a:cxn ang="0">
                  <a:pos x="406" y="80"/>
                </a:cxn>
                <a:cxn ang="0">
                  <a:pos x="450" y="78"/>
                </a:cxn>
                <a:cxn ang="0">
                  <a:pos x="476" y="222"/>
                </a:cxn>
                <a:cxn ang="0">
                  <a:pos x="480" y="240"/>
                </a:cxn>
                <a:cxn ang="0">
                  <a:pos x="486" y="272"/>
                </a:cxn>
              </a:cxnLst>
              <a:rect l="0" t="0" r="r" b="b"/>
              <a:pathLst>
                <a:path w="632" h="624">
                  <a:moveTo>
                    <a:pt x="32" y="272"/>
                  </a:moveTo>
                  <a:lnTo>
                    <a:pt x="32" y="272"/>
                  </a:lnTo>
                  <a:lnTo>
                    <a:pt x="36" y="268"/>
                  </a:lnTo>
                  <a:lnTo>
                    <a:pt x="52" y="258"/>
                  </a:lnTo>
                  <a:lnTo>
                    <a:pt x="62" y="254"/>
                  </a:lnTo>
                  <a:lnTo>
                    <a:pt x="76" y="250"/>
                  </a:lnTo>
                  <a:lnTo>
                    <a:pt x="90" y="246"/>
                  </a:lnTo>
                  <a:lnTo>
                    <a:pt x="106" y="246"/>
                  </a:lnTo>
                  <a:lnTo>
                    <a:pt x="106" y="246"/>
                  </a:lnTo>
                  <a:lnTo>
                    <a:pt x="124" y="244"/>
                  </a:lnTo>
                  <a:lnTo>
                    <a:pt x="140" y="244"/>
                  </a:lnTo>
                  <a:lnTo>
                    <a:pt x="156" y="248"/>
                  </a:lnTo>
                  <a:lnTo>
                    <a:pt x="156" y="248"/>
                  </a:lnTo>
                  <a:lnTo>
                    <a:pt x="166" y="250"/>
                  </a:lnTo>
                  <a:lnTo>
                    <a:pt x="174" y="256"/>
                  </a:lnTo>
                  <a:lnTo>
                    <a:pt x="186" y="262"/>
                  </a:lnTo>
                  <a:lnTo>
                    <a:pt x="196" y="274"/>
                  </a:lnTo>
                  <a:lnTo>
                    <a:pt x="196" y="274"/>
                  </a:lnTo>
                  <a:lnTo>
                    <a:pt x="202" y="284"/>
                  </a:lnTo>
                  <a:lnTo>
                    <a:pt x="202" y="284"/>
                  </a:lnTo>
                  <a:lnTo>
                    <a:pt x="202" y="296"/>
                  </a:lnTo>
                  <a:lnTo>
                    <a:pt x="202" y="310"/>
                  </a:lnTo>
                  <a:lnTo>
                    <a:pt x="200" y="316"/>
                  </a:lnTo>
                  <a:lnTo>
                    <a:pt x="196" y="324"/>
                  </a:lnTo>
                  <a:lnTo>
                    <a:pt x="190" y="330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58" y="342"/>
                  </a:lnTo>
                  <a:lnTo>
                    <a:pt x="142" y="346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20" y="356"/>
                  </a:lnTo>
                  <a:lnTo>
                    <a:pt x="112" y="364"/>
                  </a:lnTo>
                  <a:lnTo>
                    <a:pt x="106" y="374"/>
                  </a:lnTo>
                  <a:lnTo>
                    <a:pt x="106" y="380"/>
                  </a:lnTo>
                  <a:lnTo>
                    <a:pt x="106" y="386"/>
                  </a:lnTo>
                  <a:lnTo>
                    <a:pt x="106" y="386"/>
                  </a:lnTo>
                  <a:lnTo>
                    <a:pt x="108" y="392"/>
                  </a:lnTo>
                  <a:lnTo>
                    <a:pt x="114" y="398"/>
                  </a:lnTo>
                  <a:lnTo>
                    <a:pt x="120" y="400"/>
                  </a:lnTo>
                  <a:lnTo>
                    <a:pt x="124" y="400"/>
                  </a:lnTo>
                  <a:lnTo>
                    <a:pt x="124" y="400"/>
                  </a:lnTo>
                  <a:lnTo>
                    <a:pt x="132" y="398"/>
                  </a:lnTo>
                  <a:lnTo>
                    <a:pt x="136" y="394"/>
                  </a:lnTo>
                  <a:lnTo>
                    <a:pt x="136" y="394"/>
                  </a:lnTo>
                  <a:lnTo>
                    <a:pt x="166" y="372"/>
                  </a:lnTo>
                  <a:lnTo>
                    <a:pt x="174" y="368"/>
                  </a:lnTo>
                  <a:lnTo>
                    <a:pt x="182" y="366"/>
                  </a:lnTo>
                  <a:lnTo>
                    <a:pt x="182" y="366"/>
                  </a:lnTo>
                  <a:lnTo>
                    <a:pt x="194" y="366"/>
                  </a:lnTo>
                  <a:lnTo>
                    <a:pt x="202" y="370"/>
                  </a:lnTo>
                  <a:lnTo>
                    <a:pt x="210" y="374"/>
                  </a:lnTo>
                  <a:lnTo>
                    <a:pt x="216" y="378"/>
                  </a:lnTo>
                  <a:lnTo>
                    <a:pt x="216" y="378"/>
                  </a:lnTo>
                  <a:lnTo>
                    <a:pt x="238" y="402"/>
                  </a:lnTo>
                  <a:lnTo>
                    <a:pt x="238" y="402"/>
                  </a:lnTo>
                  <a:lnTo>
                    <a:pt x="258" y="382"/>
                  </a:lnTo>
                  <a:lnTo>
                    <a:pt x="258" y="382"/>
                  </a:lnTo>
                  <a:lnTo>
                    <a:pt x="242" y="370"/>
                  </a:lnTo>
                  <a:lnTo>
                    <a:pt x="242" y="370"/>
                  </a:lnTo>
                  <a:lnTo>
                    <a:pt x="234" y="354"/>
                  </a:lnTo>
                  <a:lnTo>
                    <a:pt x="228" y="334"/>
                  </a:lnTo>
                  <a:lnTo>
                    <a:pt x="224" y="318"/>
                  </a:lnTo>
                  <a:lnTo>
                    <a:pt x="224" y="318"/>
                  </a:lnTo>
                  <a:lnTo>
                    <a:pt x="222" y="284"/>
                  </a:lnTo>
                  <a:lnTo>
                    <a:pt x="222" y="284"/>
                  </a:lnTo>
                  <a:lnTo>
                    <a:pt x="222" y="282"/>
                  </a:lnTo>
                  <a:lnTo>
                    <a:pt x="222" y="282"/>
                  </a:lnTo>
                  <a:lnTo>
                    <a:pt x="222" y="280"/>
                  </a:lnTo>
                  <a:lnTo>
                    <a:pt x="220" y="278"/>
                  </a:lnTo>
                  <a:lnTo>
                    <a:pt x="210" y="272"/>
                  </a:lnTo>
                  <a:lnTo>
                    <a:pt x="210" y="272"/>
                  </a:lnTo>
                  <a:lnTo>
                    <a:pt x="206" y="268"/>
                  </a:lnTo>
                  <a:lnTo>
                    <a:pt x="204" y="264"/>
                  </a:lnTo>
                  <a:lnTo>
                    <a:pt x="204" y="264"/>
                  </a:lnTo>
                  <a:lnTo>
                    <a:pt x="204" y="256"/>
                  </a:lnTo>
                  <a:lnTo>
                    <a:pt x="204" y="252"/>
                  </a:lnTo>
                  <a:lnTo>
                    <a:pt x="208" y="248"/>
                  </a:lnTo>
                  <a:lnTo>
                    <a:pt x="214" y="246"/>
                  </a:lnTo>
                  <a:lnTo>
                    <a:pt x="214" y="246"/>
                  </a:lnTo>
                  <a:lnTo>
                    <a:pt x="228" y="246"/>
                  </a:lnTo>
                  <a:lnTo>
                    <a:pt x="244" y="246"/>
                  </a:lnTo>
                  <a:lnTo>
                    <a:pt x="244" y="246"/>
                  </a:lnTo>
                  <a:lnTo>
                    <a:pt x="270" y="256"/>
                  </a:lnTo>
                  <a:lnTo>
                    <a:pt x="270" y="256"/>
                  </a:lnTo>
                  <a:lnTo>
                    <a:pt x="294" y="246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8" y="220"/>
                  </a:lnTo>
                  <a:lnTo>
                    <a:pt x="318" y="220"/>
                  </a:lnTo>
                  <a:lnTo>
                    <a:pt x="302" y="228"/>
                  </a:lnTo>
                  <a:lnTo>
                    <a:pt x="292" y="232"/>
                  </a:lnTo>
                  <a:lnTo>
                    <a:pt x="280" y="234"/>
                  </a:lnTo>
                  <a:lnTo>
                    <a:pt x="280" y="234"/>
                  </a:lnTo>
                  <a:lnTo>
                    <a:pt x="260" y="236"/>
                  </a:lnTo>
                  <a:lnTo>
                    <a:pt x="240" y="236"/>
                  </a:lnTo>
                  <a:lnTo>
                    <a:pt x="220" y="232"/>
                  </a:lnTo>
                  <a:lnTo>
                    <a:pt x="206" y="226"/>
                  </a:lnTo>
                  <a:lnTo>
                    <a:pt x="206" y="226"/>
                  </a:lnTo>
                  <a:lnTo>
                    <a:pt x="196" y="220"/>
                  </a:lnTo>
                  <a:lnTo>
                    <a:pt x="192" y="216"/>
                  </a:lnTo>
                  <a:lnTo>
                    <a:pt x="188" y="210"/>
                  </a:lnTo>
                  <a:lnTo>
                    <a:pt x="188" y="210"/>
                  </a:lnTo>
                  <a:lnTo>
                    <a:pt x="188" y="208"/>
                  </a:lnTo>
                  <a:lnTo>
                    <a:pt x="192" y="204"/>
                  </a:lnTo>
                  <a:lnTo>
                    <a:pt x="208" y="196"/>
                  </a:lnTo>
                  <a:lnTo>
                    <a:pt x="208" y="196"/>
                  </a:lnTo>
                  <a:lnTo>
                    <a:pt x="192" y="178"/>
                  </a:lnTo>
                  <a:lnTo>
                    <a:pt x="192" y="178"/>
                  </a:lnTo>
                  <a:lnTo>
                    <a:pt x="186" y="164"/>
                  </a:lnTo>
                  <a:lnTo>
                    <a:pt x="180" y="152"/>
                  </a:lnTo>
                  <a:lnTo>
                    <a:pt x="180" y="15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80" y="98"/>
                  </a:lnTo>
                  <a:lnTo>
                    <a:pt x="180" y="98"/>
                  </a:lnTo>
                  <a:lnTo>
                    <a:pt x="174" y="90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76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4" y="64"/>
                  </a:lnTo>
                  <a:lnTo>
                    <a:pt x="178" y="60"/>
                  </a:lnTo>
                  <a:lnTo>
                    <a:pt x="190" y="56"/>
                  </a:lnTo>
                  <a:lnTo>
                    <a:pt x="190" y="56"/>
                  </a:lnTo>
                  <a:lnTo>
                    <a:pt x="202" y="56"/>
                  </a:lnTo>
                  <a:lnTo>
                    <a:pt x="212" y="60"/>
                  </a:lnTo>
                  <a:lnTo>
                    <a:pt x="220" y="64"/>
                  </a:lnTo>
                  <a:lnTo>
                    <a:pt x="228" y="68"/>
                  </a:lnTo>
                  <a:lnTo>
                    <a:pt x="228" y="68"/>
                  </a:lnTo>
                  <a:lnTo>
                    <a:pt x="236" y="78"/>
                  </a:lnTo>
                  <a:lnTo>
                    <a:pt x="242" y="90"/>
                  </a:lnTo>
                  <a:lnTo>
                    <a:pt x="242" y="90"/>
                  </a:lnTo>
                  <a:lnTo>
                    <a:pt x="252" y="84"/>
                  </a:lnTo>
                  <a:lnTo>
                    <a:pt x="302" y="50"/>
                  </a:lnTo>
                  <a:lnTo>
                    <a:pt x="302" y="50"/>
                  </a:lnTo>
                  <a:lnTo>
                    <a:pt x="312" y="44"/>
                  </a:lnTo>
                  <a:lnTo>
                    <a:pt x="338" y="30"/>
                  </a:lnTo>
                  <a:lnTo>
                    <a:pt x="372" y="14"/>
                  </a:lnTo>
                  <a:lnTo>
                    <a:pt x="390" y="8"/>
                  </a:lnTo>
                  <a:lnTo>
                    <a:pt x="408" y="2"/>
                  </a:lnTo>
                  <a:lnTo>
                    <a:pt x="408" y="2"/>
                  </a:lnTo>
                  <a:lnTo>
                    <a:pt x="436" y="0"/>
                  </a:lnTo>
                  <a:lnTo>
                    <a:pt x="462" y="0"/>
                  </a:lnTo>
                  <a:lnTo>
                    <a:pt x="486" y="4"/>
                  </a:lnTo>
                  <a:lnTo>
                    <a:pt x="508" y="10"/>
                  </a:lnTo>
                  <a:lnTo>
                    <a:pt x="526" y="18"/>
                  </a:lnTo>
                  <a:lnTo>
                    <a:pt x="542" y="30"/>
                  </a:lnTo>
                  <a:lnTo>
                    <a:pt x="552" y="42"/>
                  </a:lnTo>
                  <a:lnTo>
                    <a:pt x="556" y="50"/>
                  </a:lnTo>
                  <a:lnTo>
                    <a:pt x="558" y="58"/>
                  </a:lnTo>
                  <a:lnTo>
                    <a:pt x="558" y="58"/>
                  </a:lnTo>
                  <a:lnTo>
                    <a:pt x="558" y="64"/>
                  </a:lnTo>
                  <a:lnTo>
                    <a:pt x="556" y="70"/>
                  </a:lnTo>
                  <a:lnTo>
                    <a:pt x="552" y="80"/>
                  </a:lnTo>
                  <a:lnTo>
                    <a:pt x="542" y="92"/>
                  </a:lnTo>
                  <a:lnTo>
                    <a:pt x="542" y="92"/>
                  </a:lnTo>
                  <a:lnTo>
                    <a:pt x="554" y="100"/>
                  </a:lnTo>
                  <a:lnTo>
                    <a:pt x="554" y="100"/>
                  </a:lnTo>
                  <a:lnTo>
                    <a:pt x="564" y="110"/>
                  </a:lnTo>
                  <a:lnTo>
                    <a:pt x="570" y="120"/>
                  </a:lnTo>
                  <a:lnTo>
                    <a:pt x="570" y="120"/>
                  </a:lnTo>
                  <a:lnTo>
                    <a:pt x="572" y="136"/>
                  </a:lnTo>
                  <a:lnTo>
                    <a:pt x="572" y="142"/>
                  </a:lnTo>
                  <a:lnTo>
                    <a:pt x="570" y="148"/>
                  </a:lnTo>
                  <a:lnTo>
                    <a:pt x="566" y="152"/>
                  </a:lnTo>
                  <a:lnTo>
                    <a:pt x="562" y="156"/>
                  </a:lnTo>
                  <a:lnTo>
                    <a:pt x="556" y="158"/>
                  </a:lnTo>
                  <a:lnTo>
                    <a:pt x="546" y="160"/>
                  </a:lnTo>
                  <a:lnTo>
                    <a:pt x="546" y="160"/>
                  </a:lnTo>
                  <a:lnTo>
                    <a:pt x="534" y="162"/>
                  </a:lnTo>
                  <a:lnTo>
                    <a:pt x="504" y="160"/>
                  </a:lnTo>
                  <a:lnTo>
                    <a:pt x="504" y="160"/>
                  </a:lnTo>
                  <a:lnTo>
                    <a:pt x="496" y="160"/>
                  </a:lnTo>
                  <a:lnTo>
                    <a:pt x="482" y="162"/>
                  </a:lnTo>
                  <a:lnTo>
                    <a:pt x="482" y="162"/>
                  </a:lnTo>
                  <a:lnTo>
                    <a:pt x="456" y="168"/>
                  </a:lnTo>
                  <a:lnTo>
                    <a:pt x="432" y="176"/>
                  </a:lnTo>
                  <a:lnTo>
                    <a:pt x="432" y="176"/>
                  </a:lnTo>
                  <a:lnTo>
                    <a:pt x="428" y="180"/>
                  </a:lnTo>
                  <a:lnTo>
                    <a:pt x="428" y="184"/>
                  </a:lnTo>
                  <a:lnTo>
                    <a:pt x="428" y="184"/>
                  </a:lnTo>
                  <a:lnTo>
                    <a:pt x="430" y="188"/>
                  </a:lnTo>
                  <a:lnTo>
                    <a:pt x="430" y="190"/>
                  </a:lnTo>
                  <a:lnTo>
                    <a:pt x="432" y="192"/>
                  </a:lnTo>
                  <a:lnTo>
                    <a:pt x="432" y="192"/>
                  </a:lnTo>
                  <a:lnTo>
                    <a:pt x="460" y="184"/>
                  </a:lnTo>
                  <a:lnTo>
                    <a:pt x="460" y="184"/>
                  </a:lnTo>
                  <a:lnTo>
                    <a:pt x="486" y="178"/>
                  </a:lnTo>
                  <a:lnTo>
                    <a:pt x="486" y="178"/>
                  </a:lnTo>
                  <a:lnTo>
                    <a:pt x="498" y="176"/>
                  </a:lnTo>
                  <a:lnTo>
                    <a:pt x="514" y="178"/>
                  </a:lnTo>
                  <a:lnTo>
                    <a:pt x="530" y="180"/>
                  </a:lnTo>
                  <a:lnTo>
                    <a:pt x="542" y="186"/>
                  </a:lnTo>
                  <a:lnTo>
                    <a:pt x="542" y="186"/>
                  </a:lnTo>
                  <a:lnTo>
                    <a:pt x="554" y="192"/>
                  </a:lnTo>
                  <a:lnTo>
                    <a:pt x="562" y="198"/>
                  </a:lnTo>
                  <a:lnTo>
                    <a:pt x="570" y="206"/>
                  </a:lnTo>
                  <a:lnTo>
                    <a:pt x="576" y="214"/>
                  </a:lnTo>
                  <a:lnTo>
                    <a:pt x="580" y="222"/>
                  </a:lnTo>
                  <a:lnTo>
                    <a:pt x="582" y="230"/>
                  </a:lnTo>
                  <a:lnTo>
                    <a:pt x="588" y="250"/>
                  </a:lnTo>
                  <a:lnTo>
                    <a:pt x="594" y="292"/>
                  </a:lnTo>
                  <a:lnTo>
                    <a:pt x="594" y="292"/>
                  </a:lnTo>
                  <a:lnTo>
                    <a:pt x="594" y="300"/>
                  </a:lnTo>
                  <a:lnTo>
                    <a:pt x="592" y="306"/>
                  </a:lnTo>
                  <a:lnTo>
                    <a:pt x="590" y="312"/>
                  </a:lnTo>
                  <a:lnTo>
                    <a:pt x="586" y="318"/>
                  </a:lnTo>
                  <a:lnTo>
                    <a:pt x="580" y="324"/>
                  </a:lnTo>
                  <a:lnTo>
                    <a:pt x="572" y="330"/>
                  </a:lnTo>
                  <a:lnTo>
                    <a:pt x="560" y="334"/>
                  </a:lnTo>
                  <a:lnTo>
                    <a:pt x="560" y="334"/>
                  </a:lnTo>
                  <a:lnTo>
                    <a:pt x="522" y="336"/>
                  </a:lnTo>
                  <a:lnTo>
                    <a:pt x="522" y="336"/>
                  </a:lnTo>
                  <a:lnTo>
                    <a:pt x="504" y="334"/>
                  </a:lnTo>
                  <a:lnTo>
                    <a:pt x="496" y="334"/>
                  </a:lnTo>
                  <a:lnTo>
                    <a:pt x="496" y="334"/>
                  </a:lnTo>
                  <a:lnTo>
                    <a:pt x="480" y="338"/>
                  </a:lnTo>
                  <a:lnTo>
                    <a:pt x="464" y="344"/>
                  </a:lnTo>
                  <a:lnTo>
                    <a:pt x="468" y="358"/>
                  </a:lnTo>
                  <a:lnTo>
                    <a:pt x="470" y="360"/>
                  </a:lnTo>
                  <a:lnTo>
                    <a:pt x="504" y="354"/>
                  </a:lnTo>
                  <a:lnTo>
                    <a:pt x="548" y="352"/>
                  </a:lnTo>
                  <a:lnTo>
                    <a:pt x="548" y="352"/>
                  </a:lnTo>
                  <a:lnTo>
                    <a:pt x="560" y="352"/>
                  </a:lnTo>
                  <a:lnTo>
                    <a:pt x="574" y="352"/>
                  </a:lnTo>
                  <a:lnTo>
                    <a:pt x="588" y="356"/>
                  </a:lnTo>
                  <a:lnTo>
                    <a:pt x="598" y="360"/>
                  </a:lnTo>
                  <a:lnTo>
                    <a:pt x="598" y="360"/>
                  </a:lnTo>
                  <a:lnTo>
                    <a:pt x="614" y="376"/>
                  </a:lnTo>
                  <a:lnTo>
                    <a:pt x="618" y="380"/>
                  </a:lnTo>
                  <a:lnTo>
                    <a:pt x="618" y="386"/>
                  </a:lnTo>
                  <a:lnTo>
                    <a:pt x="618" y="386"/>
                  </a:lnTo>
                  <a:lnTo>
                    <a:pt x="618" y="394"/>
                  </a:lnTo>
                  <a:lnTo>
                    <a:pt x="616" y="404"/>
                  </a:lnTo>
                  <a:lnTo>
                    <a:pt x="614" y="408"/>
                  </a:lnTo>
                  <a:lnTo>
                    <a:pt x="610" y="412"/>
                  </a:lnTo>
                  <a:lnTo>
                    <a:pt x="606" y="416"/>
                  </a:lnTo>
                  <a:lnTo>
                    <a:pt x="600" y="418"/>
                  </a:lnTo>
                  <a:lnTo>
                    <a:pt x="600" y="418"/>
                  </a:lnTo>
                  <a:lnTo>
                    <a:pt x="594" y="420"/>
                  </a:lnTo>
                  <a:lnTo>
                    <a:pt x="590" y="420"/>
                  </a:lnTo>
                  <a:lnTo>
                    <a:pt x="590" y="420"/>
                  </a:lnTo>
                  <a:lnTo>
                    <a:pt x="582" y="422"/>
                  </a:lnTo>
                  <a:lnTo>
                    <a:pt x="574" y="420"/>
                  </a:lnTo>
                  <a:lnTo>
                    <a:pt x="556" y="418"/>
                  </a:lnTo>
                  <a:lnTo>
                    <a:pt x="556" y="418"/>
                  </a:lnTo>
                  <a:lnTo>
                    <a:pt x="546" y="418"/>
                  </a:lnTo>
                  <a:lnTo>
                    <a:pt x="546" y="418"/>
                  </a:lnTo>
                  <a:lnTo>
                    <a:pt x="512" y="420"/>
                  </a:lnTo>
                  <a:lnTo>
                    <a:pt x="480" y="426"/>
                  </a:lnTo>
                  <a:lnTo>
                    <a:pt x="480" y="426"/>
                  </a:lnTo>
                  <a:lnTo>
                    <a:pt x="480" y="450"/>
                  </a:lnTo>
                  <a:lnTo>
                    <a:pt x="480" y="450"/>
                  </a:lnTo>
                  <a:lnTo>
                    <a:pt x="478" y="462"/>
                  </a:lnTo>
                  <a:lnTo>
                    <a:pt x="478" y="464"/>
                  </a:lnTo>
                  <a:lnTo>
                    <a:pt x="526" y="452"/>
                  </a:lnTo>
                  <a:lnTo>
                    <a:pt x="526" y="452"/>
                  </a:lnTo>
                  <a:lnTo>
                    <a:pt x="542" y="448"/>
                  </a:lnTo>
                  <a:lnTo>
                    <a:pt x="558" y="442"/>
                  </a:lnTo>
                  <a:lnTo>
                    <a:pt x="558" y="442"/>
                  </a:lnTo>
                  <a:lnTo>
                    <a:pt x="568" y="440"/>
                  </a:lnTo>
                  <a:lnTo>
                    <a:pt x="568" y="440"/>
                  </a:lnTo>
                  <a:lnTo>
                    <a:pt x="590" y="436"/>
                  </a:lnTo>
                  <a:lnTo>
                    <a:pt x="600" y="436"/>
                  </a:lnTo>
                  <a:lnTo>
                    <a:pt x="608" y="438"/>
                  </a:lnTo>
                  <a:lnTo>
                    <a:pt x="616" y="440"/>
                  </a:lnTo>
                  <a:lnTo>
                    <a:pt x="622" y="444"/>
                  </a:lnTo>
                  <a:lnTo>
                    <a:pt x="626" y="450"/>
                  </a:lnTo>
                  <a:lnTo>
                    <a:pt x="630" y="460"/>
                  </a:lnTo>
                  <a:lnTo>
                    <a:pt x="630" y="460"/>
                  </a:lnTo>
                  <a:lnTo>
                    <a:pt x="632" y="476"/>
                  </a:lnTo>
                  <a:lnTo>
                    <a:pt x="630" y="488"/>
                  </a:lnTo>
                  <a:lnTo>
                    <a:pt x="628" y="498"/>
                  </a:lnTo>
                  <a:lnTo>
                    <a:pt x="626" y="504"/>
                  </a:lnTo>
                  <a:lnTo>
                    <a:pt x="626" y="504"/>
                  </a:lnTo>
                  <a:lnTo>
                    <a:pt x="622" y="514"/>
                  </a:lnTo>
                  <a:lnTo>
                    <a:pt x="616" y="522"/>
                  </a:lnTo>
                  <a:lnTo>
                    <a:pt x="608" y="530"/>
                  </a:lnTo>
                  <a:lnTo>
                    <a:pt x="600" y="536"/>
                  </a:lnTo>
                  <a:lnTo>
                    <a:pt x="586" y="544"/>
                  </a:lnTo>
                  <a:lnTo>
                    <a:pt x="574" y="548"/>
                  </a:lnTo>
                  <a:lnTo>
                    <a:pt x="522" y="562"/>
                  </a:lnTo>
                  <a:lnTo>
                    <a:pt x="522" y="562"/>
                  </a:lnTo>
                  <a:lnTo>
                    <a:pt x="504" y="568"/>
                  </a:lnTo>
                  <a:lnTo>
                    <a:pt x="504" y="568"/>
                  </a:lnTo>
                  <a:lnTo>
                    <a:pt x="442" y="578"/>
                  </a:lnTo>
                  <a:lnTo>
                    <a:pt x="400" y="582"/>
                  </a:lnTo>
                  <a:lnTo>
                    <a:pt x="400" y="582"/>
                  </a:lnTo>
                  <a:lnTo>
                    <a:pt x="380" y="582"/>
                  </a:lnTo>
                  <a:lnTo>
                    <a:pt x="360" y="580"/>
                  </a:lnTo>
                  <a:lnTo>
                    <a:pt x="340" y="574"/>
                  </a:lnTo>
                  <a:lnTo>
                    <a:pt x="326" y="568"/>
                  </a:lnTo>
                  <a:lnTo>
                    <a:pt x="326" y="568"/>
                  </a:lnTo>
                  <a:lnTo>
                    <a:pt x="318" y="566"/>
                  </a:lnTo>
                  <a:lnTo>
                    <a:pt x="304" y="562"/>
                  </a:lnTo>
                  <a:lnTo>
                    <a:pt x="304" y="562"/>
                  </a:lnTo>
                  <a:lnTo>
                    <a:pt x="296" y="560"/>
                  </a:lnTo>
                  <a:lnTo>
                    <a:pt x="296" y="560"/>
                  </a:lnTo>
                  <a:lnTo>
                    <a:pt x="278" y="580"/>
                  </a:lnTo>
                  <a:lnTo>
                    <a:pt x="278" y="580"/>
                  </a:lnTo>
                  <a:lnTo>
                    <a:pt x="262" y="598"/>
                  </a:lnTo>
                  <a:lnTo>
                    <a:pt x="256" y="604"/>
                  </a:lnTo>
                  <a:lnTo>
                    <a:pt x="244" y="610"/>
                  </a:lnTo>
                  <a:lnTo>
                    <a:pt x="244" y="610"/>
                  </a:lnTo>
                  <a:lnTo>
                    <a:pt x="232" y="616"/>
                  </a:lnTo>
                  <a:lnTo>
                    <a:pt x="222" y="618"/>
                  </a:lnTo>
                  <a:lnTo>
                    <a:pt x="222" y="618"/>
                  </a:lnTo>
                  <a:lnTo>
                    <a:pt x="206" y="624"/>
                  </a:lnTo>
                  <a:lnTo>
                    <a:pt x="206" y="624"/>
                  </a:lnTo>
                  <a:lnTo>
                    <a:pt x="192" y="622"/>
                  </a:lnTo>
                  <a:lnTo>
                    <a:pt x="192" y="622"/>
                  </a:lnTo>
                  <a:lnTo>
                    <a:pt x="174" y="622"/>
                  </a:lnTo>
                  <a:lnTo>
                    <a:pt x="154" y="620"/>
                  </a:lnTo>
                  <a:lnTo>
                    <a:pt x="136" y="614"/>
                  </a:lnTo>
                  <a:lnTo>
                    <a:pt x="122" y="606"/>
                  </a:lnTo>
                  <a:lnTo>
                    <a:pt x="122" y="606"/>
                  </a:lnTo>
                  <a:lnTo>
                    <a:pt x="110" y="598"/>
                  </a:lnTo>
                  <a:lnTo>
                    <a:pt x="100" y="584"/>
                  </a:lnTo>
                  <a:lnTo>
                    <a:pt x="92" y="570"/>
                  </a:lnTo>
                  <a:lnTo>
                    <a:pt x="86" y="558"/>
                  </a:lnTo>
                  <a:lnTo>
                    <a:pt x="86" y="558"/>
                  </a:lnTo>
                  <a:lnTo>
                    <a:pt x="86" y="540"/>
                  </a:lnTo>
                  <a:lnTo>
                    <a:pt x="86" y="530"/>
                  </a:lnTo>
                  <a:lnTo>
                    <a:pt x="88" y="522"/>
                  </a:lnTo>
                  <a:lnTo>
                    <a:pt x="88" y="522"/>
                  </a:lnTo>
                  <a:lnTo>
                    <a:pt x="90" y="508"/>
                  </a:lnTo>
                  <a:lnTo>
                    <a:pt x="94" y="490"/>
                  </a:lnTo>
                  <a:lnTo>
                    <a:pt x="102" y="468"/>
                  </a:lnTo>
                  <a:lnTo>
                    <a:pt x="102" y="468"/>
                  </a:lnTo>
                  <a:lnTo>
                    <a:pt x="106" y="462"/>
                  </a:lnTo>
                  <a:lnTo>
                    <a:pt x="106" y="462"/>
                  </a:lnTo>
                  <a:lnTo>
                    <a:pt x="100" y="458"/>
                  </a:lnTo>
                  <a:lnTo>
                    <a:pt x="92" y="454"/>
                  </a:lnTo>
                  <a:lnTo>
                    <a:pt x="92" y="454"/>
                  </a:lnTo>
                  <a:lnTo>
                    <a:pt x="82" y="448"/>
                  </a:lnTo>
                  <a:lnTo>
                    <a:pt x="72" y="438"/>
                  </a:lnTo>
                  <a:lnTo>
                    <a:pt x="62" y="424"/>
                  </a:lnTo>
                  <a:lnTo>
                    <a:pt x="58" y="418"/>
                  </a:lnTo>
                  <a:lnTo>
                    <a:pt x="56" y="408"/>
                  </a:lnTo>
                  <a:lnTo>
                    <a:pt x="56" y="408"/>
                  </a:lnTo>
                  <a:lnTo>
                    <a:pt x="54" y="398"/>
                  </a:lnTo>
                  <a:lnTo>
                    <a:pt x="56" y="390"/>
                  </a:lnTo>
                  <a:lnTo>
                    <a:pt x="58" y="382"/>
                  </a:lnTo>
                  <a:lnTo>
                    <a:pt x="62" y="374"/>
                  </a:lnTo>
                  <a:lnTo>
                    <a:pt x="72" y="356"/>
                  </a:lnTo>
                  <a:lnTo>
                    <a:pt x="88" y="338"/>
                  </a:lnTo>
                  <a:lnTo>
                    <a:pt x="88" y="338"/>
                  </a:lnTo>
                  <a:lnTo>
                    <a:pt x="72" y="334"/>
                  </a:lnTo>
                  <a:lnTo>
                    <a:pt x="72" y="334"/>
                  </a:lnTo>
                  <a:lnTo>
                    <a:pt x="60" y="330"/>
                  </a:lnTo>
                  <a:lnTo>
                    <a:pt x="50" y="324"/>
                  </a:lnTo>
                  <a:lnTo>
                    <a:pt x="42" y="316"/>
                  </a:lnTo>
                  <a:lnTo>
                    <a:pt x="36" y="308"/>
                  </a:lnTo>
                  <a:lnTo>
                    <a:pt x="36" y="308"/>
                  </a:lnTo>
                  <a:lnTo>
                    <a:pt x="30" y="302"/>
                  </a:lnTo>
                  <a:lnTo>
                    <a:pt x="28" y="292"/>
                  </a:lnTo>
                  <a:lnTo>
                    <a:pt x="28" y="292"/>
                  </a:lnTo>
                  <a:lnTo>
                    <a:pt x="26" y="282"/>
                  </a:lnTo>
                  <a:lnTo>
                    <a:pt x="28" y="276"/>
                  </a:lnTo>
                  <a:lnTo>
                    <a:pt x="30" y="272"/>
                  </a:lnTo>
                  <a:lnTo>
                    <a:pt x="32" y="272"/>
                  </a:lnTo>
                  <a:lnTo>
                    <a:pt x="32" y="272"/>
                  </a:lnTo>
                  <a:close/>
                  <a:moveTo>
                    <a:pt x="172" y="176"/>
                  </a:moveTo>
                  <a:lnTo>
                    <a:pt x="172" y="176"/>
                  </a:lnTo>
                  <a:lnTo>
                    <a:pt x="174" y="190"/>
                  </a:lnTo>
                  <a:lnTo>
                    <a:pt x="172" y="202"/>
                  </a:lnTo>
                  <a:lnTo>
                    <a:pt x="168" y="210"/>
                  </a:lnTo>
                  <a:lnTo>
                    <a:pt x="160" y="216"/>
                  </a:lnTo>
                  <a:lnTo>
                    <a:pt x="152" y="222"/>
                  </a:lnTo>
                  <a:lnTo>
                    <a:pt x="146" y="224"/>
                  </a:lnTo>
                  <a:lnTo>
                    <a:pt x="140" y="226"/>
                  </a:lnTo>
                  <a:lnTo>
                    <a:pt x="140" y="226"/>
                  </a:lnTo>
                  <a:lnTo>
                    <a:pt x="126" y="224"/>
                  </a:lnTo>
                  <a:lnTo>
                    <a:pt x="114" y="222"/>
                  </a:lnTo>
                  <a:lnTo>
                    <a:pt x="102" y="216"/>
                  </a:lnTo>
                  <a:lnTo>
                    <a:pt x="92" y="210"/>
                  </a:lnTo>
                  <a:lnTo>
                    <a:pt x="78" y="198"/>
                  </a:lnTo>
                  <a:lnTo>
                    <a:pt x="72" y="192"/>
                  </a:lnTo>
                  <a:lnTo>
                    <a:pt x="72" y="192"/>
                  </a:lnTo>
                  <a:lnTo>
                    <a:pt x="62" y="186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32" y="174"/>
                  </a:lnTo>
                  <a:lnTo>
                    <a:pt x="18" y="166"/>
                  </a:lnTo>
                  <a:lnTo>
                    <a:pt x="12" y="162"/>
                  </a:lnTo>
                  <a:lnTo>
                    <a:pt x="6" y="156"/>
                  </a:lnTo>
                  <a:lnTo>
                    <a:pt x="2" y="148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34"/>
                  </a:lnTo>
                  <a:lnTo>
                    <a:pt x="0" y="126"/>
                  </a:lnTo>
                  <a:lnTo>
                    <a:pt x="2" y="120"/>
                  </a:lnTo>
                  <a:lnTo>
                    <a:pt x="6" y="114"/>
                  </a:lnTo>
                  <a:lnTo>
                    <a:pt x="14" y="104"/>
                  </a:lnTo>
                  <a:lnTo>
                    <a:pt x="24" y="96"/>
                  </a:lnTo>
                  <a:lnTo>
                    <a:pt x="34" y="90"/>
                  </a:lnTo>
                  <a:lnTo>
                    <a:pt x="44" y="86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66" y="82"/>
                  </a:lnTo>
                  <a:lnTo>
                    <a:pt x="76" y="84"/>
                  </a:lnTo>
                  <a:lnTo>
                    <a:pt x="96" y="88"/>
                  </a:lnTo>
                  <a:lnTo>
                    <a:pt x="116" y="98"/>
                  </a:lnTo>
                  <a:lnTo>
                    <a:pt x="134" y="110"/>
                  </a:lnTo>
                  <a:lnTo>
                    <a:pt x="134" y="110"/>
                  </a:lnTo>
                  <a:lnTo>
                    <a:pt x="138" y="116"/>
                  </a:lnTo>
                  <a:lnTo>
                    <a:pt x="150" y="130"/>
                  </a:lnTo>
                  <a:lnTo>
                    <a:pt x="162" y="150"/>
                  </a:lnTo>
                  <a:lnTo>
                    <a:pt x="168" y="162"/>
                  </a:lnTo>
                  <a:lnTo>
                    <a:pt x="172" y="176"/>
                  </a:lnTo>
                  <a:lnTo>
                    <a:pt x="172" y="176"/>
                  </a:lnTo>
                  <a:close/>
                  <a:moveTo>
                    <a:pt x="208" y="486"/>
                  </a:moveTo>
                  <a:lnTo>
                    <a:pt x="208" y="486"/>
                  </a:lnTo>
                  <a:lnTo>
                    <a:pt x="202" y="498"/>
                  </a:lnTo>
                  <a:lnTo>
                    <a:pt x="202" y="498"/>
                  </a:lnTo>
                  <a:lnTo>
                    <a:pt x="180" y="534"/>
                  </a:lnTo>
                  <a:lnTo>
                    <a:pt x="176" y="542"/>
                  </a:lnTo>
                  <a:lnTo>
                    <a:pt x="172" y="552"/>
                  </a:lnTo>
                  <a:lnTo>
                    <a:pt x="172" y="552"/>
                  </a:lnTo>
                  <a:lnTo>
                    <a:pt x="172" y="556"/>
                  </a:lnTo>
                  <a:lnTo>
                    <a:pt x="172" y="560"/>
                  </a:lnTo>
                  <a:lnTo>
                    <a:pt x="172" y="560"/>
                  </a:lnTo>
                  <a:lnTo>
                    <a:pt x="174" y="564"/>
                  </a:lnTo>
                  <a:lnTo>
                    <a:pt x="180" y="564"/>
                  </a:lnTo>
                  <a:lnTo>
                    <a:pt x="186" y="564"/>
                  </a:lnTo>
                  <a:lnTo>
                    <a:pt x="186" y="564"/>
                  </a:lnTo>
                  <a:lnTo>
                    <a:pt x="190" y="564"/>
                  </a:lnTo>
                  <a:lnTo>
                    <a:pt x="194" y="560"/>
                  </a:lnTo>
                  <a:lnTo>
                    <a:pt x="198" y="558"/>
                  </a:lnTo>
                  <a:lnTo>
                    <a:pt x="202" y="552"/>
                  </a:lnTo>
                  <a:lnTo>
                    <a:pt x="202" y="552"/>
                  </a:lnTo>
                  <a:lnTo>
                    <a:pt x="214" y="524"/>
                  </a:lnTo>
                  <a:lnTo>
                    <a:pt x="224" y="506"/>
                  </a:lnTo>
                  <a:lnTo>
                    <a:pt x="234" y="494"/>
                  </a:lnTo>
                  <a:lnTo>
                    <a:pt x="246" y="484"/>
                  </a:lnTo>
                  <a:lnTo>
                    <a:pt x="246" y="484"/>
                  </a:lnTo>
                  <a:lnTo>
                    <a:pt x="256" y="476"/>
                  </a:lnTo>
                  <a:lnTo>
                    <a:pt x="270" y="470"/>
                  </a:lnTo>
                  <a:lnTo>
                    <a:pt x="270" y="470"/>
                  </a:lnTo>
                  <a:lnTo>
                    <a:pt x="272" y="470"/>
                  </a:lnTo>
                  <a:lnTo>
                    <a:pt x="272" y="468"/>
                  </a:lnTo>
                  <a:lnTo>
                    <a:pt x="272" y="468"/>
                  </a:lnTo>
                  <a:lnTo>
                    <a:pt x="268" y="466"/>
                  </a:lnTo>
                  <a:lnTo>
                    <a:pt x="248" y="454"/>
                  </a:lnTo>
                  <a:lnTo>
                    <a:pt x="248" y="454"/>
                  </a:lnTo>
                  <a:lnTo>
                    <a:pt x="238" y="444"/>
                  </a:lnTo>
                  <a:lnTo>
                    <a:pt x="236" y="446"/>
                  </a:lnTo>
                  <a:lnTo>
                    <a:pt x="208" y="486"/>
                  </a:lnTo>
                  <a:close/>
                  <a:moveTo>
                    <a:pt x="294" y="424"/>
                  </a:moveTo>
                  <a:lnTo>
                    <a:pt x="294" y="424"/>
                  </a:lnTo>
                  <a:lnTo>
                    <a:pt x="318" y="412"/>
                  </a:lnTo>
                  <a:lnTo>
                    <a:pt x="344" y="398"/>
                  </a:lnTo>
                  <a:lnTo>
                    <a:pt x="344" y="398"/>
                  </a:lnTo>
                  <a:lnTo>
                    <a:pt x="348" y="396"/>
                  </a:lnTo>
                  <a:lnTo>
                    <a:pt x="348" y="394"/>
                  </a:lnTo>
                  <a:lnTo>
                    <a:pt x="348" y="394"/>
                  </a:lnTo>
                  <a:lnTo>
                    <a:pt x="346" y="386"/>
                  </a:lnTo>
                  <a:lnTo>
                    <a:pt x="346" y="384"/>
                  </a:lnTo>
                  <a:lnTo>
                    <a:pt x="346" y="384"/>
                  </a:lnTo>
                  <a:lnTo>
                    <a:pt x="326" y="390"/>
                  </a:lnTo>
                  <a:lnTo>
                    <a:pt x="304" y="400"/>
                  </a:lnTo>
                  <a:lnTo>
                    <a:pt x="288" y="410"/>
                  </a:lnTo>
                  <a:lnTo>
                    <a:pt x="282" y="414"/>
                  </a:lnTo>
                  <a:lnTo>
                    <a:pt x="280" y="418"/>
                  </a:lnTo>
                  <a:lnTo>
                    <a:pt x="280" y="418"/>
                  </a:lnTo>
                  <a:lnTo>
                    <a:pt x="284" y="422"/>
                  </a:lnTo>
                  <a:lnTo>
                    <a:pt x="284" y="422"/>
                  </a:lnTo>
                  <a:lnTo>
                    <a:pt x="290" y="424"/>
                  </a:lnTo>
                  <a:lnTo>
                    <a:pt x="294" y="424"/>
                  </a:lnTo>
                  <a:lnTo>
                    <a:pt x="294" y="424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302" y="150"/>
                  </a:lnTo>
                  <a:lnTo>
                    <a:pt x="302" y="150"/>
                  </a:lnTo>
                  <a:lnTo>
                    <a:pt x="294" y="140"/>
                  </a:lnTo>
                  <a:lnTo>
                    <a:pt x="294" y="140"/>
                  </a:lnTo>
                  <a:lnTo>
                    <a:pt x="288" y="134"/>
                  </a:lnTo>
                  <a:lnTo>
                    <a:pt x="288" y="134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52" y="138"/>
                  </a:lnTo>
                  <a:lnTo>
                    <a:pt x="252" y="138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2" y="142"/>
                  </a:lnTo>
                  <a:lnTo>
                    <a:pt x="246" y="150"/>
                  </a:lnTo>
                  <a:lnTo>
                    <a:pt x="246" y="150"/>
                  </a:lnTo>
                  <a:lnTo>
                    <a:pt x="252" y="156"/>
                  </a:lnTo>
                  <a:lnTo>
                    <a:pt x="266" y="166"/>
                  </a:lnTo>
                  <a:lnTo>
                    <a:pt x="266" y="166"/>
                  </a:lnTo>
                  <a:close/>
                  <a:moveTo>
                    <a:pt x="366" y="484"/>
                  </a:moveTo>
                  <a:lnTo>
                    <a:pt x="366" y="484"/>
                  </a:lnTo>
                  <a:lnTo>
                    <a:pt x="372" y="486"/>
                  </a:lnTo>
                  <a:lnTo>
                    <a:pt x="372" y="486"/>
                  </a:lnTo>
                  <a:lnTo>
                    <a:pt x="366" y="474"/>
                  </a:lnTo>
                  <a:lnTo>
                    <a:pt x="362" y="462"/>
                  </a:lnTo>
                  <a:lnTo>
                    <a:pt x="362" y="462"/>
                  </a:lnTo>
                  <a:lnTo>
                    <a:pt x="334" y="468"/>
                  </a:lnTo>
                  <a:lnTo>
                    <a:pt x="334" y="468"/>
                  </a:lnTo>
                  <a:lnTo>
                    <a:pt x="326" y="470"/>
                  </a:lnTo>
                  <a:lnTo>
                    <a:pt x="326" y="470"/>
                  </a:lnTo>
                  <a:lnTo>
                    <a:pt x="316" y="472"/>
                  </a:lnTo>
                  <a:lnTo>
                    <a:pt x="308" y="478"/>
                  </a:lnTo>
                  <a:lnTo>
                    <a:pt x="308" y="478"/>
                  </a:lnTo>
                  <a:lnTo>
                    <a:pt x="332" y="482"/>
                  </a:lnTo>
                  <a:lnTo>
                    <a:pt x="366" y="484"/>
                  </a:lnTo>
                  <a:lnTo>
                    <a:pt x="366" y="484"/>
                  </a:lnTo>
                  <a:close/>
                  <a:moveTo>
                    <a:pt x="290" y="292"/>
                  </a:moveTo>
                  <a:lnTo>
                    <a:pt x="290" y="292"/>
                  </a:lnTo>
                  <a:lnTo>
                    <a:pt x="292" y="302"/>
                  </a:lnTo>
                  <a:lnTo>
                    <a:pt x="294" y="310"/>
                  </a:lnTo>
                  <a:lnTo>
                    <a:pt x="294" y="310"/>
                  </a:lnTo>
                  <a:lnTo>
                    <a:pt x="296" y="312"/>
                  </a:lnTo>
                  <a:lnTo>
                    <a:pt x="300" y="312"/>
                  </a:lnTo>
                  <a:lnTo>
                    <a:pt x="304" y="312"/>
                  </a:lnTo>
                  <a:lnTo>
                    <a:pt x="304" y="312"/>
                  </a:lnTo>
                  <a:lnTo>
                    <a:pt x="316" y="306"/>
                  </a:lnTo>
                  <a:lnTo>
                    <a:pt x="326" y="302"/>
                  </a:lnTo>
                  <a:lnTo>
                    <a:pt x="334" y="296"/>
                  </a:lnTo>
                  <a:lnTo>
                    <a:pt x="334" y="296"/>
                  </a:lnTo>
                  <a:lnTo>
                    <a:pt x="334" y="286"/>
                  </a:lnTo>
                  <a:lnTo>
                    <a:pt x="332" y="280"/>
                  </a:lnTo>
                  <a:lnTo>
                    <a:pt x="330" y="278"/>
                  </a:lnTo>
                  <a:lnTo>
                    <a:pt x="330" y="278"/>
                  </a:lnTo>
                  <a:lnTo>
                    <a:pt x="314" y="286"/>
                  </a:lnTo>
                  <a:lnTo>
                    <a:pt x="300" y="290"/>
                  </a:lnTo>
                  <a:lnTo>
                    <a:pt x="292" y="292"/>
                  </a:lnTo>
                  <a:lnTo>
                    <a:pt x="290" y="292"/>
                  </a:lnTo>
                  <a:close/>
                  <a:moveTo>
                    <a:pt x="338" y="328"/>
                  </a:moveTo>
                  <a:lnTo>
                    <a:pt x="338" y="328"/>
                  </a:lnTo>
                  <a:lnTo>
                    <a:pt x="316" y="334"/>
                  </a:lnTo>
                  <a:lnTo>
                    <a:pt x="316" y="334"/>
                  </a:lnTo>
                  <a:lnTo>
                    <a:pt x="300" y="336"/>
                  </a:lnTo>
                  <a:lnTo>
                    <a:pt x="300" y="336"/>
                  </a:lnTo>
                  <a:lnTo>
                    <a:pt x="304" y="354"/>
                  </a:lnTo>
                  <a:lnTo>
                    <a:pt x="304" y="354"/>
                  </a:lnTo>
                  <a:lnTo>
                    <a:pt x="308" y="356"/>
                  </a:lnTo>
                  <a:lnTo>
                    <a:pt x="314" y="356"/>
                  </a:lnTo>
                  <a:lnTo>
                    <a:pt x="314" y="356"/>
                  </a:lnTo>
                  <a:lnTo>
                    <a:pt x="324" y="354"/>
                  </a:lnTo>
                  <a:lnTo>
                    <a:pt x="336" y="350"/>
                  </a:lnTo>
                  <a:lnTo>
                    <a:pt x="336" y="350"/>
                  </a:lnTo>
                  <a:lnTo>
                    <a:pt x="342" y="346"/>
                  </a:lnTo>
                  <a:lnTo>
                    <a:pt x="342" y="342"/>
                  </a:lnTo>
                  <a:lnTo>
                    <a:pt x="342" y="342"/>
                  </a:lnTo>
                  <a:lnTo>
                    <a:pt x="340" y="330"/>
                  </a:lnTo>
                  <a:lnTo>
                    <a:pt x="338" y="328"/>
                  </a:lnTo>
                  <a:close/>
                  <a:moveTo>
                    <a:pt x="450" y="78"/>
                  </a:moveTo>
                  <a:lnTo>
                    <a:pt x="450" y="78"/>
                  </a:lnTo>
                  <a:lnTo>
                    <a:pt x="458" y="64"/>
                  </a:lnTo>
                  <a:lnTo>
                    <a:pt x="462" y="56"/>
                  </a:lnTo>
                  <a:lnTo>
                    <a:pt x="462" y="56"/>
                  </a:lnTo>
                  <a:lnTo>
                    <a:pt x="458" y="54"/>
                  </a:lnTo>
                  <a:lnTo>
                    <a:pt x="452" y="54"/>
                  </a:lnTo>
                  <a:lnTo>
                    <a:pt x="452" y="54"/>
                  </a:lnTo>
                  <a:lnTo>
                    <a:pt x="446" y="56"/>
                  </a:lnTo>
                  <a:lnTo>
                    <a:pt x="440" y="58"/>
                  </a:lnTo>
                  <a:lnTo>
                    <a:pt x="406" y="80"/>
                  </a:lnTo>
                  <a:lnTo>
                    <a:pt x="406" y="8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404" y="98"/>
                  </a:lnTo>
                  <a:lnTo>
                    <a:pt x="416" y="110"/>
                  </a:lnTo>
                  <a:lnTo>
                    <a:pt x="416" y="110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42" y="88"/>
                  </a:lnTo>
                  <a:lnTo>
                    <a:pt x="450" y="78"/>
                  </a:lnTo>
                  <a:lnTo>
                    <a:pt x="450" y="78"/>
                  </a:lnTo>
                  <a:close/>
                  <a:moveTo>
                    <a:pt x="480" y="240"/>
                  </a:moveTo>
                  <a:lnTo>
                    <a:pt x="480" y="240"/>
                  </a:lnTo>
                  <a:lnTo>
                    <a:pt x="480" y="238"/>
                  </a:lnTo>
                  <a:lnTo>
                    <a:pt x="480" y="234"/>
                  </a:lnTo>
                  <a:lnTo>
                    <a:pt x="480" y="234"/>
                  </a:lnTo>
                  <a:lnTo>
                    <a:pt x="480" y="226"/>
                  </a:lnTo>
                  <a:lnTo>
                    <a:pt x="480" y="226"/>
                  </a:lnTo>
                  <a:lnTo>
                    <a:pt x="478" y="224"/>
                  </a:lnTo>
                  <a:lnTo>
                    <a:pt x="476" y="222"/>
                  </a:lnTo>
                  <a:lnTo>
                    <a:pt x="476" y="222"/>
                  </a:lnTo>
                  <a:lnTo>
                    <a:pt x="446" y="232"/>
                  </a:lnTo>
                  <a:lnTo>
                    <a:pt x="446" y="232"/>
                  </a:lnTo>
                  <a:lnTo>
                    <a:pt x="442" y="236"/>
                  </a:lnTo>
                  <a:lnTo>
                    <a:pt x="442" y="240"/>
                  </a:lnTo>
                  <a:lnTo>
                    <a:pt x="442" y="240"/>
                  </a:lnTo>
                  <a:lnTo>
                    <a:pt x="446" y="252"/>
                  </a:lnTo>
                  <a:lnTo>
                    <a:pt x="450" y="252"/>
                  </a:lnTo>
                  <a:lnTo>
                    <a:pt x="450" y="25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456" y="304"/>
                  </a:moveTo>
                  <a:lnTo>
                    <a:pt x="456" y="304"/>
                  </a:lnTo>
                  <a:lnTo>
                    <a:pt x="470" y="298"/>
                  </a:lnTo>
                  <a:lnTo>
                    <a:pt x="486" y="292"/>
                  </a:lnTo>
                  <a:lnTo>
                    <a:pt x="486" y="292"/>
                  </a:lnTo>
                  <a:lnTo>
                    <a:pt x="488" y="292"/>
                  </a:lnTo>
                  <a:lnTo>
                    <a:pt x="488" y="288"/>
                  </a:lnTo>
                  <a:lnTo>
                    <a:pt x="488" y="282"/>
                  </a:lnTo>
                  <a:lnTo>
                    <a:pt x="486" y="272"/>
                  </a:lnTo>
                  <a:lnTo>
                    <a:pt x="486" y="272"/>
                  </a:lnTo>
                  <a:lnTo>
                    <a:pt x="454" y="286"/>
                  </a:lnTo>
                  <a:lnTo>
                    <a:pt x="454" y="286"/>
                  </a:lnTo>
                  <a:lnTo>
                    <a:pt x="452" y="288"/>
                  </a:lnTo>
                  <a:lnTo>
                    <a:pt x="454" y="292"/>
                  </a:lnTo>
                  <a:lnTo>
                    <a:pt x="456" y="3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40" name="Freeform 216"/>
            <p:cNvSpPr>
              <a:spLocks noEditPoints="1"/>
            </p:cNvSpPr>
            <p:nvPr/>
          </p:nvSpPr>
          <p:spPr bwMode="auto">
            <a:xfrm>
              <a:off x="3006725" y="860425"/>
              <a:ext cx="981075" cy="971550"/>
            </a:xfrm>
            <a:custGeom>
              <a:avLst/>
              <a:gdLst/>
              <a:ahLst/>
              <a:cxnLst>
                <a:cxn ang="0">
                  <a:pos x="206" y="188"/>
                </a:cxn>
                <a:cxn ang="0">
                  <a:pos x="292" y="188"/>
                </a:cxn>
                <a:cxn ang="0">
                  <a:pos x="346" y="166"/>
                </a:cxn>
                <a:cxn ang="0">
                  <a:pos x="326" y="68"/>
                </a:cxn>
                <a:cxn ang="0">
                  <a:pos x="324" y="18"/>
                </a:cxn>
                <a:cxn ang="0">
                  <a:pos x="404" y="12"/>
                </a:cxn>
                <a:cxn ang="0">
                  <a:pos x="438" y="76"/>
                </a:cxn>
                <a:cxn ang="0">
                  <a:pos x="516" y="76"/>
                </a:cxn>
                <a:cxn ang="0">
                  <a:pos x="580" y="160"/>
                </a:cxn>
                <a:cxn ang="0">
                  <a:pos x="618" y="444"/>
                </a:cxn>
                <a:cxn ang="0">
                  <a:pos x="582" y="532"/>
                </a:cxn>
                <a:cxn ang="0">
                  <a:pos x="504" y="532"/>
                </a:cxn>
                <a:cxn ang="0">
                  <a:pos x="448" y="554"/>
                </a:cxn>
                <a:cxn ang="0">
                  <a:pos x="380" y="554"/>
                </a:cxn>
                <a:cxn ang="0">
                  <a:pos x="348" y="558"/>
                </a:cxn>
                <a:cxn ang="0">
                  <a:pos x="206" y="604"/>
                </a:cxn>
                <a:cxn ang="0">
                  <a:pos x="116" y="602"/>
                </a:cxn>
                <a:cxn ang="0">
                  <a:pos x="90" y="560"/>
                </a:cxn>
                <a:cxn ang="0">
                  <a:pos x="80" y="504"/>
                </a:cxn>
                <a:cxn ang="0">
                  <a:pos x="156" y="458"/>
                </a:cxn>
                <a:cxn ang="0">
                  <a:pos x="104" y="438"/>
                </a:cxn>
                <a:cxn ang="0">
                  <a:pos x="46" y="278"/>
                </a:cxn>
                <a:cxn ang="0">
                  <a:pos x="44" y="250"/>
                </a:cxn>
                <a:cxn ang="0">
                  <a:pos x="86" y="252"/>
                </a:cxn>
                <a:cxn ang="0">
                  <a:pos x="78" y="226"/>
                </a:cxn>
                <a:cxn ang="0">
                  <a:pos x="14" y="214"/>
                </a:cxn>
                <a:cxn ang="0">
                  <a:pos x="10" y="156"/>
                </a:cxn>
                <a:cxn ang="0">
                  <a:pos x="98" y="80"/>
                </a:cxn>
                <a:cxn ang="0">
                  <a:pos x="102" y="64"/>
                </a:cxn>
                <a:cxn ang="0">
                  <a:pos x="148" y="30"/>
                </a:cxn>
                <a:cxn ang="0">
                  <a:pos x="234" y="46"/>
                </a:cxn>
                <a:cxn ang="0">
                  <a:pos x="228" y="82"/>
                </a:cxn>
                <a:cxn ang="0">
                  <a:pos x="184" y="118"/>
                </a:cxn>
                <a:cxn ang="0">
                  <a:pos x="260" y="102"/>
                </a:cxn>
                <a:cxn ang="0">
                  <a:pos x="296" y="134"/>
                </a:cxn>
                <a:cxn ang="0">
                  <a:pos x="52" y="176"/>
                </a:cxn>
                <a:cxn ang="0">
                  <a:pos x="88" y="154"/>
                </a:cxn>
                <a:cxn ang="0">
                  <a:pos x="46" y="164"/>
                </a:cxn>
                <a:cxn ang="0">
                  <a:pos x="136" y="534"/>
                </a:cxn>
                <a:cxn ang="0">
                  <a:pos x="124" y="558"/>
                </a:cxn>
                <a:cxn ang="0">
                  <a:pos x="168" y="540"/>
                </a:cxn>
                <a:cxn ang="0">
                  <a:pos x="124" y="294"/>
                </a:cxn>
                <a:cxn ang="0">
                  <a:pos x="128" y="312"/>
                </a:cxn>
                <a:cxn ang="0">
                  <a:pos x="126" y="394"/>
                </a:cxn>
                <a:cxn ang="0">
                  <a:pos x="232" y="232"/>
                </a:cxn>
                <a:cxn ang="0">
                  <a:pos x="210" y="240"/>
                </a:cxn>
                <a:cxn ang="0">
                  <a:pos x="232" y="232"/>
                </a:cxn>
                <a:cxn ang="0">
                  <a:pos x="230" y="336"/>
                </a:cxn>
                <a:cxn ang="0">
                  <a:pos x="254" y="324"/>
                </a:cxn>
                <a:cxn ang="0">
                  <a:pos x="364" y="400"/>
                </a:cxn>
                <a:cxn ang="0">
                  <a:pos x="344" y="316"/>
                </a:cxn>
                <a:cxn ang="0">
                  <a:pos x="330" y="368"/>
                </a:cxn>
                <a:cxn ang="0">
                  <a:pos x="244" y="404"/>
                </a:cxn>
                <a:cxn ang="0">
                  <a:pos x="264" y="410"/>
                </a:cxn>
                <a:cxn ang="0">
                  <a:pos x="326" y="406"/>
                </a:cxn>
                <a:cxn ang="0">
                  <a:pos x="342" y="444"/>
                </a:cxn>
                <a:cxn ang="0">
                  <a:pos x="262" y="480"/>
                </a:cxn>
                <a:cxn ang="0">
                  <a:pos x="300" y="486"/>
                </a:cxn>
                <a:cxn ang="0">
                  <a:pos x="460" y="268"/>
                </a:cxn>
                <a:cxn ang="0">
                  <a:pos x="472" y="418"/>
                </a:cxn>
                <a:cxn ang="0">
                  <a:pos x="506" y="404"/>
                </a:cxn>
                <a:cxn ang="0">
                  <a:pos x="486" y="170"/>
                </a:cxn>
                <a:cxn ang="0">
                  <a:pos x="456" y="204"/>
                </a:cxn>
              </a:cxnLst>
              <a:rect l="0" t="0" r="r" b="b"/>
              <a:pathLst>
                <a:path w="618" h="612">
                  <a:moveTo>
                    <a:pt x="216" y="168"/>
                  </a:moveTo>
                  <a:lnTo>
                    <a:pt x="216" y="168"/>
                  </a:lnTo>
                  <a:lnTo>
                    <a:pt x="208" y="172"/>
                  </a:lnTo>
                  <a:lnTo>
                    <a:pt x="204" y="174"/>
                  </a:lnTo>
                  <a:lnTo>
                    <a:pt x="204" y="180"/>
                  </a:lnTo>
                  <a:lnTo>
                    <a:pt x="206" y="188"/>
                  </a:lnTo>
                  <a:lnTo>
                    <a:pt x="206" y="188"/>
                  </a:lnTo>
                  <a:lnTo>
                    <a:pt x="228" y="182"/>
                  </a:lnTo>
                  <a:lnTo>
                    <a:pt x="228" y="182"/>
                  </a:lnTo>
                  <a:lnTo>
                    <a:pt x="248" y="180"/>
                  </a:lnTo>
                  <a:lnTo>
                    <a:pt x="264" y="180"/>
                  </a:lnTo>
                  <a:lnTo>
                    <a:pt x="280" y="184"/>
                  </a:lnTo>
                  <a:lnTo>
                    <a:pt x="280" y="184"/>
                  </a:lnTo>
                  <a:lnTo>
                    <a:pt x="292" y="188"/>
                  </a:lnTo>
                  <a:lnTo>
                    <a:pt x="304" y="196"/>
                  </a:lnTo>
                  <a:lnTo>
                    <a:pt x="310" y="206"/>
                  </a:lnTo>
                  <a:lnTo>
                    <a:pt x="316" y="220"/>
                  </a:lnTo>
                  <a:lnTo>
                    <a:pt x="316" y="220"/>
                  </a:lnTo>
                  <a:lnTo>
                    <a:pt x="330" y="194"/>
                  </a:lnTo>
                  <a:lnTo>
                    <a:pt x="346" y="166"/>
                  </a:lnTo>
                  <a:lnTo>
                    <a:pt x="346" y="166"/>
                  </a:lnTo>
                  <a:lnTo>
                    <a:pt x="346" y="126"/>
                  </a:lnTo>
                  <a:lnTo>
                    <a:pt x="342" y="86"/>
                  </a:lnTo>
                  <a:lnTo>
                    <a:pt x="342" y="86"/>
                  </a:lnTo>
                  <a:lnTo>
                    <a:pt x="340" y="82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26" y="68"/>
                  </a:lnTo>
                  <a:lnTo>
                    <a:pt x="322" y="60"/>
                  </a:lnTo>
                  <a:lnTo>
                    <a:pt x="316" y="46"/>
                  </a:lnTo>
                  <a:lnTo>
                    <a:pt x="316" y="46"/>
                  </a:lnTo>
                  <a:lnTo>
                    <a:pt x="316" y="38"/>
                  </a:lnTo>
                  <a:lnTo>
                    <a:pt x="318" y="32"/>
                  </a:lnTo>
                  <a:lnTo>
                    <a:pt x="320" y="24"/>
                  </a:lnTo>
                  <a:lnTo>
                    <a:pt x="324" y="18"/>
                  </a:lnTo>
                  <a:lnTo>
                    <a:pt x="332" y="10"/>
                  </a:lnTo>
                  <a:lnTo>
                    <a:pt x="342" y="6"/>
                  </a:lnTo>
                  <a:lnTo>
                    <a:pt x="354" y="2"/>
                  </a:lnTo>
                  <a:lnTo>
                    <a:pt x="354" y="2"/>
                  </a:lnTo>
                  <a:lnTo>
                    <a:pt x="372" y="0"/>
                  </a:lnTo>
                  <a:lnTo>
                    <a:pt x="388" y="4"/>
                  </a:lnTo>
                  <a:lnTo>
                    <a:pt x="404" y="12"/>
                  </a:lnTo>
                  <a:lnTo>
                    <a:pt x="418" y="24"/>
                  </a:lnTo>
                  <a:lnTo>
                    <a:pt x="418" y="24"/>
                  </a:lnTo>
                  <a:lnTo>
                    <a:pt x="428" y="36"/>
                  </a:lnTo>
                  <a:lnTo>
                    <a:pt x="434" y="50"/>
                  </a:lnTo>
                  <a:lnTo>
                    <a:pt x="436" y="62"/>
                  </a:lnTo>
                  <a:lnTo>
                    <a:pt x="438" y="76"/>
                  </a:lnTo>
                  <a:lnTo>
                    <a:pt x="438" y="76"/>
                  </a:lnTo>
                  <a:lnTo>
                    <a:pt x="448" y="72"/>
                  </a:lnTo>
                  <a:lnTo>
                    <a:pt x="458" y="70"/>
                  </a:lnTo>
                  <a:lnTo>
                    <a:pt x="458" y="70"/>
                  </a:lnTo>
                  <a:lnTo>
                    <a:pt x="472" y="68"/>
                  </a:lnTo>
                  <a:lnTo>
                    <a:pt x="486" y="68"/>
                  </a:lnTo>
                  <a:lnTo>
                    <a:pt x="504" y="72"/>
                  </a:lnTo>
                  <a:lnTo>
                    <a:pt x="516" y="76"/>
                  </a:lnTo>
                  <a:lnTo>
                    <a:pt x="526" y="82"/>
                  </a:lnTo>
                  <a:lnTo>
                    <a:pt x="526" y="82"/>
                  </a:lnTo>
                  <a:lnTo>
                    <a:pt x="542" y="92"/>
                  </a:lnTo>
                  <a:lnTo>
                    <a:pt x="556" y="106"/>
                  </a:lnTo>
                  <a:lnTo>
                    <a:pt x="566" y="122"/>
                  </a:lnTo>
                  <a:lnTo>
                    <a:pt x="574" y="142"/>
                  </a:lnTo>
                  <a:lnTo>
                    <a:pt x="580" y="160"/>
                  </a:lnTo>
                  <a:lnTo>
                    <a:pt x="586" y="180"/>
                  </a:lnTo>
                  <a:lnTo>
                    <a:pt x="594" y="216"/>
                  </a:lnTo>
                  <a:lnTo>
                    <a:pt x="594" y="216"/>
                  </a:lnTo>
                  <a:lnTo>
                    <a:pt x="602" y="284"/>
                  </a:lnTo>
                  <a:lnTo>
                    <a:pt x="610" y="358"/>
                  </a:lnTo>
                  <a:lnTo>
                    <a:pt x="618" y="444"/>
                  </a:lnTo>
                  <a:lnTo>
                    <a:pt x="618" y="444"/>
                  </a:lnTo>
                  <a:lnTo>
                    <a:pt x="616" y="472"/>
                  </a:lnTo>
                  <a:lnTo>
                    <a:pt x="614" y="492"/>
                  </a:lnTo>
                  <a:lnTo>
                    <a:pt x="610" y="506"/>
                  </a:lnTo>
                  <a:lnTo>
                    <a:pt x="600" y="518"/>
                  </a:lnTo>
                  <a:lnTo>
                    <a:pt x="600" y="518"/>
                  </a:lnTo>
                  <a:lnTo>
                    <a:pt x="592" y="526"/>
                  </a:lnTo>
                  <a:lnTo>
                    <a:pt x="582" y="532"/>
                  </a:lnTo>
                  <a:lnTo>
                    <a:pt x="570" y="534"/>
                  </a:lnTo>
                  <a:lnTo>
                    <a:pt x="562" y="536"/>
                  </a:lnTo>
                  <a:lnTo>
                    <a:pt x="562" y="536"/>
                  </a:lnTo>
                  <a:lnTo>
                    <a:pt x="548" y="538"/>
                  </a:lnTo>
                  <a:lnTo>
                    <a:pt x="534" y="538"/>
                  </a:lnTo>
                  <a:lnTo>
                    <a:pt x="522" y="536"/>
                  </a:lnTo>
                  <a:lnTo>
                    <a:pt x="504" y="532"/>
                  </a:lnTo>
                  <a:lnTo>
                    <a:pt x="504" y="532"/>
                  </a:lnTo>
                  <a:lnTo>
                    <a:pt x="468" y="516"/>
                  </a:lnTo>
                  <a:lnTo>
                    <a:pt x="468" y="516"/>
                  </a:lnTo>
                  <a:lnTo>
                    <a:pt x="460" y="540"/>
                  </a:lnTo>
                  <a:lnTo>
                    <a:pt x="460" y="540"/>
                  </a:lnTo>
                  <a:lnTo>
                    <a:pt x="456" y="548"/>
                  </a:lnTo>
                  <a:lnTo>
                    <a:pt x="448" y="554"/>
                  </a:lnTo>
                  <a:lnTo>
                    <a:pt x="442" y="558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16" y="560"/>
                  </a:lnTo>
                  <a:lnTo>
                    <a:pt x="402" y="560"/>
                  </a:lnTo>
                  <a:lnTo>
                    <a:pt x="388" y="558"/>
                  </a:lnTo>
                  <a:lnTo>
                    <a:pt x="380" y="554"/>
                  </a:lnTo>
                  <a:lnTo>
                    <a:pt x="380" y="554"/>
                  </a:lnTo>
                  <a:lnTo>
                    <a:pt x="368" y="544"/>
                  </a:lnTo>
                  <a:lnTo>
                    <a:pt x="368" y="544"/>
                  </a:lnTo>
                  <a:lnTo>
                    <a:pt x="360" y="552"/>
                  </a:lnTo>
                  <a:lnTo>
                    <a:pt x="354" y="556"/>
                  </a:lnTo>
                  <a:lnTo>
                    <a:pt x="348" y="558"/>
                  </a:lnTo>
                  <a:lnTo>
                    <a:pt x="348" y="558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04" y="564"/>
                  </a:lnTo>
                  <a:lnTo>
                    <a:pt x="296" y="566"/>
                  </a:lnTo>
                  <a:lnTo>
                    <a:pt x="252" y="584"/>
                  </a:lnTo>
                  <a:lnTo>
                    <a:pt x="252" y="584"/>
                  </a:lnTo>
                  <a:lnTo>
                    <a:pt x="206" y="604"/>
                  </a:lnTo>
                  <a:lnTo>
                    <a:pt x="206" y="604"/>
                  </a:lnTo>
                  <a:lnTo>
                    <a:pt x="176" y="610"/>
                  </a:lnTo>
                  <a:lnTo>
                    <a:pt x="176" y="610"/>
                  </a:lnTo>
                  <a:lnTo>
                    <a:pt x="158" y="612"/>
                  </a:lnTo>
                  <a:lnTo>
                    <a:pt x="144" y="610"/>
                  </a:lnTo>
                  <a:lnTo>
                    <a:pt x="130" y="606"/>
                  </a:lnTo>
                  <a:lnTo>
                    <a:pt x="116" y="602"/>
                  </a:lnTo>
                  <a:lnTo>
                    <a:pt x="104" y="596"/>
                  </a:lnTo>
                  <a:lnTo>
                    <a:pt x="96" y="586"/>
                  </a:lnTo>
                  <a:lnTo>
                    <a:pt x="92" y="582"/>
                  </a:lnTo>
                  <a:lnTo>
                    <a:pt x="90" y="576"/>
                  </a:lnTo>
                  <a:lnTo>
                    <a:pt x="90" y="576"/>
                  </a:lnTo>
                  <a:lnTo>
                    <a:pt x="90" y="570"/>
                  </a:lnTo>
                  <a:lnTo>
                    <a:pt x="90" y="560"/>
                  </a:lnTo>
                  <a:lnTo>
                    <a:pt x="94" y="544"/>
                  </a:lnTo>
                  <a:lnTo>
                    <a:pt x="102" y="528"/>
                  </a:lnTo>
                  <a:lnTo>
                    <a:pt x="102" y="528"/>
                  </a:lnTo>
                  <a:lnTo>
                    <a:pt x="84" y="514"/>
                  </a:lnTo>
                  <a:lnTo>
                    <a:pt x="84" y="514"/>
                  </a:lnTo>
                  <a:lnTo>
                    <a:pt x="82" y="510"/>
                  </a:lnTo>
                  <a:lnTo>
                    <a:pt x="80" y="504"/>
                  </a:lnTo>
                  <a:lnTo>
                    <a:pt x="80" y="504"/>
                  </a:lnTo>
                  <a:lnTo>
                    <a:pt x="80" y="498"/>
                  </a:lnTo>
                  <a:lnTo>
                    <a:pt x="80" y="494"/>
                  </a:lnTo>
                  <a:lnTo>
                    <a:pt x="86" y="486"/>
                  </a:lnTo>
                  <a:lnTo>
                    <a:pt x="140" y="466"/>
                  </a:lnTo>
                  <a:lnTo>
                    <a:pt x="140" y="466"/>
                  </a:lnTo>
                  <a:lnTo>
                    <a:pt x="156" y="458"/>
                  </a:lnTo>
                  <a:lnTo>
                    <a:pt x="156" y="458"/>
                  </a:lnTo>
                  <a:lnTo>
                    <a:pt x="156" y="456"/>
                  </a:lnTo>
                  <a:lnTo>
                    <a:pt x="154" y="444"/>
                  </a:lnTo>
                  <a:lnTo>
                    <a:pt x="154" y="444"/>
                  </a:lnTo>
                  <a:lnTo>
                    <a:pt x="136" y="446"/>
                  </a:lnTo>
                  <a:lnTo>
                    <a:pt x="120" y="444"/>
                  </a:lnTo>
                  <a:lnTo>
                    <a:pt x="104" y="438"/>
                  </a:lnTo>
                  <a:lnTo>
                    <a:pt x="90" y="430"/>
                  </a:lnTo>
                  <a:lnTo>
                    <a:pt x="90" y="430"/>
                  </a:lnTo>
                  <a:lnTo>
                    <a:pt x="78" y="422"/>
                  </a:lnTo>
                  <a:lnTo>
                    <a:pt x="70" y="412"/>
                  </a:lnTo>
                  <a:lnTo>
                    <a:pt x="64" y="400"/>
                  </a:lnTo>
                  <a:lnTo>
                    <a:pt x="60" y="388"/>
                  </a:lnTo>
                  <a:lnTo>
                    <a:pt x="46" y="278"/>
                  </a:lnTo>
                  <a:lnTo>
                    <a:pt x="46" y="278"/>
                  </a:lnTo>
                  <a:lnTo>
                    <a:pt x="40" y="272"/>
                  </a:lnTo>
                  <a:lnTo>
                    <a:pt x="36" y="266"/>
                  </a:lnTo>
                  <a:lnTo>
                    <a:pt x="36" y="266"/>
                  </a:lnTo>
                  <a:lnTo>
                    <a:pt x="36" y="262"/>
                  </a:lnTo>
                  <a:lnTo>
                    <a:pt x="40" y="256"/>
                  </a:lnTo>
                  <a:lnTo>
                    <a:pt x="44" y="250"/>
                  </a:lnTo>
                  <a:lnTo>
                    <a:pt x="50" y="246"/>
                  </a:lnTo>
                  <a:lnTo>
                    <a:pt x="56" y="246"/>
                  </a:lnTo>
                  <a:lnTo>
                    <a:pt x="56" y="246"/>
                  </a:lnTo>
                  <a:lnTo>
                    <a:pt x="62" y="244"/>
                  </a:lnTo>
                  <a:lnTo>
                    <a:pt x="68" y="246"/>
                  </a:lnTo>
                  <a:lnTo>
                    <a:pt x="68" y="246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98" y="244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106" y="216"/>
                  </a:lnTo>
                  <a:lnTo>
                    <a:pt x="106" y="216"/>
                  </a:lnTo>
                  <a:lnTo>
                    <a:pt x="78" y="226"/>
                  </a:lnTo>
                  <a:lnTo>
                    <a:pt x="78" y="226"/>
                  </a:lnTo>
                  <a:lnTo>
                    <a:pt x="60" y="226"/>
                  </a:lnTo>
                  <a:lnTo>
                    <a:pt x="40" y="226"/>
                  </a:lnTo>
                  <a:lnTo>
                    <a:pt x="40" y="226"/>
                  </a:lnTo>
                  <a:lnTo>
                    <a:pt x="34" y="224"/>
                  </a:lnTo>
                  <a:lnTo>
                    <a:pt x="22" y="218"/>
                  </a:lnTo>
                  <a:lnTo>
                    <a:pt x="14" y="214"/>
                  </a:lnTo>
                  <a:lnTo>
                    <a:pt x="10" y="208"/>
                  </a:lnTo>
                  <a:lnTo>
                    <a:pt x="4" y="200"/>
                  </a:lnTo>
                  <a:lnTo>
                    <a:pt x="2" y="192"/>
                  </a:lnTo>
                  <a:lnTo>
                    <a:pt x="2" y="192"/>
                  </a:lnTo>
                  <a:lnTo>
                    <a:pt x="0" y="180"/>
                  </a:lnTo>
                  <a:lnTo>
                    <a:pt x="4" y="168"/>
                  </a:lnTo>
                  <a:lnTo>
                    <a:pt x="10" y="156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8" y="134"/>
                  </a:lnTo>
                  <a:lnTo>
                    <a:pt x="36" y="126"/>
                  </a:lnTo>
                  <a:lnTo>
                    <a:pt x="58" y="106"/>
                  </a:lnTo>
                  <a:lnTo>
                    <a:pt x="82" y="90"/>
                  </a:lnTo>
                  <a:lnTo>
                    <a:pt x="98" y="80"/>
                  </a:lnTo>
                  <a:lnTo>
                    <a:pt x="98" y="80"/>
                  </a:lnTo>
                  <a:lnTo>
                    <a:pt x="104" y="78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2" y="70"/>
                  </a:lnTo>
                  <a:lnTo>
                    <a:pt x="102" y="70"/>
                  </a:lnTo>
                  <a:lnTo>
                    <a:pt x="102" y="64"/>
                  </a:lnTo>
                  <a:lnTo>
                    <a:pt x="104" y="60"/>
                  </a:lnTo>
                  <a:lnTo>
                    <a:pt x="108" y="54"/>
                  </a:lnTo>
                  <a:lnTo>
                    <a:pt x="114" y="48"/>
                  </a:lnTo>
                  <a:lnTo>
                    <a:pt x="122" y="42"/>
                  </a:lnTo>
                  <a:lnTo>
                    <a:pt x="130" y="38"/>
                  </a:lnTo>
                  <a:lnTo>
                    <a:pt x="138" y="34"/>
                  </a:lnTo>
                  <a:lnTo>
                    <a:pt x="148" y="30"/>
                  </a:lnTo>
                  <a:lnTo>
                    <a:pt x="148" y="30"/>
                  </a:lnTo>
                  <a:lnTo>
                    <a:pt x="166" y="30"/>
                  </a:lnTo>
                  <a:lnTo>
                    <a:pt x="182" y="30"/>
                  </a:lnTo>
                  <a:lnTo>
                    <a:pt x="198" y="32"/>
                  </a:lnTo>
                  <a:lnTo>
                    <a:pt x="212" y="36"/>
                  </a:lnTo>
                  <a:lnTo>
                    <a:pt x="224" y="42"/>
                  </a:lnTo>
                  <a:lnTo>
                    <a:pt x="234" y="46"/>
                  </a:lnTo>
                  <a:lnTo>
                    <a:pt x="240" y="52"/>
                  </a:lnTo>
                  <a:lnTo>
                    <a:pt x="242" y="58"/>
                  </a:lnTo>
                  <a:lnTo>
                    <a:pt x="242" y="58"/>
                  </a:lnTo>
                  <a:lnTo>
                    <a:pt x="242" y="66"/>
                  </a:lnTo>
                  <a:lnTo>
                    <a:pt x="238" y="72"/>
                  </a:lnTo>
                  <a:lnTo>
                    <a:pt x="234" y="80"/>
                  </a:lnTo>
                  <a:lnTo>
                    <a:pt x="228" y="82"/>
                  </a:lnTo>
                  <a:lnTo>
                    <a:pt x="228" y="82"/>
                  </a:lnTo>
                  <a:lnTo>
                    <a:pt x="196" y="94"/>
                  </a:lnTo>
                  <a:lnTo>
                    <a:pt x="182" y="100"/>
                  </a:lnTo>
                  <a:lnTo>
                    <a:pt x="172" y="108"/>
                  </a:lnTo>
                  <a:lnTo>
                    <a:pt x="172" y="108"/>
                  </a:lnTo>
                  <a:lnTo>
                    <a:pt x="184" y="118"/>
                  </a:lnTo>
                  <a:lnTo>
                    <a:pt x="184" y="118"/>
                  </a:lnTo>
                  <a:lnTo>
                    <a:pt x="200" y="110"/>
                  </a:lnTo>
                  <a:lnTo>
                    <a:pt x="212" y="106"/>
                  </a:lnTo>
                  <a:lnTo>
                    <a:pt x="224" y="102"/>
                  </a:lnTo>
                  <a:lnTo>
                    <a:pt x="224" y="102"/>
                  </a:lnTo>
                  <a:lnTo>
                    <a:pt x="236" y="102"/>
                  </a:lnTo>
                  <a:lnTo>
                    <a:pt x="248" y="102"/>
                  </a:lnTo>
                  <a:lnTo>
                    <a:pt x="260" y="102"/>
                  </a:lnTo>
                  <a:lnTo>
                    <a:pt x="270" y="104"/>
                  </a:lnTo>
                  <a:lnTo>
                    <a:pt x="280" y="108"/>
                  </a:lnTo>
                  <a:lnTo>
                    <a:pt x="288" y="112"/>
                  </a:lnTo>
                  <a:lnTo>
                    <a:pt x="292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296" y="134"/>
                  </a:lnTo>
                  <a:lnTo>
                    <a:pt x="294" y="146"/>
                  </a:lnTo>
                  <a:lnTo>
                    <a:pt x="294" y="146"/>
                  </a:lnTo>
                  <a:lnTo>
                    <a:pt x="290" y="150"/>
                  </a:lnTo>
                  <a:lnTo>
                    <a:pt x="282" y="154"/>
                  </a:lnTo>
                  <a:lnTo>
                    <a:pt x="266" y="158"/>
                  </a:lnTo>
                  <a:lnTo>
                    <a:pt x="216" y="168"/>
                  </a:lnTo>
                  <a:close/>
                  <a:moveTo>
                    <a:pt x="52" y="176"/>
                  </a:moveTo>
                  <a:lnTo>
                    <a:pt x="52" y="176"/>
                  </a:lnTo>
                  <a:lnTo>
                    <a:pt x="76" y="166"/>
                  </a:lnTo>
                  <a:lnTo>
                    <a:pt x="76" y="166"/>
                  </a:lnTo>
                  <a:lnTo>
                    <a:pt x="88" y="162"/>
                  </a:lnTo>
                  <a:lnTo>
                    <a:pt x="94" y="160"/>
                  </a:lnTo>
                  <a:lnTo>
                    <a:pt x="94" y="160"/>
                  </a:lnTo>
                  <a:lnTo>
                    <a:pt x="88" y="154"/>
                  </a:lnTo>
                  <a:lnTo>
                    <a:pt x="84" y="150"/>
                  </a:lnTo>
                  <a:lnTo>
                    <a:pt x="84" y="150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62" y="150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38" y="174"/>
                  </a:lnTo>
                  <a:lnTo>
                    <a:pt x="38" y="174"/>
                  </a:lnTo>
                  <a:lnTo>
                    <a:pt x="44" y="176"/>
                  </a:lnTo>
                  <a:lnTo>
                    <a:pt x="52" y="176"/>
                  </a:lnTo>
                  <a:lnTo>
                    <a:pt x="52" y="176"/>
                  </a:lnTo>
                  <a:close/>
                  <a:moveTo>
                    <a:pt x="136" y="534"/>
                  </a:moveTo>
                  <a:lnTo>
                    <a:pt x="136" y="534"/>
                  </a:lnTo>
                  <a:lnTo>
                    <a:pt x="132" y="536"/>
                  </a:lnTo>
                  <a:lnTo>
                    <a:pt x="128" y="542"/>
                  </a:lnTo>
                  <a:lnTo>
                    <a:pt x="124" y="550"/>
                  </a:lnTo>
                  <a:lnTo>
                    <a:pt x="122" y="556"/>
                  </a:lnTo>
                  <a:lnTo>
                    <a:pt x="122" y="556"/>
                  </a:lnTo>
                  <a:lnTo>
                    <a:pt x="122" y="558"/>
                  </a:lnTo>
                  <a:lnTo>
                    <a:pt x="124" y="558"/>
                  </a:lnTo>
                  <a:lnTo>
                    <a:pt x="128" y="558"/>
                  </a:lnTo>
                  <a:lnTo>
                    <a:pt x="128" y="558"/>
                  </a:lnTo>
                  <a:lnTo>
                    <a:pt x="138" y="554"/>
                  </a:lnTo>
                  <a:lnTo>
                    <a:pt x="152" y="548"/>
                  </a:lnTo>
                  <a:lnTo>
                    <a:pt x="164" y="544"/>
                  </a:lnTo>
                  <a:lnTo>
                    <a:pt x="168" y="540"/>
                  </a:lnTo>
                  <a:lnTo>
                    <a:pt x="168" y="540"/>
                  </a:lnTo>
                  <a:lnTo>
                    <a:pt x="168" y="536"/>
                  </a:lnTo>
                  <a:lnTo>
                    <a:pt x="166" y="524"/>
                  </a:lnTo>
                  <a:lnTo>
                    <a:pt x="166" y="524"/>
                  </a:lnTo>
                  <a:lnTo>
                    <a:pt x="136" y="534"/>
                  </a:lnTo>
                  <a:lnTo>
                    <a:pt x="136" y="534"/>
                  </a:lnTo>
                  <a:close/>
                  <a:moveTo>
                    <a:pt x="124" y="294"/>
                  </a:moveTo>
                  <a:lnTo>
                    <a:pt x="124" y="294"/>
                  </a:lnTo>
                  <a:lnTo>
                    <a:pt x="116" y="298"/>
                  </a:lnTo>
                  <a:lnTo>
                    <a:pt x="108" y="302"/>
                  </a:lnTo>
                  <a:lnTo>
                    <a:pt x="108" y="302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22" y="318"/>
                  </a:lnTo>
                  <a:lnTo>
                    <a:pt x="128" y="312"/>
                  </a:lnTo>
                  <a:lnTo>
                    <a:pt x="124" y="294"/>
                  </a:lnTo>
                  <a:close/>
                  <a:moveTo>
                    <a:pt x="138" y="368"/>
                  </a:moveTo>
                  <a:lnTo>
                    <a:pt x="138" y="368"/>
                  </a:lnTo>
                  <a:lnTo>
                    <a:pt x="122" y="376"/>
                  </a:lnTo>
                  <a:lnTo>
                    <a:pt x="122" y="376"/>
                  </a:lnTo>
                  <a:lnTo>
                    <a:pt x="126" y="394"/>
                  </a:lnTo>
                  <a:lnTo>
                    <a:pt x="126" y="394"/>
                  </a:lnTo>
                  <a:lnTo>
                    <a:pt x="132" y="392"/>
                  </a:lnTo>
                  <a:lnTo>
                    <a:pt x="142" y="386"/>
                  </a:lnTo>
                  <a:lnTo>
                    <a:pt x="142" y="386"/>
                  </a:lnTo>
                  <a:lnTo>
                    <a:pt x="142" y="376"/>
                  </a:lnTo>
                  <a:lnTo>
                    <a:pt x="138" y="368"/>
                  </a:lnTo>
                  <a:lnTo>
                    <a:pt x="138" y="368"/>
                  </a:lnTo>
                  <a:close/>
                  <a:moveTo>
                    <a:pt x="232" y="232"/>
                  </a:moveTo>
                  <a:lnTo>
                    <a:pt x="232" y="232"/>
                  </a:lnTo>
                  <a:lnTo>
                    <a:pt x="230" y="230"/>
                  </a:lnTo>
                  <a:lnTo>
                    <a:pt x="228" y="230"/>
                  </a:lnTo>
                  <a:lnTo>
                    <a:pt x="228" y="230"/>
                  </a:lnTo>
                  <a:lnTo>
                    <a:pt x="220" y="232"/>
                  </a:lnTo>
                  <a:lnTo>
                    <a:pt x="210" y="240"/>
                  </a:lnTo>
                  <a:lnTo>
                    <a:pt x="210" y="240"/>
                  </a:lnTo>
                  <a:lnTo>
                    <a:pt x="210" y="246"/>
                  </a:lnTo>
                  <a:lnTo>
                    <a:pt x="212" y="254"/>
                  </a:lnTo>
                  <a:lnTo>
                    <a:pt x="212" y="254"/>
                  </a:lnTo>
                  <a:lnTo>
                    <a:pt x="234" y="248"/>
                  </a:lnTo>
                  <a:lnTo>
                    <a:pt x="234" y="248"/>
                  </a:lnTo>
                  <a:lnTo>
                    <a:pt x="232" y="232"/>
                  </a:lnTo>
                  <a:lnTo>
                    <a:pt x="232" y="232"/>
                  </a:lnTo>
                  <a:close/>
                  <a:moveTo>
                    <a:pt x="242" y="312"/>
                  </a:moveTo>
                  <a:lnTo>
                    <a:pt x="242" y="312"/>
                  </a:lnTo>
                  <a:lnTo>
                    <a:pt x="232" y="314"/>
                  </a:lnTo>
                  <a:lnTo>
                    <a:pt x="228" y="318"/>
                  </a:lnTo>
                  <a:lnTo>
                    <a:pt x="228" y="318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2" y="338"/>
                  </a:lnTo>
                  <a:lnTo>
                    <a:pt x="234" y="338"/>
                  </a:lnTo>
                  <a:lnTo>
                    <a:pt x="234" y="338"/>
                  </a:lnTo>
                  <a:lnTo>
                    <a:pt x="254" y="330"/>
                  </a:lnTo>
                  <a:lnTo>
                    <a:pt x="254" y="330"/>
                  </a:lnTo>
                  <a:lnTo>
                    <a:pt x="254" y="328"/>
                  </a:lnTo>
                  <a:lnTo>
                    <a:pt x="254" y="324"/>
                  </a:lnTo>
                  <a:lnTo>
                    <a:pt x="254" y="324"/>
                  </a:lnTo>
                  <a:lnTo>
                    <a:pt x="250" y="312"/>
                  </a:lnTo>
                  <a:lnTo>
                    <a:pt x="250" y="312"/>
                  </a:lnTo>
                  <a:lnTo>
                    <a:pt x="242" y="312"/>
                  </a:lnTo>
                  <a:lnTo>
                    <a:pt x="242" y="312"/>
                  </a:lnTo>
                  <a:close/>
                  <a:moveTo>
                    <a:pt x="366" y="460"/>
                  </a:moveTo>
                  <a:lnTo>
                    <a:pt x="364" y="400"/>
                  </a:lnTo>
                  <a:lnTo>
                    <a:pt x="364" y="336"/>
                  </a:lnTo>
                  <a:lnTo>
                    <a:pt x="360" y="312"/>
                  </a:lnTo>
                  <a:lnTo>
                    <a:pt x="360" y="312"/>
                  </a:lnTo>
                  <a:lnTo>
                    <a:pt x="356" y="314"/>
                  </a:lnTo>
                  <a:lnTo>
                    <a:pt x="350" y="318"/>
                  </a:lnTo>
                  <a:lnTo>
                    <a:pt x="350" y="318"/>
                  </a:lnTo>
                  <a:lnTo>
                    <a:pt x="344" y="316"/>
                  </a:lnTo>
                  <a:lnTo>
                    <a:pt x="334" y="314"/>
                  </a:lnTo>
                  <a:lnTo>
                    <a:pt x="334" y="314"/>
                  </a:lnTo>
                  <a:lnTo>
                    <a:pt x="338" y="346"/>
                  </a:lnTo>
                  <a:lnTo>
                    <a:pt x="338" y="346"/>
                  </a:lnTo>
                  <a:lnTo>
                    <a:pt x="336" y="356"/>
                  </a:lnTo>
                  <a:lnTo>
                    <a:pt x="334" y="362"/>
                  </a:lnTo>
                  <a:lnTo>
                    <a:pt x="330" y="368"/>
                  </a:lnTo>
                  <a:lnTo>
                    <a:pt x="326" y="372"/>
                  </a:lnTo>
                  <a:lnTo>
                    <a:pt x="316" y="378"/>
                  </a:lnTo>
                  <a:lnTo>
                    <a:pt x="302" y="384"/>
                  </a:lnTo>
                  <a:lnTo>
                    <a:pt x="302" y="384"/>
                  </a:lnTo>
                  <a:lnTo>
                    <a:pt x="262" y="392"/>
                  </a:lnTo>
                  <a:lnTo>
                    <a:pt x="244" y="404"/>
                  </a:lnTo>
                  <a:lnTo>
                    <a:pt x="244" y="404"/>
                  </a:lnTo>
                  <a:lnTo>
                    <a:pt x="246" y="412"/>
                  </a:lnTo>
                  <a:lnTo>
                    <a:pt x="246" y="412"/>
                  </a:lnTo>
                  <a:lnTo>
                    <a:pt x="246" y="416"/>
                  </a:lnTo>
                  <a:lnTo>
                    <a:pt x="248" y="418"/>
                  </a:lnTo>
                  <a:lnTo>
                    <a:pt x="248" y="418"/>
                  </a:lnTo>
                  <a:lnTo>
                    <a:pt x="248" y="418"/>
                  </a:lnTo>
                  <a:lnTo>
                    <a:pt x="264" y="410"/>
                  </a:lnTo>
                  <a:lnTo>
                    <a:pt x="264" y="410"/>
                  </a:lnTo>
                  <a:lnTo>
                    <a:pt x="278" y="406"/>
                  </a:lnTo>
                  <a:lnTo>
                    <a:pt x="292" y="402"/>
                  </a:lnTo>
                  <a:lnTo>
                    <a:pt x="292" y="402"/>
                  </a:lnTo>
                  <a:lnTo>
                    <a:pt x="306" y="402"/>
                  </a:lnTo>
                  <a:lnTo>
                    <a:pt x="316" y="402"/>
                  </a:lnTo>
                  <a:lnTo>
                    <a:pt x="326" y="406"/>
                  </a:lnTo>
                  <a:lnTo>
                    <a:pt x="332" y="412"/>
                  </a:lnTo>
                  <a:lnTo>
                    <a:pt x="338" y="418"/>
                  </a:lnTo>
                  <a:lnTo>
                    <a:pt x="340" y="422"/>
                  </a:lnTo>
                  <a:lnTo>
                    <a:pt x="344" y="430"/>
                  </a:lnTo>
                  <a:lnTo>
                    <a:pt x="344" y="430"/>
                  </a:lnTo>
                  <a:lnTo>
                    <a:pt x="344" y="436"/>
                  </a:lnTo>
                  <a:lnTo>
                    <a:pt x="342" y="444"/>
                  </a:lnTo>
                  <a:lnTo>
                    <a:pt x="340" y="450"/>
                  </a:lnTo>
                  <a:lnTo>
                    <a:pt x="336" y="454"/>
                  </a:lnTo>
                  <a:lnTo>
                    <a:pt x="336" y="454"/>
                  </a:lnTo>
                  <a:lnTo>
                    <a:pt x="320" y="460"/>
                  </a:lnTo>
                  <a:lnTo>
                    <a:pt x="320" y="460"/>
                  </a:lnTo>
                  <a:lnTo>
                    <a:pt x="286" y="470"/>
                  </a:lnTo>
                  <a:lnTo>
                    <a:pt x="262" y="480"/>
                  </a:lnTo>
                  <a:lnTo>
                    <a:pt x="262" y="480"/>
                  </a:lnTo>
                  <a:lnTo>
                    <a:pt x="262" y="480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64" y="496"/>
                  </a:lnTo>
                  <a:lnTo>
                    <a:pt x="264" y="496"/>
                  </a:lnTo>
                  <a:lnTo>
                    <a:pt x="300" y="486"/>
                  </a:lnTo>
                  <a:lnTo>
                    <a:pt x="300" y="486"/>
                  </a:lnTo>
                  <a:lnTo>
                    <a:pt x="320" y="484"/>
                  </a:lnTo>
                  <a:lnTo>
                    <a:pt x="336" y="484"/>
                  </a:lnTo>
                  <a:lnTo>
                    <a:pt x="350" y="488"/>
                  </a:lnTo>
                  <a:lnTo>
                    <a:pt x="362" y="494"/>
                  </a:lnTo>
                  <a:lnTo>
                    <a:pt x="366" y="460"/>
                  </a:lnTo>
                  <a:close/>
                  <a:moveTo>
                    <a:pt x="460" y="268"/>
                  </a:moveTo>
                  <a:lnTo>
                    <a:pt x="466" y="372"/>
                  </a:lnTo>
                  <a:lnTo>
                    <a:pt x="466" y="372"/>
                  </a:lnTo>
                  <a:lnTo>
                    <a:pt x="468" y="412"/>
                  </a:lnTo>
                  <a:lnTo>
                    <a:pt x="468" y="412"/>
                  </a:lnTo>
                  <a:lnTo>
                    <a:pt x="468" y="416"/>
                  </a:lnTo>
                  <a:lnTo>
                    <a:pt x="468" y="416"/>
                  </a:lnTo>
                  <a:lnTo>
                    <a:pt x="472" y="418"/>
                  </a:lnTo>
                  <a:lnTo>
                    <a:pt x="478" y="418"/>
                  </a:lnTo>
                  <a:lnTo>
                    <a:pt x="494" y="418"/>
                  </a:lnTo>
                  <a:lnTo>
                    <a:pt x="494" y="418"/>
                  </a:lnTo>
                  <a:lnTo>
                    <a:pt x="498" y="416"/>
                  </a:lnTo>
                  <a:lnTo>
                    <a:pt x="502" y="412"/>
                  </a:lnTo>
                  <a:lnTo>
                    <a:pt x="506" y="404"/>
                  </a:lnTo>
                  <a:lnTo>
                    <a:pt x="506" y="404"/>
                  </a:lnTo>
                  <a:lnTo>
                    <a:pt x="500" y="324"/>
                  </a:lnTo>
                  <a:lnTo>
                    <a:pt x="494" y="236"/>
                  </a:lnTo>
                  <a:lnTo>
                    <a:pt x="492" y="186"/>
                  </a:lnTo>
                  <a:lnTo>
                    <a:pt x="492" y="186"/>
                  </a:lnTo>
                  <a:lnTo>
                    <a:pt x="490" y="180"/>
                  </a:lnTo>
                  <a:lnTo>
                    <a:pt x="488" y="174"/>
                  </a:lnTo>
                  <a:lnTo>
                    <a:pt x="486" y="170"/>
                  </a:lnTo>
                  <a:lnTo>
                    <a:pt x="482" y="168"/>
                  </a:lnTo>
                  <a:lnTo>
                    <a:pt x="476" y="168"/>
                  </a:lnTo>
                  <a:lnTo>
                    <a:pt x="470" y="168"/>
                  </a:lnTo>
                  <a:lnTo>
                    <a:pt x="470" y="168"/>
                  </a:lnTo>
                  <a:lnTo>
                    <a:pt x="462" y="188"/>
                  </a:lnTo>
                  <a:lnTo>
                    <a:pt x="462" y="188"/>
                  </a:lnTo>
                  <a:lnTo>
                    <a:pt x="456" y="204"/>
                  </a:lnTo>
                  <a:lnTo>
                    <a:pt x="456" y="218"/>
                  </a:lnTo>
                  <a:lnTo>
                    <a:pt x="460" y="2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41" name="Freeform 217"/>
            <p:cNvSpPr>
              <a:spLocks noEditPoints="1"/>
            </p:cNvSpPr>
            <p:nvPr/>
          </p:nvSpPr>
          <p:spPr bwMode="auto">
            <a:xfrm>
              <a:off x="4022725" y="704850"/>
              <a:ext cx="908050" cy="923925"/>
            </a:xfrm>
            <a:custGeom>
              <a:avLst/>
              <a:gdLst/>
              <a:ahLst/>
              <a:cxnLst>
                <a:cxn ang="0">
                  <a:pos x="32" y="290"/>
                </a:cxn>
                <a:cxn ang="0">
                  <a:pos x="0" y="242"/>
                </a:cxn>
                <a:cxn ang="0">
                  <a:pos x="26" y="218"/>
                </a:cxn>
                <a:cxn ang="0">
                  <a:pos x="142" y="110"/>
                </a:cxn>
                <a:cxn ang="0">
                  <a:pos x="172" y="76"/>
                </a:cxn>
                <a:cxn ang="0">
                  <a:pos x="170" y="38"/>
                </a:cxn>
                <a:cxn ang="0">
                  <a:pos x="200" y="10"/>
                </a:cxn>
                <a:cxn ang="0">
                  <a:pos x="274" y="0"/>
                </a:cxn>
                <a:cxn ang="0">
                  <a:pos x="324" y="24"/>
                </a:cxn>
                <a:cxn ang="0">
                  <a:pos x="398" y="64"/>
                </a:cxn>
                <a:cxn ang="0">
                  <a:pos x="522" y="116"/>
                </a:cxn>
                <a:cxn ang="0">
                  <a:pos x="558" y="158"/>
                </a:cxn>
                <a:cxn ang="0">
                  <a:pos x="558" y="206"/>
                </a:cxn>
                <a:cxn ang="0">
                  <a:pos x="524" y="234"/>
                </a:cxn>
                <a:cxn ang="0">
                  <a:pos x="498" y="252"/>
                </a:cxn>
                <a:cxn ang="0">
                  <a:pos x="468" y="272"/>
                </a:cxn>
                <a:cxn ang="0">
                  <a:pos x="310" y="302"/>
                </a:cxn>
                <a:cxn ang="0">
                  <a:pos x="154" y="354"/>
                </a:cxn>
                <a:cxn ang="0">
                  <a:pos x="82" y="354"/>
                </a:cxn>
                <a:cxn ang="0">
                  <a:pos x="54" y="322"/>
                </a:cxn>
                <a:cxn ang="0">
                  <a:pos x="68" y="304"/>
                </a:cxn>
                <a:cxn ang="0">
                  <a:pos x="524" y="406"/>
                </a:cxn>
                <a:cxn ang="0">
                  <a:pos x="564" y="454"/>
                </a:cxn>
                <a:cxn ang="0">
                  <a:pos x="566" y="502"/>
                </a:cxn>
                <a:cxn ang="0">
                  <a:pos x="524" y="536"/>
                </a:cxn>
                <a:cxn ang="0">
                  <a:pos x="482" y="528"/>
                </a:cxn>
                <a:cxn ang="0">
                  <a:pos x="458" y="504"/>
                </a:cxn>
                <a:cxn ang="0">
                  <a:pos x="378" y="526"/>
                </a:cxn>
                <a:cxn ang="0">
                  <a:pos x="236" y="578"/>
                </a:cxn>
                <a:cxn ang="0">
                  <a:pos x="142" y="576"/>
                </a:cxn>
                <a:cxn ang="0">
                  <a:pos x="82" y="534"/>
                </a:cxn>
                <a:cxn ang="0">
                  <a:pos x="76" y="506"/>
                </a:cxn>
                <a:cxn ang="0">
                  <a:pos x="80" y="468"/>
                </a:cxn>
                <a:cxn ang="0">
                  <a:pos x="44" y="436"/>
                </a:cxn>
                <a:cxn ang="0">
                  <a:pos x="48" y="408"/>
                </a:cxn>
                <a:cxn ang="0">
                  <a:pos x="126" y="386"/>
                </a:cxn>
                <a:cxn ang="0">
                  <a:pos x="316" y="320"/>
                </a:cxn>
                <a:cxn ang="0">
                  <a:pos x="426" y="294"/>
                </a:cxn>
                <a:cxn ang="0">
                  <a:pos x="526" y="290"/>
                </a:cxn>
                <a:cxn ang="0">
                  <a:pos x="572" y="338"/>
                </a:cxn>
                <a:cxn ang="0">
                  <a:pos x="566" y="362"/>
                </a:cxn>
                <a:cxn ang="0">
                  <a:pos x="538" y="378"/>
                </a:cxn>
                <a:cxn ang="0">
                  <a:pos x="264" y="430"/>
                </a:cxn>
                <a:cxn ang="0">
                  <a:pos x="208" y="464"/>
                </a:cxn>
                <a:cxn ang="0">
                  <a:pos x="174" y="508"/>
                </a:cxn>
                <a:cxn ang="0">
                  <a:pos x="224" y="490"/>
                </a:cxn>
                <a:cxn ang="0">
                  <a:pos x="382" y="418"/>
                </a:cxn>
                <a:cxn ang="0">
                  <a:pos x="374" y="402"/>
                </a:cxn>
                <a:cxn ang="0">
                  <a:pos x="342" y="162"/>
                </a:cxn>
                <a:cxn ang="0">
                  <a:pos x="282" y="146"/>
                </a:cxn>
                <a:cxn ang="0">
                  <a:pos x="256" y="158"/>
                </a:cxn>
                <a:cxn ang="0">
                  <a:pos x="152" y="262"/>
                </a:cxn>
                <a:cxn ang="0">
                  <a:pos x="166" y="260"/>
                </a:cxn>
                <a:cxn ang="0">
                  <a:pos x="200" y="244"/>
                </a:cxn>
                <a:cxn ang="0">
                  <a:pos x="282" y="210"/>
                </a:cxn>
              </a:cxnLst>
              <a:rect l="0" t="0" r="r" b="b"/>
              <a:pathLst>
                <a:path w="572" h="582">
                  <a:moveTo>
                    <a:pt x="68" y="304"/>
                  </a:moveTo>
                  <a:lnTo>
                    <a:pt x="68" y="304"/>
                  </a:lnTo>
                  <a:lnTo>
                    <a:pt x="42" y="296"/>
                  </a:lnTo>
                  <a:lnTo>
                    <a:pt x="42" y="296"/>
                  </a:lnTo>
                  <a:lnTo>
                    <a:pt x="32" y="290"/>
                  </a:lnTo>
                  <a:lnTo>
                    <a:pt x="24" y="282"/>
                  </a:lnTo>
                  <a:lnTo>
                    <a:pt x="16" y="276"/>
                  </a:lnTo>
                  <a:lnTo>
                    <a:pt x="10" y="268"/>
                  </a:lnTo>
                  <a:lnTo>
                    <a:pt x="2" y="252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34"/>
                  </a:lnTo>
                  <a:lnTo>
                    <a:pt x="2" y="230"/>
                  </a:lnTo>
                  <a:lnTo>
                    <a:pt x="12" y="224"/>
                  </a:lnTo>
                  <a:lnTo>
                    <a:pt x="26" y="218"/>
                  </a:lnTo>
                  <a:lnTo>
                    <a:pt x="26" y="218"/>
                  </a:lnTo>
                  <a:lnTo>
                    <a:pt x="46" y="202"/>
                  </a:lnTo>
                  <a:lnTo>
                    <a:pt x="80" y="170"/>
                  </a:lnTo>
                  <a:lnTo>
                    <a:pt x="142" y="110"/>
                  </a:lnTo>
                  <a:lnTo>
                    <a:pt x="142" y="110"/>
                  </a:lnTo>
                  <a:lnTo>
                    <a:pt x="156" y="96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68" y="64"/>
                  </a:lnTo>
                  <a:lnTo>
                    <a:pt x="168" y="64"/>
                  </a:lnTo>
                  <a:lnTo>
                    <a:pt x="166" y="54"/>
                  </a:lnTo>
                  <a:lnTo>
                    <a:pt x="168" y="46"/>
                  </a:lnTo>
                  <a:lnTo>
                    <a:pt x="170" y="38"/>
                  </a:lnTo>
                  <a:lnTo>
                    <a:pt x="174" y="32"/>
                  </a:lnTo>
                  <a:lnTo>
                    <a:pt x="180" y="26"/>
                  </a:lnTo>
                  <a:lnTo>
                    <a:pt x="186" y="20"/>
                  </a:lnTo>
                  <a:lnTo>
                    <a:pt x="200" y="10"/>
                  </a:lnTo>
                  <a:lnTo>
                    <a:pt x="200" y="10"/>
                  </a:lnTo>
                  <a:lnTo>
                    <a:pt x="218" y="6"/>
                  </a:lnTo>
                  <a:lnTo>
                    <a:pt x="232" y="2"/>
                  </a:lnTo>
                  <a:lnTo>
                    <a:pt x="232" y="2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92" y="4"/>
                  </a:lnTo>
                  <a:lnTo>
                    <a:pt x="304" y="8"/>
                  </a:lnTo>
                  <a:lnTo>
                    <a:pt x="314" y="1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34" y="44"/>
                  </a:lnTo>
                  <a:lnTo>
                    <a:pt x="334" y="44"/>
                  </a:lnTo>
                  <a:lnTo>
                    <a:pt x="336" y="46"/>
                  </a:lnTo>
                  <a:lnTo>
                    <a:pt x="338" y="46"/>
                  </a:lnTo>
                  <a:lnTo>
                    <a:pt x="398" y="64"/>
                  </a:lnTo>
                  <a:lnTo>
                    <a:pt x="398" y="64"/>
                  </a:lnTo>
                  <a:lnTo>
                    <a:pt x="428" y="74"/>
                  </a:lnTo>
                  <a:lnTo>
                    <a:pt x="456" y="84"/>
                  </a:lnTo>
                  <a:lnTo>
                    <a:pt x="496" y="102"/>
                  </a:lnTo>
                  <a:lnTo>
                    <a:pt x="522" y="116"/>
                  </a:lnTo>
                  <a:lnTo>
                    <a:pt x="532" y="122"/>
                  </a:lnTo>
                  <a:lnTo>
                    <a:pt x="532" y="122"/>
                  </a:lnTo>
                  <a:lnTo>
                    <a:pt x="542" y="134"/>
                  </a:lnTo>
                  <a:lnTo>
                    <a:pt x="550" y="146"/>
                  </a:lnTo>
                  <a:lnTo>
                    <a:pt x="558" y="158"/>
                  </a:lnTo>
                  <a:lnTo>
                    <a:pt x="562" y="172"/>
                  </a:lnTo>
                  <a:lnTo>
                    <a:pt x="562" y="172"/>
                  </a:lnTo>
                  <a:lnTo>
                    <a:pt x="562" y="184"/>
                  </a:lnTo>
                  <a:lnTo>
                    <a:pt x="562" y="196"/>
                  </a:lnTo>
                  <a:lnTo>
                    <a:pt x="558" y="206"/>
                  </a:lnTo>
                  <a:lnTo>
                    <a:pt x="554" y="214"/>
                  </a:lnTo>
                  <a:lnTo>
                    <a:pt x="548" y="222"/>
                  </a:lnTo>
                  <a:lnTo>
                    <a:pt x="542" y="228"/>
                  </a:lnTo>
                  <a:lnTo>
                    <a:pt x="534" y="232"/>
                  </a:lnTo>
                  <a:lnTo>
                    <a:pt x="524" y="234"/>
                  </a:lnTo>
                  <a:lnTo>
                    <a:pt x="524" y="234"/>
                  </a:lnTo>
                  <a:lnTo>
                    <a:pt x="500" y="238"/>
                  </a:lnTo>
                  <a:lnTo>
                    <a:pt x="500" y="238"/>
                  </a:lnTo>
                  <a:lnTo>
                    <a:pt x="500" y="248"/>
                  </a:lnTo>
                  <a:lnTo>
                    <a:pt x="498" y="252"/>
                  </a:lnTo>
                  <a:lnTo>
                    <a:pt x="496" y="258"/>
                  </a:lnTo>
                  <a:lnTo>
                    <a:pt x="492" y="262"/>
                  </a:lnTo>
                  <a:lnTo>
                    <a:pt x="486" y="266"/>
                  </a:lnTo>
                  <a:lnTo>
                    <a:pt x="478" y="268"/>
                  </a:lnTo>
                  <a:lnTo>
                    <a:pt x="468" y="272"/>
                  </a:lnTo>
                  <a:lnTo>
                    <a:pt x="468" y="272"/>
                  </a:lnTo>
                  <a:lnTo>
                    <a:pt x="404" y="280"/>
                  </a:lnTo>
                  <a:lnTo>
                    <a:pt x="404" y="280"/>
                  </a:lnTo>
                  <a:lnTo>
                    <a:pt x="358" y="288"/>
                  </a:lnTo>
                  <a:lnTo>
                    <a:pt x="310" y="302"/>
                  </a:lnTo>
                  <a:lnTo>
                    <a:pt x="266" y="314"/>
                  </a:lnTo>
                  <a:lnTo>
                    <a:pt x="226" y="330"/>
                  </a:lnTo>
                  <a:lnTo>
                    <a:pt x="226" y="330"/>
                  </a:lnTo>
                  <a:lnTo>
                    <a:pt x="172" y="350"/>
                  </a:lnTo>
                  <a:lnTo>
                    <a:pt x="154" y="354"/>
                  </a:lnTo>
                  <a:lnTo>
                    <a:pt x="134" y="358"/>
                  </a:lnTo>
                  <a:lnTo>
                    <a:pt x="134" y="358"/>
                  </a:lnTo>
                  <a:lnTo>
                    <a:pt x="114" y="360"/>
                  </a:lnTo>
                  <a:lnTo>
                    <a:pt x="96" y="360"/>
                  </a:lnTo>
                  <a:lnTo>
                    <a:pt x="82" y="354"/>
                  </a:lnTo>
                  <a:lnTo>
                    <a:pt x="70" y="348"/>
                  </a:lnTo>
                  <a:lnTo>
                    <a:pt x="64" y="340"/>
                  </a:lnTo>
                  <a:lnTo>
                    <a:pt x="58" y="334"/>
                  </a:lnTo>
                  <a:lnTo>
                    <a:pt x="54" y="322"/>
                  </a:lnTo>
                  <a:lnTo>
                    <a:pt x="54" y="322"/>
                  </a:lnTo>
                  <a:lnTo>
                    <a:pt x="54" y="316"/>
                  </a:lnTo>
                  <a:lnTo>
                    <a:pt x="56" y="312"/>
                  </a:lnTo>
                  <a:lnTo>
                    <a:pt x="60" y="310"/>
                  </a:lnTo>
                  <a:lnTo>
                    <a:pt x="68" y="306"/>
                  </a:lnTo>
                  <a:lnTo>
                    <a:pt x="68" y="304"/>
                  </a:lnTo>
                  <a:close/>
                  <a:moveTo>
                    <a:pt x="480" y="382"/>
                  </a:moveTo>
                  <a:lnTo>
                    <a:pt x="480" y="382"/>
                  </a:lnTo>
                  <a:lnTo>
                    <a:pt x="510" y="396"/>
                  </a:lnTo>
                  <a:lnTo>
                    <a:pt x="510" y="396"/>
                  </a:lnTo>
                  <a:lnTo>
                    <a:pt x="524" y="406"/>
                  </a:lnTo>
                  <a:lnTo>
                    <a:pt x="538" y="416"/>
                  </a:lnTo>
                  <a:lnTo>
                    <a:pt x="548" y="426"/>
                  </a:lnTo>
                  <a:lnTo>
                    <a:pt x="554" y="436"/>
                  </a:lnTo>
                  <a:lnTo>
                    <a:pt x="560" y="446"/>
                  </a:lnTo>
                  <a:lnTo>
                    <a:pt x="564" y="454"/>
                  </a:lnTo>
                  <a:lnTo>
                    <a:pt x="568" y="468"/>
                  </a:lnTo>
                  <a:lnTo>
                    <a:pt x="568" y="468"/>
                  </a:lnTo>
                  <a:lnTo>
                    <a:pt x="570" y="480"/>
                  </a:lnTo>
                  <a:lnTo>
                    <a:pt x="570" y="492"/>
                  </a:lnTo>
                  <a:lnTo>
                    <a:pt x="566" y="502"/>
                  </a:lnTo>
                  <a:lnTo>
                    <a:pt x="562" y="512"/>
                  </a:lnTo>
                  <a:lnTo>
                    <a:pt x="556" y="520"/>
                  </a:lnTo>
                  <a:lnTo>
                    <a:pt x="548" y="526"/>
                  </a:lnTo>
                  <a:lnTo>
                    <a:pt x="536" y="532"/>
                  </a:lnTo>
                  <a:lnTo>
                    <a:pt x="524" y="536"/>
                  </a:lnTo>
                  <a:lnTo>
                    <a:pt x="524" y="536"/>
                  </a:lnTo>
                  <a:lnTo>
                    <a:pt x="514" y="536"/>
                  </a:lnTo>
                  <a:lnTo>
                    <a:pt x="504" y="536"/>
                  </a:lnTo>
                  <a:lnTo>
                    <a:pt x="492" y="534"/>
                  </a:lnTo>
                  <a:lnTo>
                    <a:pt x="482" y="528"/>
                  </a:lnTo>
                  <a:lnTo>
                    <a:pt x="482" y="528"/>
                  </a:lnTo>
                  <a:lnTo>
                    <a:pt x="468" y="518"/>
                  </a:lnTo>
                  <a:lnTo>
                    <a:pt x="462" y="512"/>
                  </a:lnTo>
                  <a:lnTo>
                    <a:pt x="462" y="512"/>
                  </a:lnTo>
                  <a:lnTo>
                    <a:pt x="458" y="504"/>
                  </a:lnTo>
                  <a:lnTo>
                    <a:pt x="454" y="500"/>
                  </a:lnTo>
                  <a:lnTo>
                    <a:pt x="452" y="498"/>
                  </a:lnTo>
                  <a:lnTo>
                    <a:pt x="452" y="498"/>
                  </a:lnTo>
                  <a:lnTo>
                    <a:pt x="448" y="500"/>
                  </a:lnTo>
                  <a:lnTo>
                    <a:pt x="378" y="526"/>
                  </a:lnTo>
                  <a:lnTo>
                    <a:pt x="308" y="558"/>
                  </a:lnTo>
                  <a:lnTo>
                    <a:pt x="308" y="558"/>
                  </a:lnTo>
                  <a:lnTo>
                    <a:pt x="266" y="570"/>
                  </a:lnTo>
                  <a:lnTo>
                    <a:pt x="236" y="578"/>
                  </a:lnTo>
                  <a:lnTo>
                    <a:pt x="236" y="578"/>
                  </a:lnTo>
                  <a:lnTo>
                    <a:pt x="212" y="582"/>
                  </a:lnTo>
                  <a:lnTo>
                    <a:pt x="186" y="582"/>
                  </a:lnTo>
                  <a:lnTo>
                    <a:pt x="172" y="582"/>
                  </a:lnTo>
                  <a:lnTo>
                    <a:pt x="158" y="580"/>
                  </a:lnTo>
                  <a:lnTo>
                    <a:pt x="142" y="576"/>
                  </a:lnTo>
                  <a:lnTo>
                    <a:pt x="124" y="568"/>
                  </a:lnTo>
                  <a:lnTo>
                    <a:pt x="124" y="568"/>
                  </a:lnTo>
                  <a:lnTo>
                    <a:pt x="108" y="560"/>
                  </a:lnTo>
                  <a:lnTo>
                    <a:pt x="92" y="548"/>
                  </a:lnTo>
                  <a:lnTo>
                    <a:pt x="82" y="534"/>
                  </a:lnTo>
                  <a:lnTo>
                    <a:pt x="80" y="526"/>
                  </a:lnTo>
                  <a:lnTo>
                    <a:pt x="78" y="518"/>
                  </a:lnTo>
                  <a:lnTo>
                    <a:pt x="78" y="518"/>
                  </a:lnTo>
                  <a:lnTo>
                    <a:pt x="76" y="512"/>
                  </a:lnTo>
                  <a:lnTo>
                    <a:pt x="76" y="506"/>
                  </a:lnTo>
                  <a:lnTo>
                    <a:pt x="78" y="500"/>
                  </a:lnTo>
                  <a:lnTo>
                    <a:pt x="78" y="500"/>
                  </a:lnTo>
                  <a:lnTo>
                    <a:pt x="92" y="472"/>
                  </a:lnTo>
                  <a:lnTo>
                    <a:pt x="92" y="472"/>
                  </a:lnTo>
                  <a:lnTo>
                    <a:pt x="80" y="468"/>
                  </a:lnTo>
                  <a:lnTo>
                    <a:pt x="68" y="464"/>
                  </a:lnTo>
                  <a:lnTo>
                    <a:pt x="68" y="464"/>
                  </a:lnTo>
                  <a:lnTo>
                    <a:pt x="58" y="456"/>
                  </a:lnTo>
                  <a:lnTo>
                    <a:pt x="50" y="446"/>
                  </a:lnTo>
                  <a:lnTo>
                    <a:pt x="44" y="436"/>
                  </a:lnTo>
                  <a:lnTo>
                    <a:pt x="40" y="426"/>
                  </a:lnTo>
                  <a:lnTo>
                    <a:pt x="40" y="426"/>
                  </a:lnTo>
                  <a:lnTo>
                    <a:pt x="40" y="416"/>
                  </a:lnTo>
                  <a:lnTo>
                    <a:pt x="44" y="412"/>
                  </a:lnTo>
                  <a:lnTo>
                    <a:pt x="48" y="408"/>
                  </a:lnTo>
                  <a:lnTo>
                    <a:pt x="52" y="406"/>
                  </a:lnTo>
                  <a:lnTo>
                    <a:pt x="52" y="406"/>
                  </a:lnTo>
                  <a:lnTo>
                    <a:pt x="82" y="402"/>
                  </a:lnTo>
                  <a:lnTo>
                    <a:pt x="82" y="402"/>
                  </a:lnTo>
                  <a:lnTo>
                    <a:pt x="126" y="386"/>
                  </a:lnTo>
                  <a:lnTo>
                    <a:pt x="214" y="354"/>
                  </a:lnTo>
                  <a:lnTo>
                    <a:pt x="214" y="354"/>
                  </a:lnTo>
                  <a:lnTo>
                    <a:pt x="264" y="336"/>
                  </a:lnTo>
                  <a:lnTo>
                    <a:pt x="316" y="320"/>
                  </a:lnTo>
                  <a:lnTo>
                    <a:pt x="316" y="320"/>
                  </a:lnTo>
                  <a:lnTo>
                    <a:pt x="374" y="306"/>
                  </a:lnTo>
                  <a:lnTo>
                    <a:pt x="418" y="294"/>
                  </a:lnTo>
                  <a:lnTo>
                    <a:pt x="418" y="294"/>
                  </a:lnTo>
                  <a:lnTo>
                    <a:pt x="426" y="294"/>
                  </a:lnTo>
                  <a:lnTo>
                    <a:pt x="426" y="294"/>
                  </a:lnTo>
                  <a:lnTo>
                    <a:pt x="458" y="288"/>
                  </a:lnTo>
                  <a:lnTo>
                    <a:pt x="458" y="288"/>
                  </a:lnTo>
                  <a:lnTo>
                    <a:pt x="484" y="284"/>
                  </a:lnTo>
                  <a:lnTo>
                    <a:pt x="506" y="286"/>
                  </a:lnTo>
                  <a:lnTo>
                    <a:pt x="526" y="290"/>
                  </a:lnTo>
                  <a:lnTo>
                    <a:pt x="542" y="298"/>
                  </a:lnTo>
                  <a:lnTo>
                    <a:pt x="554" y="306"/>
                  </a:lnTo>
                  <a:lnTo>
                    <a:pt x="562" y="316"/>
                  </a:lnTo>
                  <a:lnTo>
                    <a:pt x="568" y="328"/>
                  </a:lnTo>
                  <a:lnTo>
                    <a:pt x="572" y="338"/>
                  </a:lnTo>
                  <a:lnTo>
                    <a:pt x="572" y="338"/>
                  </a:lnTo>
                  <a:lnTo>
                    <a:pt x="572" y="342"/>
                  </a:lnTo>
                  <a:lnTo>
                    <a:pt x="570" y="350"/>
                  </a:lnTo>
                  <a:lnTo>
                    <a:pt x="568" y="356"/>
                  </a:lnTo>
                  <a:lnTo>
                    <a:pt x="566" y="362"/>
                  </a:lnTo>
                  <a:lnTo>
                    <a:pt x="560" y="368"/>
                  </a:lnTo>
                  <a:lnTo>
                    <a:pt x="554" y="372"/>
                  </a:lnTo>
                  <a:lnTo>
                    <a:pt x="546" y="376"/>
                  </a:lnTo>
                  <a:lnTo>
                    <a:pt x="538" y="378"/>
                  </a:lnTo>
                  <a:lnTo>
                    <a:pt x="538" y="378"/>
                  </a:lnTo>
                  <a:lnTo>
                    <a:pt x="510" y="380"/>
                  </a:lnTo>
                  <a:lnTo>
                    <a:pt x="482" y="382"/>
                  </a:lnTo>
                  <a:lnTo>
                    <a:pt x="480" y="382"/>
                  </a:lnTo>
                  <a:close/>
                  <a:moveTo>
                    <a:pt x="310" y="416"/>
                  </a:moveTo>
                  <a:lnTo>
                    <a:pt x="264" y="430"/>
                  </a:lnTo>
                  <a:lnTo>
                    <a:pt x="264" y="430"/>
                  </a:lnTo>
                  <a:lnTo>
                    <a:pt x="244" y="438"/>
                  </a:lnTo>
                  <a:lnTo>
                    <a:pt x="224" y="452"/>
                  </a:lnTo>
                  <a:lnTo>
                    <a:pt x="224" y="452"/>
                  </a:lnTo>
                  <a:lnTo>
                    <a:pt x="208" y="464"/>
                  </a:lnTo>
                  <a:lnTo>
                    <a:pt x="194" y="476"/>
                  </a:lnTo>
                  <a:lnTo>
                    <a:pt x="180" y="490"/>
                  </a:lnTo>
                  <a:lnTo>
                    <a:pt x="168" y="508"/>
                  </a:lnTo>
                  <a:lnTo>
                    <a:pt x="168" y="508"/>
                  </a:lnTo>
                  <a:lnTo>
                    <a:pt x="174" y="508"/>
                  </a:lnTo>
                  <a:lnTo>
                    <a:pt x="182" y="508"/>
                  </a:lnTo>
                  <a:lnTo>
                    <a:pt x="182" y="508"/>
                  </a:lnTo>
                  <a:lnTo>
                    <a:pt x="198" y="504"/>
                  </a:lnTo>
                  <a:lnTo>
                    <a:pt x="224" y="490"/>
                  </a:lnTo>
                  <a:lnTo>
                    <a:pt x="224" y="490"/>
                  </a:lnTo>
                  <a:lnTo>
                    <a:pt x="310" y="446"/>
                  </a:lnTo>
                  <a:lnTo>
                    <a:pt x="310" y="446"/>
                  </a:lnTo>
                  <a:lnTo>
                    <a:pt x="342" y="432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4" y="416"/>
                  </a:lnTo>
                  <a:lnTo>
                    <a:pt x="386" y="414"/>
                  </a:lnTo>
                  <a:lnTo>
                    <a:pt x="386" y="414"/>
                  </a:lnTo>
                  <a:lnTo>
                    <a:pt x="380" y="406"/>
                  </a:lnTo>
                  <a:lnTo>
                    <a:pt x="374" y="402"/>
                  </a:lnTo>
                  <a:lnTo>
                    <a:pt x="368" y="402"/>
                  </a:lnTo>
                  <a:lnTo>
                    <a:pt x="358" y="402"/>
                  </a:lnTo>
                  <a:lnTo>
                    <a:pt x="310" y="416"/>
                  </a:lnTo>
                  <a:close/>
                  <a:moveTo>
                    <a:pt x="388" y="180"/>
                  </a:moveTo>
                  <a:lnTo>
                    <a:pt x="342" y="162"/>
                  </a:lnTo>
                  <a:lnTo>
                    <a:pt x="342" y="162"/>
                  </a:lnTo>
                  <a:lnTo>
                    <a:pt x="318" y="154"/>
                  </a:lnTo>
                  <a:lnTo>
                    <a:pt x="296" y="148"/>
                  </a:lnTo>
                  <a:lnTo>
                    <a:pt x="296" y="148"/>
                  </a:lnTo>
                  <a:lnTo>
                    <a:pt x="282" y="146"/>
                  </a:lnTo>
                  <a:lnTo>
                    <a:pt x="278" y="146"/>
                  </a:lnTo>
                  <a:lnTo>
                    <a:pt x="278" y="146"/>
                  </a:lnTo>
                  <a:lnTo>
                    <a:pt x="270" y="148"/>
                  </a:lnTo>
                  <a:lnTo>
                    <a:pt x="264" y="152"/>
                  </a:lnTo>
                  <a:lnTo>
                    <a:pt x="256" y="158"/>
                  </a:lnTo>
                  <a:lnTo>
                    <a:pt x="222" y="194"/>
                  </a:lnTo>
                  <a:lnTo>
                    <a:pt x="220" y="198"/>
                  </a:lnTo>
                  <a:lnTo>
                    <a:pt x="164" y="252"/>
                  </a:lnTo>
                  <a:lnTo>
                    <a:pt x="164" y="252"/>
                  </a:lnTo>
                  <a:lnTo>
                    <a:pt x="152" y="262"/>
                  </a:lnTo>
                  <a:lnTo>
                    <a:pt x="152" y="264"/>
                  </a:lnTo>
                  <a:lnTo>
                    <a:pt x="152" y="266"/>
                  </a:lnTo>
                  <a:lnTo>
                    <a:pt x="152" y="266"/>
                  </a:lnTo>
                  <a:lnTo>
                    <a:pt x="158" y="264"/>
                  </a:lnTo>
                  <a:lnTo>
                    <a:pt x="166" y="260"/>
                  </a:lnTo>
                  <a:lnTo>
                    <a:pt x="166" y="260"/>
                  </a:lnTo>
                  <a:lnTo>
                    <a:pt x="176" y="256"/>
                  </a:lnTo>
                  <a:lnTo>
                    <a:pt x="186" y="250"/>
                  </a:lnTo>
                  <a:lnTo>
                    <a:pt x="186" y="250"/>
                  </a:lnTo>
                  <a:lnTo>
                    <a:pt x="200" y="244"/>
                  </a:lnTo>
                  <a:lnTo>
                    <a:pt x="214" y="236"/>
                  </a:lnTo>
                  <a:lnTo>
                    <a:pt x="214" y="236"/>
                  </a:lnTo>
                  <a:lnTo>
                    <a:pt x="242" y="224"/>
                  </a:lnTo>
                  <a:lnTo>
                    <a:pt x="282" y="210"/>
                  </a:lnTo>
                  <a:lnTo>
                    <a:pt x="282" y="210"/>
                  </a:lnTo>
                  <a:lnTo>
                    <a:pt x="338" y="194"/>
                  </a:lnTo>
                  <a:lnTo>
                    <a:pt x="390" y="182"/>
                  </a:lnTo>
                  <a:lnTo>
                    <a:pt x="388" y="1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42" name="Freeform 218"/>
            <p:cNvSpPr>
              <a:spLocks/>
            </p:cNvSpPr>
            <p:nvPr/>
          </p:nvSpPr>
          <p:spPr bwMode="auto">
            <a:xfrm>
              <a:off x="4991100" y="603250"/>
              <a:ext cx="758825" cy="796925"/>
            </a:xfrm>
            <a:custGeom>
              <a:avLst/>
              <a:gdLst/>
              <a:ahLst/>
              <a:cxnLst>
                <a:cxn ang="0">
                  <a:pos x="84" y="430"/>
                </a:cxn>
                <a:cxn ang="0">
                  <a:pos x="136" y="416"/>
                </a:cxn>
                <a:cxn ang="0">
                  <a:pos x="176" y="396"/>
                </a:cxn>
                <a:cxn ang="0">
                  <a:pos x="206" y="374"/>
                </a:cxn>
                <a:cxn ang="0">
                  <a:pos x="236" y="346"/>
                </a:cxn>
                <a:cxn ang="0">
                  <a:pos x="266" y="306"/>
                </a:cxn>
                <a:cxn ang="0">
                  <a:pos x="296" y="256"/>
                </a:cxn>
                <a:cxn ang="0">
                  <a:pos x="312" y="226"/>
                </a:cxn>
                <a:cxn ang="0">
                  <a:pos x="352" y="146"/>
                </a:cxn>
                <a:cxn ang="0">
                  <a:pos x="366" y="116"/>
                </a:cxn>
                <a:cxn ang="0">
                  <a:pos x="366" y="112"/>
                </a:cxn>
                <a:cxn ang="0">
                  <a:pos x="360" y="102"/>
                </a:cxn>
                <a:cxn ang="0">
                  <a:pos x="340" y="94"/>
                </a:cxn>
                <a:cxn ang="0">
                  <a:pos x="330" y="94"/>
                </a:cxn>
                <a:cxn ang="0">
                  <a:pos x="310" y="108"/>
                </a:cxn>
                <a:cxn ang="0">
                  <a:pos x="286" y="130"/>
                </a:cxn>
                <a:cxn ang="0">
                  <a:pos x="238" y="170"/>
                </a:cxn>
                <a:cxn ang="0">
                  <a:pos x="194" y="198"/>
                </a:cxn>
                <a:cxn ang="0">
                  <a:pos x="154" y="216"/>
                </a:cxn>
                <a:cxn ang="0">
                  <a:pos x="136" y="220"/>
                </a:cxn>
                <a:cxn ang="0">
                  <a:pos x="110" y="222"/>
                </a:cxn>
                <a:cxn ang="0">
                  <a:pos x="64" y="214"/>
                </a:cxn>
                <a:cxn ang="0">
                  <a:pos x="28" y="196"/>
                </a:cxn>
                <a:cxn ang="0">
                  <a:pos x="6" y="172"/>
                </a:cxn>
                <a:cxn ang="0">
                  <a:pos x="2" y="160"/>
                </a:cxn>
                <a:cxn ang="0">
                  <a:pos x="2" y="148"/>
                </a:cxn>
                <a:cxn ang="0">
                  <a:pos x="10" y="136"/>
                </a:cxn>
                <a:cxn ang="0">
                  <a:pos x="14" y="136"/>
                </a:cxn>
                <a:cxn ang="0">
                  <a:pos x="54" y="134"/>
                </a:cxn>
                <a:cxn ang="0">
                  <a:pos x="68" y="128"/>
                </a:cxn>
                <a:cxn ang="0">
                  <a:pos x="120" y="98"/>
                </a:cxn>
                <a:cxn ang="0">
                  <a:pos x="180" y="56"/>
                </a:cxn>
                <a:cxn ang="0">
                  <a:pos x="244" y="20"/>
                </a:cxn>
                <a:cxn ang="0">
                  <a:pos x="278" y="8"/>
                </a:cxn>
                <a:cxn ang="0">
                  <a:pos x="298" y="4"/>
                </a:cxn>
                <a:cxn ang="0">
                  <a:pos x="336" y="0"/>
                </a:cxn>
                <a:cxn ang="0">
                  <a:pos x="370" y="6"/>
                </a:cxn>
                <a:cxn ang="0">
                  <a:pos x="400" y="18"/>
                </a:cxn>
                <a:cxn ang="0">
                  <a:pos x="424" y="34"/>
                </a:cxn>
                <a:cxn ang="0">
                  <a:pos x="444" y="54"/>
                </a:cxn>
                <a:cxn ang="0">
                  <a:pos x="470" y="100"/>
                </a:cxn>
                <a:cxn ang="0">
                  <a:pos x="476" y="122"/>
                </a:cxn>
                <a:cxn ang="0">
                  <a:pos x="478" y="164"/>
                </a:cxn>
                <a:cxn ang="0">
                  <a:pos x="470" y="210"/>
                </a:cxn>
                <a:cxn ang="0">
                  <a:pos x="448" y="264"/>
                </a:cxn>
                <a:cxn ang="0">
                  <a:pos x="416" y="338"/>
                </a:cxn>
                <a:cxn ang="0">
                  <a:pos x="392" y="386"/>
                </a:cxn>
                <a:cxn ang="0">
                  <a:pos x="360" y="434"/>
                </a:cxn>
                <a:cxn ang="0">
                  <a:pos x="328" y="466"/>
                </a:cxn>
                <a:cxn ang="0">
                  <a:pos x="302" y="484"/>
                </a:cxn>
                <a:cxn ang="0">
                  <a:pos x="274" y="496"/>
                </a:cxn>
                <a:cxn ang="0">
                  <a:pos x="258" y="500"/>
                </a:cxn>
                <a:cxn ang="0">
                  <a:pos x="218" y="500"/>
                </a:cxn>
                <a:cxn ang="0">
                  <a:pos x="182" y="492"/>
                </a:cxn>
                <a:cxn ang="0">
                  <a:pos x="146" y="478"/>
                </a:cxn>
                <a:cxn ang="0">
                  <a:pos x="114" y="462"/>
                </a:cxn>
                <a:cxn ang="0">
                  <a:pos x="84" y="446"/>
                </a:cxn>
                <a:cxn ang="0">
                  <a:pos x="76" y="436"/>
                </a:cxn>
                <a:cxn ang="0">
                  <a:pos x="76" y="434"/>
                </a:cxn>
                <a:cxn ang="0">
                  <a:pos x="84" y="430"/>
                </a:cxn>
              </a:cxnLst>
              <a:rect l="0" t="0" r="r" b="b"/>
              <a:pathLst>
                <a:path w="478" h="502">
                  <a:moveTo>
                    <a:pt x="84" y="430"/>
                  </a:moveTo>
                  <a:lnTo>
                    <a:pt x="84" y="430"/>
                  </a:lnTo>
                  <a:lnTo>
                    <a:pt x="108" y="424"/>
                  </a:lnTo>
                  <a:lnTo>
                    <a:pt x="136" y="416"/>
                  </a:lnTo>
                  <a:lnTo>
                    <a:pt x="162" y="404"/>
                  </a:lnTo>
                  <a:lnTo>
                    <a:pt x="176" y="396"/>
                  </a:lnTo>
                  <a:lnTo>
                    <a:pt x="190" y="386"/>
                  </a:lnTo>
                  <a:lnTo>
                    <a:pt x="206" y="374"/>
                  </a:lnTo>
                  <a:lnTo>
                    <a:pt x="220" y="362"/>
                  </a:lnTo>
                  <a:lnTo>
                    <a:pt x="236" y="346"/>
                  </a:lnTo>
                  <a:lnTo>
                    <a:pt x="250" y="328"/>
                  </a:lnTo>
                  <a:lnTo>
                    <a:pt x="266" y="306"/>
                  </a:lnTo>
                  <a:lnTo>
                    <a:pt x="282" y="284"/>
                  </a:lnTo>
                  <a:lnTo>
                    <a:pt x="296" y="256"/>
                  </a:lnTo>
                  <a:lnTo>
                    <a:pt x="312" y="226"/>
                  </a:lnTo>
                  <a:lnTo>
                    <a:pt x="312" y="226"/>
                  </a:lnTo>
                  <a:lnTo>
                    <a:pt x="352" y="146"/>
                  </a:lnTo>
                  <a:lnTo>
                    <a:pt x="352" y="146"/>
                  </a:lnTo>
                  <a:lnTo>
                    <a:pt x="364" y="122"/>
                  </a:lnTo>
                  <a:lnTo>
                    <a:pt x="366" y="116"/>
                  </a:lnTo>
                  <a:lnTo>
                    <a:pt x="366" y="112"/>
                  </a:lnTo>
                  <a:lnTo>
                    <a:pt x="366" y="112"/>
                  </a:lnTo>
                  <a:lnTo>
                    <a:pt x="364" y="106"/>
                  </a:lnTo>
                  <a:lnTo>
                    <a:pt x="360" y="102"/>
                  </a:lnTo>
                  <a:lnTo>
                    <a:pt x="352" y="96"/>
                  </a:lnTo>
                  <a:lnTo>
                    <a:pt x="340" y="94"/>
                  </a:lnTo>
                  <a:lnTo>
                    <a:pt x="330" y="94"/>
                  </a:lnTo>
                  <a:lnTo>
                    <a:pt x="330" y="94"/>
                  </a:lnTo>
                  <a:lnTo>
                    <a:pt x="320" y="98"/>
                  </a:lnTo>
                  <a:lnTo>
                    <a:pt x="310" y="108"/>
                  </a:lnTo>
                  <a:lnTo>
                    <a:pt x="310" y="108"/>
                  </a:lnTo>
                  <a:lnTo>
                    <a:pt x="286" y="130"/>
                  </a:lnTo>
                  <a:lnTo>
                    <a:pt x="262" y="152"/>
                  </a:lnTo>
                  <a:lnTo>
                    <a:pt x="238" y="170"/>
                  </a:lnTo>
                  <a:lnTo>
                    <a:pt x="216" y="186"/>
                  </a:lnTo>
                  <a:lnTo>
                    <a:pt x="194" y="198"/>
                  </a:lnTo>
                  <a:lnTo>
                    <a:pt x="172" y="208"/>
                  </a:lnTo>
                  <a:lnTo>
                    <a:pt x="154" y="216"/>
                  </a:lnTo>
                  <a:lnTo>
                    <a:pt x="136" y="220"/>
                  </a:lnTo>
                  <a:lnTo>
                    <a:pt x="136" y="220"/>
                  </a:lnTo>
                  <a:lnTo>
                    <a:pt x="122" y="222"/>
                  </a:lnTo>
                  <a:lnTo>
                    <a:pt x="110" y="222"/>
                  </a:lnTo>
                  <a:lnTo>
                    <a:pt x="86" y="220"/>
                  </a:lnTo>
                  <a:lnTo>
                    <a:pt x="64" y="214"/>
                  </a:lnTo>
                  <a:lnTo>
                    <a:pt x="44" y="206"/>
                  </a:lnTo>
                  <a:lnTo>
                    <a:pt x="28" y="196"/>
                  </a:lnTo>
                  <a:lnTo>
                    <a:pt x="14" y="184"/>
                  </a:lnTo>
                  <a:lnTo>
                    <a:pt x="6" y="172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0" y="154"/>
                  </a:lnTo>
                  <a:lnTo>
                    <a:pt x="2" y="148"/>
                  </a:lnTo>
                  <a:lnTo>
                    <a:pt x="4" y="140"/>
                  </a:lnTo>
                  <a:lnTo>
                    <a:pt x="10" y="136"/>
                  </a:lnTo>
                  <a:lnTo>
                    <a:pt x="14" y="136"/>
                  </a:lnTo>
                  <a:lnTo>
                    <a:pt x="14" y="136"/>
                  </a:lnTo>
                  <a:lnTo>
                    <a:pt x="32" y="136"/>
                  </a:lnTo>
                  <a:lnTo>
                    <a:pt x="54" y="134"/>
                  </a:lnTo>
                  <a:lnTo>
                    <a:pt x="54" y="134"/>
                  </a:lnTo>
                  <a:lnTo>
                    <a:pt x="68" y="128"/>
                  </a:lnTo>
                  <a:lnTo>
                    <a:pt x="86" y="120"/>
                  </a:lnTo>
                  <a:lnTo>
                    <a:pt x="120" y="98"/>
                  </a:lnTo>
                  <a:lnTo>
                    <a:pt x="120" y="98"/>
                  </a:lnTo>
                  <a:lnTo>
                    <a:pt x="180" y="56"/>
                  </a:lnTo>
                  <a:lnTo>
                    <a:pt x="226" y="30"/>
                  </a:lnTo>
                  <a:lnTo>
                    <a:pt x="244" y="20"/>
                  </a:lnTo>
                  <a:lnTo>
                    <a:pt x="262" y="14"/>
                  </a:lnTo>
                  <a:lnTo>
                    <a:pt x="278" y="8"/>
                  </a:lnTo>
                  <a:lnTo>
                    <a:pt x="298" y="4"/>
                  </a:lnTo>
                  <a:lnTo>
                    <a:pt x="298" y="4"/>
                  </a:lnTo>
                  <a:lnTo>
                    <a:pt x="318" y="2"/>
                  </a:lnTo>
                  <a:lnTo>
                    <a:pt x="336" y="0"/>
                  </a:lnTo>
                  <a:lnTo>
                    <a:pt x="354" y="2"/>
                  </a:lnTo>
                  <a:lnTo>
                    <a:pt x="370" y="6"/>
                  </a:lnTo>
                  <a:lnTo>
                    <a:pt x="386" y="12"/>
                  </a:lnTo>
                  <a:lnTo>
                    <a:pt x="400" y="18"/>
                  </a:lnTo>
                  <a:lnTo>
                    <a:pt x="412" y="26"/>
                  </a:lnTo>
                  <a:lnTo>
                    <a:pt x="424" y="34"/>
                  </a:lnTo>
                  <a:lnTo>
                    <a:pt x="434" y="44"/>
                  </a:lnTo>
                  <a:lnTo>
                    <a:pt x="444" y="54"/>
                  </a:lnTo>
                  <a:lnTo>
                    <a:pt x="460" y="78"/>
                  </a:lnTo>
                  <a:lnTo>
                    <a:pt x="470" y="100"/>
                  </a:lnTo>
                  <a:lnTo>
                    <a:pt x="476" y="122"/>
                  </a:lnTo>
                  <a:lnTo>
                    <a:pt x="476" y="122"/>
                  </a:lnTo>
                  <a:lnTo>
                    <a:pt x="478" y="144"/>
                  </a:lnTo>
                  <a:lnTo>
                    <a:pt x="478" y="164"/>
                  </a:lnTo>
                  <a:lnTo>
                    <a:pt x="476" y="186"/>
                  </a:lnTo>
                  <a:lnTo>
                    <a:pt x="470" y="210"/>
                  </a:lnTo>
                  <a:lnTo>
                    <a:pt x="460" y="234"/>
                  </a:lnTo>
                  <a:lnTo>
                    <a:pt x="448" y="264"/>
                  </a:lnTo>
                  <a:lnTo>
                    <a:pt x="416" y="338"/>
                  </a:lnTo>
                  <a:lnTo>
                    <a:pt x="416" y="338"/>
                  </a:lnTo>
                  <a:lnTo>
                    <a:pt x="406" y="362"/>
                  </a:lnTo>
                  <a:lnTo>
                    <a:pt x="392" y="386"/>
                  </a:lnTo>
                  <a:lnTo>
                    <a:pt x="378" y="410"/>
                  </a:lnTo>
                  <a:lnTo>
                    <a:pt x="360" y="434"/>
                  </a:lnTo>
                  <a:lnTo>
                    <a:pt x="340" y="456"/>
                  </a:lnTo>
                  <a:lnTo>
                    <a:pt x="328" y="466"/>
                  </a:lnTo>
                  <a:lnTo>
                    <a:pt x="316" y="476"/>
                  </a:lnTo>
                  <a:lnTo>
                    <a:pt x="302" y="484"/>
                  </a:lnTo>
                  <a:lnTo>
                    <a:pt x="288" y="490"/>
                  </a:lnTo>
                  <a:lnTo>
                    <a:pt x="274" y="496"/>
                  </a:lnTo>
                  <a:lnTo>
                    <a:pt x="258" y="500"/>
                  </a:lnTo>
                  <a:lnTo>
                    <a:pt x="258" y="500"/>
                  </a:lnTo>
                  <a:lnTo>
                    <a:pt x="238" y="502"/>
                  </a:lnTo>
                  <a:lnTo>
                    <a:pt x="218" y="500"/>
                  </a:lnTo>
                  <a:lnTo>
                    <a:pt x="200" y="498"/>
                  </a:lnTo>
                  <a:lnTo>
                    <a:pt x="182" y="492"/>
                  </a:lnTo>
                  <a:lnTo>
                    <a:pt x="164" y="486"/>
                  </a:lnTo>
                  <a:lnTo>
                    <a:pt x="146" y="478"/>
                  </a:lnTo>
                  <a:lnTo>
                    <a:pt x="114" y="462"/>
                  </a:lnTo>
                  <a:lnTo>
                    <a:pt x="114" y="462"/>
                  </a:lnTo>
                  <a:lnTo>
                    <a:pt x="84" y="446"/>
                  </a:lnTo>
                  <a:lnTo>
                    <a:pt x="84" y="446"/>
                  </a:lnTo>
                  <a:lnTo>
                    <a:pt x="78" y="442"/>
                  </a:lnTo>
                  <a:lnTo>
                    <a:pt x="76" y="436"/>
                  </a:lnTo>
                  <a:lnTo>
                    <a:pt x="76" y="436"/>
                  </a:lnTo>
                  <a:lnTo>
                    <a:pt x="76" y="434"/>
                  </a:lnTo>
                  <a:lnTo>
                    <a:pt x="78" y="432"/>
                  </a:lnTo>
                  <a:lnTo>
                    <a:pt x="84" y="430"/>
                  </a:lnTo>
                  <a:lnTo>
                    <a:pt x="84" y="4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43" name="Freeform 219"/>
            <p:cNvSpPr>
              <a:spLocks/>
            </p:cNvSpPr>
            <p:nvPr/>
          </p:nvSpPr>
          <p:spPr bwMode="auto">
            <a:xfrm>
              <a:off x="5848350" y="654050"/>
              <a:ext cx="619125" cy="568325"/>
            </a:xfrm>
            <a:custGeom>
              <a:avLst/>
              <a:gdLst/>
              <a:ahLst/>
              <a:cxnLst>
                <a:cxn ang="0">
                  <a:pos x="230" y="216"/>
                </a:cxn>
                <a:cxn ang="0">
                  <a:pos x="290" y="212"/>
                </a:cxn>
                <a:cxn ang="0">
                  <a:pos x="338" y="222"/>
                </a:cxn>
                <a:cxn ang="0">
                  <a:pos x="362" y="236"/>
                </a:cxn>
                <a:cxn ang="0">
                  <a:pos x="386" y="268"/>
                </a:cxn>
                <a:cxn ang="0">
                  <a:pos x="390" y="290"/>
                </a:cxn>
                <a:cxn ang="0">
                  <a:pos x="382" y="312"/>
                </a:cxn>
                <a:cxn ang="0">
                  <a:pos x="368" y="320"/>
                </a:cxn>
                <a:cxn ang="0">
                  <a:pos x="354" y="320"/>
                </a:cxn>
                <a:cxn ang="0">
                  <a:pos x="298" y="310"/>
                </a:cxn>
                <a:cxn ang="0">
                  <a:pos x="264" y="310"/>
                </a:cxn>
                <a:cxn ang="0">
                  <a:pos x="172" y="342"/>
                </a:cxn>
                <a:cxn ang="0">
                  <a:pos x="118" y="356"/>
                </a:cxn>
                <a:cxn ang="0">
                  <a:pos x="72" y="356"/>
                </a:cxn>
                <a:cxn ang="0">
                  <a:pos x="46" y="346"/>
                </a:cxn>
                <a:cxn ang="0">
                  <a:pos x="22" y="328"/>
                </a:cxn>
                <a:cxn ang="0">
                  <a:pos x="20" y="316"/>
                </a:cxn>
                <a:cxn ang="0">
                  <a:pos x="30" y="310"/>
                </a:cxn>
                <a:cxn ang="0">
                  <a:pos x="66" y="288"/>
                </a:cxn>
                <a:cxn ang="0">
                  <a:pos x="114" y="260"/>
                </a:cxn>
                <a:cxn ang="0">
                  <a:pos x="124" y="222"/>
                </a:cxn>
                <a:cxn ang="0">
                  <a:pos x="118" y="154"/>
                </a:cxn>
                <a:cxn ang="0">
                  <a:pos x="114" y="146"/>
                </a:cxn>
                <a:cxn ang="0">
                  <a:pos x="106" y="146"/>
                </a:cxn>
                <a:cxn ang="0">
                  <a:pos x="44" y="148"/>
                </a:cxn>
                <a:cxn ang="0">
                  <a:pos x="18" y="138"/>
                </a:cxn>
                <a:cxn ang="0">
                  <a:pos x="4" y="128"/>
                </a:cxn>
                <a:cxn ang="0">
                  <a:pos x="0" y="116"/>
                </a:cxn>
                <a:cxn ang="0">
                  <a:pos x="4" y="98"/>
                </a:cxn>
                <a:cxn ang="0">
                  <a:pos x="22" y="92"/>
                </a:cxn>
                <a:cxn ang="0">
                  <a:pos x="80" y="56"/>
                </a:cxn>
                <a:cxn ang="0">
                  <a:pos x="132" y="24"/>
                </a:cxn>
                <a:cxn ang="0">
                  <a:pos x="194" y="2"/>
                </a:cxn>
                <a:cxn ang="0">
                  <a:pos x="248" y="0"/>
                </a:cxn>
                <a:cxn ang="0">
                  <a:pos x="298" y="22"/>
                </a:cxn>
                <a:cxn ang="0">
                  <a:pos x="318" y="54"/>
                </a:cxn>
                <a:cxn ang="0">
                  <a:pos x="318" y="72"/>
                </a:cxn>
                <a:cxn ang="0">
                  <a:pos x="304" y="90"/>
                </a:cxn>
                <a:cxn ang="0">
                  <a:pos x="256" y="94"/>
                </a:cxn>
                <a:cxn ang="0">
                  <a:pos x="222" y="104"/>
                </a:cxn>
                <a:cxn ang="0">
                  <a:pos x="196" y="116"/>
                </a:cxn>
                <a:cxn ang="0">
                  <a:pos x="200" y="126"/>
                </a:cxn>
                <a:cxn ang="0">
                  <a:pos x="214" y="142"/>
                </a:cxn>
                <a:cxn ang="0">
                  <a:pos x="228" y="208"/>
                </a:cxn>
              </a:cxnLst>
              <a:rect l="0" t="0" r="r" b="b"/>
              <a:pathLst>
                <a:path w="390" h="358">
                  <a:moveTo>
                    <a:pt x="228" y="208"/>
                  </a:moveTo>
                  <a:lnTo>
                    <a:pt x="228" y="208"/>
                  </a:lnTo>
                  <a:lnTo>
                    <a:pt x="230" y="216"/>
                  </a:lnTo>
                  <a:lnTo>
                    <a:pt x="230" y="216"/>
                  </a:lnTo>
                  <a:lnTo>
                    <a:pt x="260" y="212"/>
                  </a:lnTo>
                  <a:lnTo>
                    <a:pt x="290" y="212"/>
                  </a:lnTo>
                  <a:lnTo>
                    <a:pt x="306" y="214"/>
                  </a:lnTo>
                  <a:lnTo>
                    <a:pt x="322" y="218"/>
                  </a:lnTo>
                  <a:lnTo>
                    <a:pt x="338" y="222"/>
                  </a:lnTo>
                  <a:lnTo>
                    <a:pt x="352" y="230"/>
                  </a:lnTo>
                  <a:lnTo>
                    <a:pt x="352" y="230"/>
                  </a:lnTo>
                  <a:lnTo>
                    <a:pt x="362" y="236"/>
                  </a:lnTo>
                  <a:lnTo>
                    <a:pt x="370" y="244"/>
                  </a:lnTo>
                  <a:lnTo>
                    <a:pt x="380" y="256"/>
                  </a:lnTo>
                  <a:lnTo>
                    <a:pt x="386" y="268"/>
                  </a:lnTo>
                  <a:lnTo>
                    <a:pt x="388" y="276"/>
                  </a:lnTo>
                  <a:lnTo>
                    <a:pt x="388" y="276"/>
                  </a:lnTo>
                  <a:lnTo>
                    <a:pt x="390" y="290"/>
                  </a:lnTo>
                  <a:lnTo>
                    <a:pt x="388" y="300"/>
                  </a:lnTo>
                  <a:lnTo>
                    <a:pt x="386" y="306"/>
                  </a:lnTo>
                  <a:lnTo>
                    <a:pt x="382" y="312"/>
                  </a:lnTo>
                  <a:lnTo>
                    <a:pt x="378" y="316"/>
                  </a:lnTo>
                  <a:lnTo>
                    <a:pt x="374" y="318"/>
                  </a:lnTo>
                  <a:lnTo>
                    <a:pt x="368" y="320"/>
                  </a:lnTo>
                  <a:lnTo>
                    <a:pt x="368" y="320"/>
                  </a:lnTo>
                  <a:lnTo>
                    <a:pt x="362" y="320"/>
                  </a:lnTo>
                  <a:lnTo>
                    <a:pt x="354" y="320"/>
                  </a:lnTo>
                  <a:lnTo>
                    <a:pt x="312" y="312"/>
                  </a:lnTo>
                  <a:lnTo>
                    <a:pt x="312" y="312"/>
                  </a:lnTo>
                  <a:lnTo>
                    <a:pt x="298" y="310"/>
                  </a:lnTo>
                  <a:lnTo>
                    <a:pt x="286" y="310"/>
                  </a:lnTo>
                  <a:lnTo>
                    <a:pt x="264" y="310"/>
                  </a:lnTo>
                  <a:lnTo>
                    <a:pt x="264" y="310"/>
                  </a:lnTo>
                  <a:lnTo>
                    <a:pt x="246" y="316"/>
                  </a:lnTo>
                  <a:lnTo>
                    <a:pt x="218" y="326"/>
                  </a:lnTo>
                  <a:lnTo>
                    <a:pt x="172" y="342"/>
                  </a:lnTo>
                  <a:lnTo>
                    <a:pt x="172" y="342"/>
                  </a:lnTo>
                  <a:lnTo>
                    <a:pt x="118" y="356"/>
                  </a:lnTo>
                  <a:lnTo>
                    <a:pt x="118" y="356"/>
                  </a:lnTo>
                  <a:lnTo>
                    <a:pt x="104" y="358"/>
                  </a:lnTo>
                  <a:lnTo>
                    <a:pt x="92" y="358"/>
                  </a:lnTo>
                  <a:lnTo>
                    <a:pt x="72" y="356"/>
                  </a:lnTo>
                  <a:lnTo>
                    <a:pt x="56" y="352"/>
                  </a:lnTo>
                  <a:lnTo>
                    <a:pt x="46" y="346"/>
                  </a:lnTo>
                  <a:lnTo>
                    <a:pt x="46" y="346"/>
                  </a:lnTo>
                  <a:lnTo>
                    <a:pt x="28" y="334"/>
                  </a:lnTo>
                  <a:lnTo>
                    <a:pt x="28" y="334"/>
                  </a:lnTo>
                  <a:lnTo>
                    <a:pt x="22" y="328"/>
                  </a:lnTo>
                  <a:lnTo>
                    <a:pt x="20" y="322"/>
                  </a:lnTo>
                  <a:lnTo>
                    <a:pt x="20" y="322"/>
                  </a:lnTo>
                  <a:lnTo>
                    <a:pt x="20" y="316"/>
                  </a:lnTo>
                  <a:lnTo>
                    <a:pt x="22" y="312"/>
                  </a:lnTo>
                  <a:lnTo>
                    <a:pt x="26" y="310"/>
                  </a:lnTo>
                  <a:lnTo>
                    <a:pt x="30" y="310"/>
                  </a:lnTo>
                  <a:lnTo>
                    <a:pt x="30" y="310"/>
                  </a:lnTo>
                  <a:lnTo>
                    <a:pt x="44" y="302"/>
                  </a:lnTo>
                  <a:lnTo>
                    <a:pt x="66" y="288"/>
                  </a:lnTo>
                  <a:lnTo>
                    <a:pt x="102" y="266"/>
                  </a:lnTo>
                  <a:lnTo>
                    <a:pt x="102" y="266"/>
                  </a:lnTo>
                  <a:lnTo>
                    <a:pt x="114" y="260"/>
                  </a:lnTo>
                  <a:lnTo>
                    <a:pt x="122" y="254"/>
                  </a:lnTo>
                  <a:lnTo>
                    <a:pt x="122" y="254"/>
                  </a:lnTo>
                  <a:lnTo>
                    <a:pt x="124" y="222"/>
                  </a:lnTo>
                  <a:lnTo>
                    <a:pt x="124" y="166"/>
                  </a:lnTo>
                  <a:lnTo>
                    <a:pt x="124" y="166"/>
                  </a:lnTo>
                  <a:lnTo>
                    <a:pt x="118" y="154"/>
                  </a:lnTo>
                  <a:lnTo>
                    <a:pt x="114" y="148"/>
                  </a:lnTo>
                  <a:lnTo>
                    <a:pt x="114" y="148"/>
                  </a:lnTo>
                  <a:lnTo>
                    <a:pt x="114" y="146"/>
                  </a:lnTo>
                  <a:lnTo>
                    <a:pt x="112" y="144"/>
                  </a:lnTo>
                  <a:lnTo>
                    <a:pt x="106" y="146"/>
                  </a:lnTo>
                  <a:lnTo>
                    <a:pt x="106" y="146"/>
                  </a:lnTo>
                  <a:lnTo>
                    <a:pt x="72" y="148"/>
                  </a:lnTo>
                  <a:lnTo>
                    <a:pt x="72" y="148"/>
                  </a:lnTo>
                  <a:lnTo>
                    <a:pt x="44" y="148"/>
                  </a:lnTo>
                  <a:lnTo>
                    <a:pt x="44" y="148"/>
                  </a:lnTo>
                  <a:lnTo>
                    <a:pt x="26" y="142"/>
                  </a:lnTo>
                  <a:lnTo>
                    <a:pt x="18" y="138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4" y="128"/>
                  </a:lnTo>
                  <a:lnTo>
                    <a:pt x="2" y="122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06"/>
                  </a:lnTo>
                  <a:lnTo>
                    <a:pt x="2" y="100"/>
                  </a:lnTo>
                  <a:lnTo>
                    <a:pt x="4" y="98"/>
                  </a:lnTo>
                  <a:lnTo>
                    <a:pt x="8" y="96"/>
                  </a:lnTo>
                  <a:lnTo>
                    <a:pt x="8" y="96"/>
                  </a:lnTo>
                  <a:lnTo>
                    <a:pt x="22" y="92"/>
                  </a:lnTo>
                  <a:lnTo>
                    <a:pt x="34" y="88"/>
                  </a:lnTo>
                  <a:lnTo>
                    <a:pt x="52" y="76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106" y="38"/>
                  </a:lnTo>
                  <a:lnTo>
                    <a:pt x="132" y="24"/>
                  </a:lnTo>
                  <a:lnTo>
                    <a:pt x="162" y="12"/>
                  </a:lnTo>
                  <a:lnTo>
                    <a:pt x="178" y="6"/>
                  </a:lnTo>
                  <a:lnTo>
                    <a:pt x="194" y="2"/>
                  </a:lnTo>
                  <a:lnTo>
                    <a:pt x="194" y="2"/>
                  </a:lnTo>
                  <a:lnTo>
                    <a:pt x="224" y="0"/>
                  </a:lnTo>
                  <a:lnTo>
                    <a:pt x="248" y="0"/>
                  </a:lnTo>
                  <a:lnTo>
                    <a:pt x="268" y="4"/>
                  </a:lnTo>
                  <a:lnTo>
                    <a:pt x="286" y="12"/>
                  </a:lnTo>
                  <a:lnTo>
                    <a:pt x="298" y="22"/>
                  </a:lnTo>
                  <a:lnTo>
                    <a:pt x="308" y="32"/>
                  </a:lnTo>
                  <a:lnTo>
                    <a:pt x="314" y="42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8" y="60"/>
                  </a:lnTo>
                  <a:lnTo>
                    <a:pt x="318" y="72"/>
                  </a:lnTo>
                  <a:lnTo>
                    <a:pt x="314" y="78"/>
                  </a:lnTo>
                  <a:lnTo>
                    <a:pt x="310" y="84"/>
                  </a:lnTo>
                  <a:lnTo>
                    <a:pt x="304" y="90"/>
                  </a:lnTo>
                  <a:lnTo>
                    <a:pt x="294" y="92"/>
                  </a:lnTo>
                  <a:lnTo>
                    <a:pt x="294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42" y="98"/>
                  </a:lnTo>
                  <a:lnTo>
                    <a:pt x="222" y="104"/>
                  </a:lnTo>
                  <a:lnTo>
                    <a:pt x="198" y="114"/>
                  </a:lnTo>
                  <a:lnTo>
                    <a:pt x="198" y="114"/>
                  </a:lnTo>
                  <a:lnTo>
                    <a:pt x="196" y="116"/>
                  </a:lnTo>
                  <a:lnTo>
                    <a:pt x="194" y="118"/>
                  </a:lnTo>
                  <a:lnTo>
                    <a:pt x="194" y="118"/>
                  </a:lnTo>
                  <a:lnTo>
                    <a:pt x="200" y="126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14" y="142"/>
                  </a:lnTo>
                  <a:lnTo>
                    <a:pt x="218" y="152"/>
                  </a:lnTo>
                  <a:lnTo>
                    <a:pt x="224" y="182"/>
                  </a:lnTo>
                  <a:lnTo>
                    <a:pt x="228" y="20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44" name="Freeform 220"/>
            <p:cNvSpPr>
              <a:spLocks noEditPoints="1"/>
            </p:cNvSpPr>
            <p:nvPr/>
          </p:nvSpPr>
          <p:spPr bwMode="auto">
            <a:xfrm>
              <a:off x="6432550" y="298450"/>
              <a:ext cx="819150" cy="873125"/>
            </a:xfrm>
            <a:custGeom>
              <a:avLst/>
              <a:gdLst/>
              <a:ahLst/>
              <a:cxnLst>
                <a:cxn ang="0">
                  <a:pos x="282" y="342"/>
                </a:cxn>
                <a:cxn ang="0">
                  <a:pos x="264" y="462"/>
                </a:cxn>
                <a:cxn ang="0">
                  <a:pos x="250" y="502"/>
                </a:cxn>
                <a:cxn ang="0">
                  <a:pos x="220" y="536"/>
                </a:cxn>
                <a:cxn ang="0">
                  <a:pos x="186" y="550"/>
                </a:cxn>
                <a:cxn ang="0">
                  <a:pos x="162" y="550"/>
                </a:cxn>
                <a:cxn ang="0">
                  <a:pos x="122" y="536"/>
                </a:cxn>
                <a:cxn ang="0">
                  <a:pos x="82" y="512"/>
                </a:cxn>
                <a:cxn ang="0">
                  <a:pos x="74" y="502"/>
                </a:cxn>
                <a:cxn ang="0">
                  <a:pos x="76" y="498"/>
                </a:cxn>
                <a:cxn ang="0">
                  <a:pos x="98" y="476"/>
                </a:cxn>
                <a:cxn ang="0">
                  <a:pos x="116" y="448"/>
                </a:cxn>
                <a:cxn ang="0">
                  <a:pos x="168" y="268"/>
                </a:cxn>
                <a:cxn ang="0">
                  <a:pos x="170" y="256"/>
                </a:cxn>
                <a:cxn ang="0">
                  <a:pos x="158" y="248"/>
                </a:cxn>
                <a:cxn ang="0">
                  <a:pos x="120" y="236"/>
                </a:cxn>
                <a:cxn ang="0">
                  <a:pos x="92" y="238"/>
                </a:cxn>
                <a:cxn ang="0">
                  <a:pos x="50" y="230"/>
                </a:cxn>
                <a:cxn ang="0">
                  <a:pos x="20" y="214"/>
                </a:cxn>
                <a:cxn ang="0">
                  <a:pos x="6" y="200"/>
                </a:cxn>
                <a:cxn ang="0">
                  <a:pos x="2" y="190"/>
                </a:cxn>
                <a:cxn ang="0">
                  <a:pos x="6" y="168"/>
                </a:cxn>
                <a:cxn ang="0">
                  <a:pos x="16" y="162"/>
                </a:cxn>
                <a:cxn ang="0">
                  <a:pos x="46" y="152"/>
                </a:cxn>
                <a:cxn ang="0">
                  <a:pos x="98" y="120"/>
                </a:cxn>
                <a:cxn ang="0">
                  <a:pos x="250" y="32"/>
                </a:cxn>
                <a:cxn ang="0">
                  <a:pos x="334" y="2"/>
                </a:cxn>
                <a:cxn ang="0">
                  <a:pos x="364" y="0"/>
                </a:cxn>
                <a:cxn ang="0">
                  <a:pos x="410" y="8"/>
                </a:cxn>
                <a:cxn ang="0">
                  <a:pos x="450" y="26"/>
                </a:cxn>
                <a:cxn ang="0">
                  <a:pos x="484" y="54"/>
                </a:cxn>
                <a:cxn ang="0">
                  <a:pos x="506" y="88"/>
                </a:cxn>
                <a:cxn ang="0">
                  <a:pos x="516" y="116"/>
                </a:cxn>
                <a:cxn ang="0">
                  <a:pos x="514" y="158"/>
                </a:cxn>
                <a:cxn ang="0">
                  <a:pos x="488" y="224"/>
                </a:cxn>
                <a:cxn ang="0">
                  <a:pos x="464" y="264"/>
                </a:cxn>
                <a:cxn ang="0">
                  <a:pos x="424" y="302"/>
                </a:cxn>
                <a:cxn ang="0">
                  <a:pos x="388" y="318"/>
                </a:cxn>
                <a:cxn ang="0">
                  <a:pos x="356" y="318"/>
                </a:cxn>
                <a:cxn ang="0">
                  <a:pos x="336" y="310"/>
                </a:cxn>
                <a:cxn ang="0">
                  <a:pos x="288" y="288"/>
                </a:cxn>
                <a:cxn ang="0">
                  <a:pos x="222" y="190"/>
                </a:cxn>
                <a:cxn ang="0">
                  <a:pos x="270" y="220"/>
                </a:cxn>
                <a:cxn ang="0">
                  <a:pos x="280" y="236"/>
                </a:cxn>
                <a:cxn ang="0">
                  <a:pos x="286" y="242"/>
                </a:cxn>
                <a:cxn ang="0">
                  <a:pos x="316" y="220"/>
                </a:cxn>
                <a:cxn ang="0">
                  <a:pos x="368" y="164"/>
                </a:cxn>
                <a:cxn ang="0">
                  <a:pos x="406" y="120"/>
                </a:cxn>
                <a:cxn ang="0">
                  <a:pos x="410" y="100"/>
                </a:cxn>
                <a:cxn ang="0">
                  <a:pos x="400" y="86"/>
                </a:cxn>
                <a:cxn ang="0">
                  <a:pos x="384" y="82"/>
                </a:cxn>
                <a:cxn ang="0">
                  <a:pos x="362" y="98"/>
                </a:cxn>
                <a:cxn ang="0">
                  <a:pos x="304" y="136"/>
                </a:cxn>
                <a:cxn ang="0">
                  <a:pos x="222" y="190"/>
                </a:cxn>
              </a:cxnLst>
              <a:rect l="0" t="0" r="r" b="b"/>
              <a:pathLst>
                <a:path w="516" h="550">
                  <a:moveTo>
                    <a:pt x="286" y="288"/>
                  </a:moveTo>
                  <a:lnTo>
                    <a:pt x="286" y="288"/>
                  </a:lnTo>
                  <a:lnTo>
                    <a:pt x="282" y="342"/>
                  </a:lnTo>
                  <a:lnTo>
                    <a:pt x="274" y="404"/>
                  </a:lnTo>
                  <a:lnTo>
                    <a:pt x="270" y="434"/>
                  </a:lnTo>
                  <a:lnTo>
                    <a:pt x="264" y="462"/>
                  </a:lnTo>
                  <a:lnTo>
                    <a:pt x="256" y="486"/>
                  </a:lnTo>
                  <a:lnTo>
                    <a:pt x="250" y="502"/>
                  </a:lnTo>
                  <a:lnTo>
                    <a:pt x="250" y="502"/>
                  </a:lnTo>
                  <a:lnTo>
                    <a:pt x="240" y="514"/>
                  </a:lnTo>
                  <a:lnTo>
                    <a:pt x="228" y="528"/>
                  </a:lnTo>
                  <a:lnTo>
                    <a:pt x="220" y="536"/>
                  </a:lnTo>
                  <a:lnTo>
                    <a:pt x="210" y="542"/>
                  </a:lnTo>
                  <a:lnTo>
                    <a:pt x="198" y="546"/>
                  </a:lnTo>
                  <a:lnTo>
                    <a:pt x="186" y="550"/>
                  </a:lnTo>
                  <a:lnTo>
                    <a:pt x="186" y="550"/>
                  </a:lnTo>
                  <a:lnTo>
                    <a:pt x="174" y="550"/>
                  </a:lnTo>
                  <a:lnTo>
                    <a:pt x="162" y="550"/>
                  </a:lnTo>
                  <a:lnTo>
                    <a:pt x="152" y="548"/>
                  </a:lnTo>
                  <a:lnTo>
                    <a:pt x="142" y="544"/>
                  </a:lnTo>
                  <a:lnTo>
                    <a:pt x="122" y="536"/>
                  </a:lnTo>
                  <a:lnTo>
                    <a:pt x="102" y="522"/>
                  </a:lnTo>
                  <a:lnTo>
                    <a:pt x="102" y="522"/>
                  </a:lnTo>
                  <a:lnTo>
                    <a:pt x="82" y="512"/>
                  </a:lnTo>
                  <a:lnTo>
                    <a:pt x="82" y="512"/>
                  </a:lnTo>
                  <a:lnTo>
                    <a:pt x="76" y="508"/>
                  </a:lnTo>
                  <a:lnTo>
                    <a:pt x="74" y="502"/>
                  </a:lnTo>
                  <a:lnTo>
                    <a:pt x="74" y="502"/>
                  </a:lnTo>
                  <a:lnTo>
                    <a:pt x="74" y="500"/>
                  </a:lnTo>
                  <a:lnTo>
                    <a:pt x="76" y="498"/>
                  </a:lnTo>
                  <a:lnTo>
                    <a:pt x="84" y="488"/>
                  </a:lnTo>
                  <a:lnTo>
                    <a:pt x="84" y="488"/>
                  </a:lnTo>
                  <a:lnTo>
                    <a:pt x="98" y="476"/>
                  </a:lnTo>
                  <a:lnTo>
                    <a:pt x="106" y="464"/>
                  </a:lnTo>
                  <a:lnTo>
                    <a:pt x="116" y="448"/>
                  </a:lnTo>
                  <a:lnTo>
                    <a:pt x="116" y="448"/>
                  </a:lnTo>
                  <a:lnTo>
                    <a:pt x="136" y="398"/>
                  </a:lnTo>
                  <a:lnTo>
                    <a:pt x="150" y="350"/>
                  </a:lnTo>
                  <a:lnTo>
                    <a:pt x="168" y="268"/>
                  </a:lnTo>
                  <a:lnTo>
                    <a:pt x="168" y="268"/>
                  </a:lnTo>
                  <a:lnTo>
                    <a:pt x="170" y="260"/>
                  </a:lnTo>
                  <a:lnTo>
                    <a:pt x="170" y="256"/>
                  </a:lnTo>
                  <a:lnTo>
                    <a:pt x="170" y="256"/>
                  </a:lnTo>
                  <a:lnTo>
                    <a:pt x="158" y="248"/>
                  </a:lnTo>
                  <a:lnTo>
                    <a:pt x="158" y="248"/>
                  </a:lnTo>
                  <a:lnTo>
                    <a:pt x="144" y="230"/>
                  </a:lnTo>
                  <a:lnTo>
                    <a:pt x="144" y="230"/>
                  </a:lnTo>
                  <a:lnTo>
                    <a:pt x="120" y="236"/>
                  </a:lnTo>
                  <a:lnTo>
                    <a:pt x="120" y="236"/>
                  </a:lnTo>
                  <a:lnTo>
                    <a:pt x="106" y="238"/>
                  </a:lnTo>
                  <a:lnTo>
                    <a:pt x="92" y="238"/>
                  </a:lnTo>
                  <a:lnTo>
                    <a:pt x="78" y="236"/>
                  </a:lnTo>
                  <a:lnTo>
                    <a:pt x="64" y="234"/>
                  </a:lnTo>
                  <a:lnTo>
                    <a:pt x="50" y="230"/>
                  </a:lnTo>
                  <a:lnTo>
                    <a:pt x="38" y="226"/>
                  </a:lnTo>
                  <a:lnTo>
                    <a:pt x="28" y="220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6" y="200"/>
                  </a:lnTo>
                  <a:lnTo>
                    <a:pt x="6" y="200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82"/>
                  </a:lnTo>
                  <a:lnTo>
                    <a:pt x="2" y="176"/>
                  </a:lnTo>
                  <a:lnTo>
                    <a:pt x="6" y="168"/>
                  </a:lnTo>
                  <a:lnTo>
                    <a:pt x="12" y="162"/>
                  </a:lnTo>
                  <a:lnTo>
                    <a:pt x="16" y="162"/>
                  </a:lnTo>
                  <a:lnTo>
                    <a:pt x="16" y="162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46" y="152"/>
                  </a:lnTo>
                  <a:lnTo>
                    <a:pt x="64" y="142"/>
                  </a:lnTo>
                  <a:lnTo>
                    <a:pt x="98" y="120"/>
                  </a:lnTo>
                  <a:lnTo>
                    <a:pt x="98" y="120"/>
                  </a:lnTo>
                  <a:lnTo>
                    <a:pt x="160" y="82"/>
                  </a:lnTo>
                  <a:lnTo>
                    <a:pt x="220" y="46"/>
                  </a:lnTo>
                  <a:lnTo>
                    <a:pt x="250" y="32"/>
                  </a:lnTo>
                  <a:lnTo>
                    <a:pt x="280" y="18"/>
                  </a:lnTo>
                  <a:lnTo>
                    <a:pt x="306" y="8"/>
                  </a:lnTo>
                  <a:lnTo>
                    <a:pt x="334" y="2"/>
                  </a:lnTo>
                  <a:lnTo>
                    <a:pt x="334" y="2"/>
                  </a:lnTo>
                  <a:lnTo>
                    <a:pt x="348" y="0"/>
                  </a:lnTo>
                  <a:lnTo>
                    <a:pt x="364" y="0"/>
                  </a:lnTo>
                  <a:lnTo>
                    <a:pt x="380" y="2"/>
                  </a:lnTo>
                  <a:lnTo>
                    <a:pt x="394" y="4"/>
                  </a:lnTo>
                  <a:lnTo>
                    <a:pt x="410" y="8"/>
                  </a:lnTo>
                  <a:lnTo>
                    <a:pt x="424" y="12"/>
                  </a:lnTo>
                  <a:lnTo>
                    <a:pt x="438" y="18"/>
                  </a:lnTo>
                  <a:lnTo>
                    <a:pt x="450" y="26"/>
                  </a:lnTo>
                  <a:lnTo>
                    <a:pt x="462" y="34"/>
                  </a:lnTo>
                  <a:lnTo>
                    <a:pt x="474" y="44"/>
                  </a:lnTo>
                  <a:lnTo>
                    <a:pt x="484" y="54"/>
                  </a:lnTo>
                  <a:lnTo>
                    <a:pt x="492" y="64"/>
                  </a:lnTo>
                  <a:lnTo>
                    <a:pt x="500" y="76"/>
                  </a:lnTo>
                  <a:lnTo>
                    <a:pt x="506" y="88"/>
                  </a:lnTo>
                  <a:lnTo>
                    <a:pt x="512" y="102"/>
                  </a:lnTo>
                  <a:lnTo>
                    <a:pt x="516" y="116"/>
                  </a:lnTo>
                  <a:lnTo>
                    <a:pt x="516" y="116"/>
                  </a:lnTo>
                  <a:lnTo>
                    <a:pt x="516" y="130"/>
                  </a:lnTo>
                  <a:lnTo>
                    <a:pt x="516" y="144"/>
                  </a:lnTo>
                  <a:lnTo>
                    <a:pt x="514" y="158"/>
                  </a:lnTo>
                  <a:lnTo>
                    <a:pt x="510" y="172"/>
                  </a:lnTo>
                  <a:lnTo>
                    <a:pt x="500" y="200"/>
                  </a:lnTo>
                  <a:lnTo>
                    <a:pt x="488" y="224"/>
                  </a:lnTo>
                  <a:lnTo>
                    <a:pt x="488" y="224"/>
                  </a:lnTo>
                  <a:lnTo>
                    <a:pt x="476" y="246"/>
                  </a:lnTo>
                  <a:lnTo>
                    <a:pt x="464" y="264"/>
                  </a:lnTo>
                  <a:lnTo>
                    <a:pt x="450" y="280"/>
                  </a:lnTo>
                  <a:lnTo>
                    <a:pt x="436" y="292"/>
                  </a:lnTo>
                  <a:lnTo>
                    <a:pt x="424" y="302"/>
                  </a:lnTo>
                  <a:lnTo>
                    <a:pt x="412" y="310"/>
                  </a:lnTo>
                  <a:lnTo>
                    <a:pt x="400" y="316"/>
                  </a:lnTo>
                  <a:lnTo>
                    <a:pt x="388" y="318"/>
                  </a:lnTo>
                  <a:lnTo>
                    <a:pt x="388" y="318"/>
                  </a:lnTo>
                  <a:lnTo>
                    <a:pt x="372" y="320"/>
                  </a:lnTo>
                  <a:lnTo>
                    <a:pt x="356" y="318"/>
                  </a:lnTo>
                  <a:lnTo>
                    <a:pt x="344" y="314"/>
                  </a:lnTo>
                  <a:lnTo>
                    <a:pt x="336" y="310"/>
                  </a:lnTo>
                  <a:lnTo>
                    <a:pt x="336" y="310"/>
                  </a:lnTo>
                  <a:lnTo>
                    <a:pt x="306" y="292"/>
                  </a:lnTo>
                  <a:lnTo>
                    <a:pt x="296" y="288"/>
                  </a:lnTo>
                  <a:lnTo>
                    <a:pt x="288" y="288"/>
                  </a:lnTo>
                  <a:lnTo>
                    <a:pt x="286" y="288"/>
                  </a:lnTo>
                  <a:close/>
                  <a:moveTo>
                    <a:pt x="222" y="190"/>
                  </a:moveTo>
                  <a:lnTo>
                    <a:pt x="222" y="190"/>
                  </a:lnTo>
                  <a:lnTo>
                    <a:pt x="242" y="200"/>
                  </a:lnTo>
                  <a:lnTo>
                    <a:pt x="258" y="210"/>
                  </a:lnTo>
                  <a:lnTo>
                    <a:pt x="270" y="220"/>
                  </a:lnTo>
                  <a:lnTo>
                    <a:pt x="276" y="226"/>
                  </a:lnTo>
                  <a:lnTo>
                    <a:pt x="276" y="226"/>
                  </a:lnTo>
                  <a:lnTo>
                    <a:pt x="280" y="236"/>
                  </a:lnTo>
                  <a:lnTo>
                    <a:pt x="284" y="240"/>
                  </a:lnTo>
                  <a:lnTo>
                    <a:pt x="286" y="242"/>
                  </a:lnTo>
                  <a:lnTo>
                    <a:pt x="286" y="242"/>
                  </a:lnTo>
                  <a:lnTo>
                    <a:pt x="292" y="240"/>
                  </a:lnTo>
                  <a:lnTo>
                    <a:pt x="298" y="234"/>
                  </a:lnTo>
                  <a:lnTo>
                    <a:pt x="316" y="220"/>
                  </a:lnTo>
                  <a:lnTo>
                    <a:pt x="340" y="196"/>
                  </a:lnTo>
                  <a:lnTo>
                    <a:pt x="368" y="164"/>
                  </a:lnTo>
                  <a:lnTo>
                    <a:pt x="368" y="164"/>
                  </a:lnTo>
                  <a:lnTo>
                    <a:pt x="388" y="144"/>
                  </a:lnTo>
                  <a:lnTo>
                    <a:pt x="400" y="128"/>
                  </a:lnTo>
                  <a:lnTo>
                    <a:pt x="406" y="120"/>
                  </a:lnTo>
                  <a:lnTo>
                    <a:pt x="408" y="114"/>
                  </a:lnTo>
                  <a:lnTo>
                    <a:pt x="410" y="106"/>
                  </a:lnTo>
                  <a:lnTo>
                    <a:pt x="410" y="100"/>
                  </a:lnTo>
                  <a:lnTo>
                    <a:pt x="410" y="100"/>
                  </a:lnTo>
                  <a:lnTo>
                    <a:pt x="406" y="92"/>
                  </a:lnTo>
                  <a:lnTo>
                    <a:pt x="400" y="86"/>
                  </a:lnTo>
                  <a:lnTo>
                    <a:pt x="394" y="82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4"/>
                  </a:lnTo>
                  <a:lnTo>
                    <a:pt x="376" y="86"/>
                  </a:lnTo>
                  <a:lnTo>
                    <a:pt x="362" y="98"/>
                  </a:lnTo>
                  <a:lnTo>
                    <a:pt x="362" y="98"/>
                  </a:lnTo>
                  <a:lnTo>
                    <a:pt x="334" y="116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222" y="186"/>
                  </a:lnTo>
                  <a:lnTo>
                    <a:pt x="222" y="1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45" name="Freeform 221"/>
            <p:cNvSpPr>
              <a:spLocks noEditPoints="1"/>
            </p:cNvSpPr>
            <p:nvPr/>
          </p:nvSpPr>
          <p:spPr bwMode="auto">
            <a:xfrm>
              <a:off x="2003425" y="1035050"/>
              <a:ext cx="1000125" cy="990600"/>
            </a:xfrm>
            <a:custGeom>
              <a:avLst/>
              <a:gdLst/>
              <a:ahLst/>
              <a:cxnLst>
                <a:cxn ang="0">
                  <a:pos x="122" y="246"/>
                </a:cxn>
                <a:cxn ang="0">
                  <a:pos x="200" y="286"/>
                </a:cxn>
                <a:cxn ang="0">
                  <a:pos x="128" y="350"/>
                </a:cxn>
                <a:cxn ang="0">
                  <a:pos x="120" y="402"/>
                </a:cxn>
                <a:cxn ang="0">
                  <a:pos x="192" y="368"/>
                </a:cxn>
                <a:cxn ang="0">
                  <a:pos x="242" y="370"/>
                </a:cxn>
                <a:cxn ang="0">
                  <a:pos x="220" y="280"/>
                </a:cxn>
                <a:cxn ang="0">
                  <a:pos x="214" y="248"/>
                </a:cxn>
                <a:cxn ang="0">
                  <a:pos x="318" y="222"/>
                </a:cxn>
                <a:cxn ang="0">
                  <a:pos x="194" y="220"/>
                </a:cxn>
                <a:cxn ang="0">
                  <a:pos x="184" y="166"/>
                </a:cxn>
                <a:cxn ang="0">
                  <a:pos x="168" y="78"/>
                </a:cxn>
                <a:cxn ang="0">
                  <a:pos x="226" y="70"/>
                </a:cxn>
                <a:cxn ang="0">
                  <a:pos x="370" y="14"/>
                </a:cxn>
                <a:cxn ang="0">
                  <a:pos x="552" y="44"/>
                </a:cxn>
                <a:cxn ang="0">
                  <a:pos x="554" y="102"/>
                </a:cxn>
                <a:cxn ang="0">
                  <a:pos x="546" y="162"/>
                </a:cxn>
                <a:cxn ang="0">
                  <a:pos x="432" y="178"/>
                </a:cxn>
                <a:cxn ang="0">
                  <a:pos x="486" y="178"/>
                </a:cxn>
                <a:cxn ang="0">
                  <a:pos x="574" y="214"/>
                </a:cxn>
                <a:cxn ang="0">
                  <a:pos x="580" y="326"/>
                </a:cxn>
                <a:cxn ang="0">
                  <a:pos x="464" y="344"/>
                </a:cxn>
                <a:cxn ang="0">
                  <a:pos x="598" y="362"/>
                </a:cxn>
                <a:cxn ang="0">
                  <a:pos x="600" y="418"/>
                </a:cxn>
                <a:cxn ang="0">
                  <a:pos x="544" y="420"/>
                </a:cxn>
                <a:cxn ang="0">
                  <a:pos x="542" y="448"/>
                </a:cxn>
                <a:cxn ang="0">
                  <a:pos x="626" y="452"/>
                </a:cxn>
                <a:cxn ang="0">
                  <a:pos x="608" y="530"/>
                </a:cxn>
                <a:cxn ang="0">
                  <a:pos x="400" y="582"/>
                </a:cxn>
                <a:cxn ang="0">
                  <a:pos x="296" y="560"/>
                </a:cxn>
                <a:cxn ang="0">
                  <a:pos x="206" y="624"/>
                </a:cxn>
                <a:cxn ang="0">
                  <a:pos x="98" y="586"/>
                </a:cxn>
                <a:cxn ang="0">
                  <a:pos x="102" y="470"/>
                </a:cxn>
                <a:cxn ang="0">
                  <a:pos x="58" y="418"/>
                </a:cxn>
                <a:cxn ang="0">
                  <a:pos x="72" y="336"/>
                </a:cxn>
                <a:cxn ang="0">
                  <a:pos x="26" y="282"/>
                </a:cxn>
                <a:cxn ang="0">
                  <a:pos x="160" y="218"/>
                </a:cxn>
                <a:cxn ang="0">
                  <a:pos x="72" y="194"/>
                </a:cxn>
                <a:cxn ang="0">
                  <a:pos x="0" y="142"/>
                </a:cxn>
                <a:cxn ang="0">
                  <a:pos x="56" y="84"/>
                </a:cxn>
                <a:cxn ang="0">
                  <a:pos x="162" y="150"/>
                </a:cxn>
                <a:cxn ang="0">
                  <a:pos x="172" y="552"/>
                </a:cxn>
                <a:cxn ang="0">
                  <a:pos x="194" y="562"/>
                </a:cxn>
                <a:cxn ang="0">
                  <a:pos x="270" y="472"/>
                </a:cxn>
                <a:cxn ang="0">
                  <a:pos x="208" y="488"/>
                </a:cxn>
                <a:cxn ang="0">
                  <a:pos x="346" y="386"/>
                </a:cxn>
                <a:cxn ang="0">
                  <a:pos x="288" y="424"/>
                </a:cxn>
                <a:cxn ang="0">
                  <a:pos x="288" y="136"/>
                </a:cxn>
                <a:cxn ang="0">
                  <a:pos x="252" y="158"/>
                </a:cxn>
                <a:cxn ang="0">
                  <a:pos x="334" y="470"/>
                </a:cxn>
                <a:cxn ang="0">
                  <a:pos x="290" y="294"/>
                </a:cxn>
                <a:cxn ang="0">
                  <a:pos x="324" y="304"/>
                </a:cxn>
                <a:cxn ang="0">
                  <a:pos x="290" y="294"/>
                </a:cxn>
                <a:cxn ang="0">
                  <a:pos x="314" y="356"/>
                </a:cxn>
                <a:cxn ang="0">
                  <a:pos x="450" y="78"/>
                </a:cxn>
                <a:cxn ang="0">
                  <a:pos x="406" y="82"/>
                </a:cxn>
                <a:cxn ang="0">
                  <a:pos x="450" y="78"/>
                </a:cxn>
                <a:cxn ang="0">
                  <a:pos x="476" y="224"/>
                </a:cxn>
                <a:cxn ang="0">
                  <a:pos x="478" y="242"/>
                </a:cxn>
                <a:cxn ang="0">
                  <a:pos x="484" y="274"/>
                </a:cxn>
              </a:cxnLst>
              <a:rect l="0" t="0" r="r" b="b"/>
              <a:pathLst>
                <a:path w="630" h="624">
                  <a:moveTo>
                    <a:pt x="30" y="274"/>
                  </a:moveTo>
                  <a:lnTo>
                    <a:pt x="30" y="274"/>
                  </a:lnTo>
                  <a:lnTo>
                    <a:pt x="36" y="268"/>
                  </a:lnTo>
                  <a:lnTo>
                    <a:pt x="52" y="260"/>
                  </a:lnTo>
                  <a:lnTo>
                    <a:pt x="62" y="254"/>
                  </a:lnTo>
                  <a:lnTo>
                    <a:pt x="74" y="250"/>
                  </a:lnTo>
                  <a:lnTo>
                    <a:pt x="90" y="248"/>
                  </a:lnTo>
                  <a:lnTo>
                    <a:pt x="104" y="246"/>
                  </a:lnTo>
                  <a:lnTo>
                    <a:pt x="104" y="246"/>
                  </a:lnTo>
                  <a:lnTo>
                    <a:pt x="122" y="246"/>
                  </a:lnTo>
                  <a:lnTo>
                    <a:pt x="138" y="246"/>
                  </a:lnTo>
                  <a:lnTo>
                    <a:pt x="156" y="248"/>
                  </a:lnTo>
                  <a:lnTo>
                    <a:pt x="156" y="248"/>
                  </a:lnTo>
                  <a:lnTo>
                    <a:pt x="164" y="252"/>
                  </a:lnTo>
                  <a:lnTo>
                    <a:pt x="174" y="256"/>
                  </a:lnTo>
                  <a:lnTo>
                    <a:pt x="184" y="264"/>
                  </a:lnTo>
                  <a:lnTo>
                    <a:pt x="194" y="274"/>
                  </a:lnTo>
                  <a:lnTo>
                    <a:pt x="194" y="274"/>
                  </a:lnTo>
                  <a:lnTo>
                    <a:pt x="200" y="286"/>
                  </a:lnTo>
                  <a:lnTo>
                    <a:pt x="200" y="286"/>
                  </a:lnTo>
                  <a:lnTo>
                    <a:pt x="202" y="298"/>
                  </a:lnTo>
                  <a:lnTo>
                    <a:pt x="202" y="310"/>
                  </a:lnTo>
                  <a:lnTo>
                    <a:pt x="200" y="318"/>
                  </a:lnTo>
                  <a:lnTo>
                    <a:pt x="196" y="324"/>
                  </a:lnTo>
                  <a:lnTo>
                    <a:pt x="190" y="330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58" y="342"/>
                  </a:lnTo>
                  <a:lnTo>
                    <a:pt x="140" y="346"/>
                  </a:lnTo>
                  <a:lnTo>
                    <a:pt x="128" y="350"/>
                  </a:lnTo>
                  <a:lnTo>
                    <a:pt x="128" y="350"/>
                  </a:lnTo>
                  <a:lnTo>
                    <a:pt x="120" y="356"/>
                  </a:lnTo>
                  <a:lnTo>
                    <a:pt x="112" y="366"/>
                  </a:lnTo>
                  <a:lnTo>
                    <a:pt x="106" y="376"/>
                  </a:lnTo>
                  <a:lnTo>
                    <a:pt x="104" y="380"/>
                  </a:lnTo>
                  <a:lnTo>
                    <a:pt x="104" y="386"/>
                  </a:lnTo>
                  <a:lnTo>
                    <a:pt x="104" y="386"/>
                  </a:lnTo>
                  <a:lnTo>
                    <a:pt x="108" y="394"/>
                  </a:lnTo>
                  <a:lnTo>
                    <a:pt x="114" y="398"/>
                  </a:lnTo>
                  <a:lnTo>
                    <a:pt x="120" y="402"/>
                  </a:lnTo>
                  <a:lnTo>
                    <a:pt x="124" y="402"/>
                  </a:lnTo>
                  <a:lnTo>
                    <a:pt x="124" y="402"/>
                  </a:lnTo>
                  <a:lnTo>
                    <a:pt x="132" y="398"/>
                  </a:lnTo>
                  <a:lnTo>
                    <a:pt x="136" y="396"/>
                  </a:lnTo>
                  <a:lnTo>
                    <a:pt x="136" y="396"/>
                  </a:lnTo>
                  <a:lnTo>
                    <a:pt x="166" y="372"/>
                  </a:lnTo>
                  <a:lnTo>
                    <a:pt x="174" y="368"/>
                  </a:lnTo>
                  <a:lnTo>
                    <a:pt x="180" y="368"/>
                  </a:lnTo>
                  <a:lnTo>
                    <a:pt x="180" y="368"/>
                  </a:lnTo>
                  <a:lnTo>
                    <a:pt x="192" y="368"/>
                  </a:lnTo>
                  <a:lnTo>
                    <a:pt x="202" y="370"/>
                  </a:lnTo>
                  <a:lnTo>
                    <a:pt x="210" y="374"/>
                  </a:lnTo>
                  <a:lnTo>
                    <a:pt x="214" y="378"/>
                  </a:lnTo>
                  <a:lnTo>
                    <a:pt x="214" y="378"/>
                  </a:lnTo>
                  <a:lnTo>
                    <a:pt x="238" y="402"/>
                  </a:lnTo>
                  <a:lnTo>
                    <a:pt x="238" y="402"/>
                  </a:lnTo>
                  <a:lnTo>
                    <a:pt x="258" y="384"/>
                  </a:lnTo>
                  <a:lnTo>
                    <a:pt x="258" y="384"/>
                  </a:lnTo>
                  <a:lnTo>
                    <a:pt x="242" y="370"/>
                  </a:lnTo>
                  <a:lnTo>
                    <a:pt x="242" y="370"/>
                  </a:lnTo>
                  <a:lnTo>
                    <a:pt x="234" y="354"/>
                  </a:lnTo>
                  <a:lnTo>
                    <a:pt x="226" y="334"/>
                  </a:lnTo>
                  <a:lnTo>
                    <a:pt x="222" y="320"/>
                  </a:lnTo>
                  <a:lnTo>
                    <a:pt x="222" y="320"/>
                  </a:lnTo>
                  <a:lnTo>
                    <a:pt x="222" y="284"/>
                  </a:lnTo>
                  <a:lnTo>
                    <a:pt x="222" y="284"/>
                  </a:lnTo>
                  <a:lnTo>
                    <a:pt x="222" y="284"/>
                  </a:lnTo>
                  <a:lnTo>
                    <a:pt x="222" y="284"/>
                  </a:lnTo>
                  <a:lnTo>
                    <a:pt x="222" y="280"/>
                  </a:lnTo>
                  <a:lnTo>
                    <a:pt x="220" y="280"/>
                  </a:lnTo>
                  <a:lnTo>
                    <a:pt x="208" y="274"/>
                  </a:lnTo>
                  <a:lnTo>
                    <a:pt x="208" y="274"/>
                  </a:lnTo>
                  <a:lnTo>
                    <a:pt x="206" y="270"/>
                  </a:lnTo>
                  <a:lnTo>
                    <a:pt x="204" y="264"/>
                  </a:lnTo>
                  <a:lnTo>
                    <a:pt x="204" y="264"/>
                  </a:lnTo>
                  <a:lnTo>
                    <a:pt x="204" y="258"/>
                  </a:lnTo>
                  <a:lnTo>
                    <a:pt x="204" y="252"/>
                  </a:lnTo>
                  <a:lnTo>
                    <a:pt x="208" y="250"/>
                  </a:lnTo>
                  <a:lnTo>
                    <a:pt x="214" y="248"/>
                  </a:lnTo>
                  <a:lnTo>
                    <a:pt x="214" y="248"/>
                  </a:lnTo>
                  <a:lnTo>
                    <a:pt x="228" y="246"/>
                  </a:lnTo>
                  <a:lnTo>
                    <a:pt x="244" y="246"/>
                  </a:lnTo>
                  <a:lnTo>
                    <a:pt x="244" y="246"/>
                  </a:lnTo>
                  <a:lnTo>
                    <a:pt x="270" y="258"/>
                  </a:lnTo>
                  <a:lnTo>
                    <a:pt x="270" y="258"/>
                  </a:lnTo>
                  <a:lnTo>
                    <a:pt x="294" y="246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8" y="222"/>
                  </a:lnTo>
                  <a:lnTo>
                    <a:pt x="318" y="222"/>
                  </a:lnTo>
                  <a:lnTo>
                    <a:pt x="300" y="230"/>
                  </a:lnTo>
                  <a:lnTo>
                    <a:pt x="290" y="232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60" y="238"/>
                  </a:lnTo>
                  <a:lnTo>
                    <a:pt x="238" y="236"/>
                  </a:lnTo>
                  <a:lnTo>
                    <a:pt x="220" y="234"/>
                  </a:lnTo>
                  <a:lnTo>
                    <a:pt x="206" y="228"/>
                  </a:lnTo>
                  <a:lnTo>
                    <a:pt x="206" y="228"/>
                  </a:lnTo>
                  <a:lnTo>
                    <a:pt x="194" y="220"/>
                  </a:lnTo>
                  <a:lnTo>
                    <a:pt x="190" y="216"/>
                  </a:lnTo>
                  <a:lnTo>
                    <a:pt x="188" y="212"/>
                  </a:lnTo>
                  <a:lnTo>
                    <a:pt x="188" y="212"/>
                  </a:lnTo>
                  <a:lnTo>
                    <a:pt x="188" y="208"/>
                  </a:lnTo>
                  <a:lnTo>
                    <a:pt x="190" y="206"/>
                  </a:lnTo>
                  <a:lnTo>
                    <a:pt x="206" y="196"/>
                  </a:lnTo>
                  <a:lnTo>
                    <a:pt x="206" y="196"/>
                  </a:lnTo>
                  <a:lnTo>
                    <a:pt x="192" y="178"/>
                  </a:lnTo>
                  <a:lnTo>
                    <a:pt x="192" y="178"/>
                  </a:lnTo>
                  <a:lnTo>
                    <a:pt x="184" y="166"/>
                  </a:lnTo>
                  <a:lnTo>
                    <a:pt x="180" y="152"/>
                  </a:lnTo>
                  <a:lnTo>
                    <a:pt x="180" y="152"/>
                  </a:lnTo>
                  <a:lnTo>
                    <a:pt x="176" y="120"/>
                  </a:lnTo>
                  <a:lnTo>
                    <a:pt x="176" y="120"/>
                  </a:lnTo>
                  <a:lnTo>
                    <a:pt x="180" y="100"/>
                  </a:lnTo>
                  <a:lnTo>
                    <a:pt x="180" y="100"/>
                  </a:lnTo>
                  <a:lnTo>
                    <a:pt x="174" y="92"/>
                  </a:lnTo>
                  <a:lnTo>
                    <a:pt x="166" y="84"/>
                  </a:lnTo>
                  <a:lnTo>
                    <a:pt x="166" y="84"/>
                  </a:lnTo>
                  <a:lnTo>
                    <a:pt x="168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2" y="66"/>
                  </a:lnTo>
                  <a:lnTo>
                    <a:pt x="178" y="62"/>
                  </a:lnTo>
                  <a:lnTo>
                    <a:pt x="190" y="58"/>
                  </a:lnTo>
                  <a:lnTo>
                    <a:pt x="190" y="58"/>
                  </a:lnTo>
                  <a:lnTo>
                    <a:pt x="200" y="58"/>
                  </a:lnTo>
                  <a:lnTo>
                    <a:pt x="212" y="60"/>
                  </a:lnTo>
                  <a:lnTo>
                    <a:pt x="220" y="64"/>
                  </a:lnTo>
                  <a:lnTo>
                    <a:pt x="226" y="70"/>
                  </a:lnTo>
                  <a:lnTo>
                    <a:pt x="226" y="70"/>
                  </a:lnTo>
                  <a:lnTo>
                    <a:pt x="234" y="78"/>
                  </a:lnTo>
                  <a:lnTo>
                    <a:pt x="242" y="92"/>
                  </a:lnTo>
                  <a:lnTo>
                    <a:pt x="242" y="92"/>
                  </a:lnTo>
                  <a:lnTo>
                    <a:pt x="252" y="86"/>
                  </a:lnTo>
                  <a:lnTo>
                    <a:pt x="300" y="52"/>
                  </a:lnTo>
                  <a:lnTo>
                    <a:pt x="300" y="52"/>
                  </a:lnTo>
                  <a:lnTo>
                    <a:pt x="312" y="46"/>
                  </a:lnTo>
                  <a:lnTo>
                    <a:pt x="336" y="30"/>
                  </a:lnTo>
                  <a:lnTo>
                    <a:pt x="370" y="14"/>
                  </a:lnTo>
                  <a:lnTo>
                    <a:pt x="390" y="8"/>
                  </a:lnTo>
                  <a:lnTo>
                    <a:pt x="408" y="4"/>
                  </a:lnTo>
                  <a:lnTo>
                    <a:pt x="408" y="4"/>
                  </a:lnTo>
                  <a:lnTo>
                    <a:pt x="436" y="0"/>
                  </a:lnTo>
                  <a:lnTo>
                    <a:pt x="462" y="2"/>
                  </a:lnTo>
                  <a:lnTo>
                    <a:pt x="486" y="4"/>
                  </a:lnTo>
                  <a:lnTo>
                    <a:pt x="508" y="12"/>
                  </a:lnTo>
                  <a:lnTo>
                    <a:pt x="526" y="20"/>
                  </a:lnTo>
                  <a:lnTo>
                    <a:pt x="540" y="30"/>
                  </a:lnTo>
                  <a:lnTo>
                    <a:pt x="552" y="44"/>
                  </a:lnTo>
                  <a:lnTo>
                    <a:pt x="554" y="50"/>
                  </a:lnTo>
                  <a:lnTo>
                    <a:pt x="556" y="58"/>
                  </a:lnTo>
                  <a:lnTo>
                    <a:pt x="556" y="58"/>
                  </a:lnTo>
                  <a:lnTo>
                    <a:pt x="558" y="66"/>
                  </a:lnTo>
                  <a:lnTo>
                    <a:pt x="556" y="72"/>
                  </a:lnTo>
                  <a:lnTo>
                    <a:pt x="552" y="80"/>
                  </a:lnTo>
                  <a:lnTo>
                    <a:pt x="542" y="94"/>
                  </a:lnTo>
                  <a:lnTo>
                    <a:pt x="542" y="94"/>
                  </a:lnTo>
                  <a:lnTo>
                    <a:pt x="554" y="102"/>
                  </a:lnTo>
                  <a:lnTo>
                    <a:pt x="554" y="102"/>
                  </a:lnTo>
                  <a:lnTo>
                    <a:pt x="564" y="112"/>
                  </a:lnTo>
                  <a:lnTo>
                    <a:pt x="568" y="120"/>
                  </a:lnTo>
                  <a:lnTo>
                    <a:pt x="568" y="120"/>
                  </a:lnTo>
                  <a:lnTo>
                    <a:pt x="572" y="136"/>
                  </a:lnTo>
                  <a:lnTo>
                    <a:pt x="570" y="142"/>
                  </a:lnTo>
                  <a:lnTo>
                    <a:pt x="570" y="148"/>
                  </a:lnTo>
                  <a:lnTo>
                    <a:pt x="566" y="154"/>
                  </a:lnTo>
                  <a:lnTo>
                    <a:pt x="562" y="156"/>
                  </a:lnTo>
                  <a:lnTo>
                    <a:pt x="554" y="160"/>
                  </a:lnTo>
                  <a:lnTo>
                    <a:pt x="546" y="162"/>
                  </a:lnTo>
                  <a:lnTo>
                    <a:pt x="546" y="162"/>
                  </a:lnTo>
                  <a:lnTo>
                    <a:pt x="534" y="162"/>
                  </a:lnTo>
                  <a:lnTo>
                    <a:pt x="504" y="160"/>
                  </a:lnTo>
                  <a:lnTo>
                    <a:pt x="504" y="160"/>
                  </a:lnTo>
                  <a:lnTo>
                    <a:pt x="494" y="160"/>
                  </a:lnTo>
                  <a:lnTo>
                    <a:pt x="480" y="162"/>
                  </a:lnTo>
                  <a:lnTo>
                    <a:pt x="480" y="162"/>
                  </a:lnTo>
                  <a:lnTo>
                    <a:pt x="456" y="168"/>
                  </a:lnTo>
                  <a:lnTo>
                    <a:pt x="432" y="178"/>
                  </a:lnTo>
                  <a:lnTo>
                    <a:pt x="432" y="178"/>
                  </a:lnTo>
                  <a:lnTo>
                    <a:pt x="428" y="180"/>
                  </a:lnTo>
                  <a:lnTo>
                    <a:pt x="428" y="184"/>
                  </a:lnTo>
                  <a:lnTo>
                    <a:pt x="428" y="184"/>
                  </a:lnTo>
                  <a:lnTo>
                    <a:pt x="428" y="190"/>
                  </a:lnTo>
                  <a:lnTo>
                    <a:pt x="430" y="192"/>
                  </a:lnTo>
                  <a:lnTo>
                    <a:pt x="432" y="192"/>
                  </a:lnTo>
                  <a:lnTo>
                    <a:pt x="432" y="192"/>
                  </a:lnTo>
                  <a:lnTo>
                    <a:pt x="458" y="184"/>
                  </a:lnTo>
                  <a:lnTo>
                    <a:pt x="458" y="184"/>
                  </a:lnTo>
                  <a:lnTo>
                    <a:pt x="486" y="178"/>
                  </a:lnTo>
                  <a:lnTo>
                    <a:pt x="486" y="178"/>
                  </a:lnTo>
                  <a:lnTo>
                    <a:pt x="498" y="178"/>
                  </a:lnTo>
                  <a:lnTo>
                    <a:pt x="512" y="178"/>
                  </a:lnTo>
                  <a:lnTo>
                    <a:pt x="528" y="182"/>
                  </a:lnTo>
                  <a:lnTo>
                    <a:pt x="542" y="186"/>
                  </a:lnTo>
                  <a:lnTo>
                    <a:pt x="542" y="186"/>
                  </a:lnTo>
                  <a:lnTo>
                    <a:pt x="552" y="194"/>
                  </a:lnTo>
                  <a:lnTo>
                    <a:pt x="562" y="200"/>
                  </a:lnTo>
                  <a:lnTo>
                    <a:pt x="570" y="208"/>
                  </a:lnTo>
                  <a:lnTo>
                    <a:pt x="574" y="214"/>
                  </a:lnTo>
                  <a:lnTo>
                    <a:pt x="578" y="222"/>
                  </a:lnTo>
                  <a:lnTo>
                    <a:pt x="582" y="230"/>
                  </a:lnTo>
                  <a:lnTo>
                    <a:pt x="586" y="250"/>
                  </a:lnTo>
                  <a:lnTo>
                    <a:pt x="592" y="294"/>
                  </a:lnTo>
                  <a:lnTo>
                    <a:pt x="592" y="294"/>
                  </a:lnTo>
                  <a:lnTo>
                    <a:pt x="592" y="300"/>
                  </a:lnTo>
                  <a:lnTo>
                    <a:pt x="592" y="306"/>
                  </a:lnTo>
                  <a:lnTo>
                    <a:pt x="590" y="312"/>
                  </a:lnTo>
                  <a:lnTo>
                    <a:pt x="586" y="320"/>
                  </a:lnTo>
                  <a:lnTo>
                    <a:pt x="580" y="326"/>
                  </a:lnTo>
                  <a:lnTo>
                    <a:pt x="572" y="330"/>
                  </a:lnTo>
                  <a:lnTo>
                    <a:pt x="560" y="334"/>
                  </a:lnTo>
                  <a:lnTo>
                    <a:pt x="560" y="334"/>
                  </a:lnTo>
                  <a:lnTo>
                    <a:pt x="522" y="336"/>
                  </a:lnTo>
                  <a:lnTo>
                    <a:pt x="522" y="336"/>
                  </a:lnTo>
                  <a:lnTo>
                    <a:pt x="504" y="336"/>
                  </a:lnTo>
                  <a:lnTo>
                    <a:pt x="496" y="336"/>
                  </a:lnTo>
                  <a:lnTo>
                    <a:pt x="496" y="336"/>
                  </a:lnTo>
                  <a:lnTo>
                    <a:pt x="480" y="340"/>
                  </a:lnTo>
                  <a:lnTo>
                    <a:pt x="464" y="344"/>
                  </a:lnTo>
                  <a:lnTo>
                    <a:pt x="466" y="360"/>
                  </a:lnTo>
                  <a:lnTo>
                    <a:pt x="468" y="360"/>
                  </a:lnTo>
                  <a:lnTo>
                    <a:pt x="502" y="354"/>
                  </a:lnTo>
                  <a:lnTo>
                    <a:pt x="548" y="352"/>
                  </a:lnTo>
                  <a:lnTo>
                    <a:pt x="548" y="352"/>
                  </a:lnTo>
                  <a:lnTo>
                    <a:pt x="560" y="352"/>
                  </a:lnTo>
                  <a:lnTo>
                    <a:pt x="574" y="354"/>
                  </a:lnTo>
                  <a:lnTo>
                    <a:pt x="588" y="356"/>
                  </a:lnTo>
                  <a:lnTo>
                    <a:pt x="598" y="362"/>
                  </a:lnTo>
                  <a:lnTo>
                    <a:pt x="598" y="362"/>
                  </a:lnTo>
                  <a:lnTo>
                    <a:pt x="614" y="378"/>
                  </a:lnTo>
                  <a:lnTo>
                    <a:pt x="616" y="382"/>
                  </a:lnTo>
                  <a:lnTo>
                    <a:pt x="618" y="386"/>
                  </a:lnTo>
                  <a:lnTo>
                    <a:pt x="618" y="386"/>
                  </a:lnTo>
                  <a:lnTo>
                    <a:pt x="618" y="394"/>
                  </a:lnTo>
                  <a:lnTo>
                    <a:pt x="616" y="404"/>
                  </a:lnTo>
                  <a:lnTo>
                    <a:pt x="614" y="410"/>
                  </a:lnTo>
                  <a:lnTo>
                    <a:pt x="610" y="414"/>
                  </a:lnTo>
                  <a:lnTo>
                    <a:pt x="606" y="416"/>
                  </a:lnTo>
                  <a:lnTo>
                    <a:pt x="600" y="418"/>
                  </a:lnTo>
                  <a:lnTo>
                    <a:pt x="600" y="418"/>
                  </a:lnTo>
                  <a:lnTo>
                    <a:pt x="594" y="420"/>
                  </a:lnTo>
                  <a:lnTo>
                    <a:pt x="590" y="422"/>
                  </a:lnTo>
                  <a:lnTo>
                    <a:pt x="590" y="422"/>
                  </a:lnTo>
                  <a:lnTo>
                    <a:pt x="582" y="422"/>
                  </a:lnTo>
                  <a:lnTo>
                    <a:pt x="574" y="422"/>
                  </a:lnTo>
                  <a:lnTo>
                    <a:pt x="556" y="418"/>
                  </a:lnTo>
                  <a:lnTo>
                    <a:pt x="556" y="418"/>
                  </a:lnTo>
                  <a:lnTo>
                    <a:pt x="544" y="420"/>
                  </a:lnTo>
                  <a:lnTo>
                    <a:pt x="544" y="420"/>
                  </a:lnTo>
                  <a:lnTo>
                    <a:pt x="512" y="422"/>
                  </a:lnTo>
                  <a:lnTo>
                    <a:pt x="478" y="426"/>
                  </a:lnTo>
                  <a:lnTo>
                    <a:pt x="478" y="426"/>
                  </a:lnTo>
                  <a:lnTo>
                    <a:pt x="480" y="452"/>
                  </a:lnTo>
                  <a:lnTo>
                    <a:pt x="480" y="452"/>
                  </a:lnTo>
                  <a:lnTo>
                    <a:pt x="476" y="464"/>
                  </a:lnTo>
                  <a:lnTo>
                    <a:pt x="478" y="464"/>
                  </a:lnTo>
                  <a:lnTo>
                    <a:pt x="526" y="452"/>
                  </a:lnTo>
                  <a:lnTo>
                    <a:pt x="526" y="452"/>
                  </a:lnTo>
                  <a:lnTo>
                    <a:pt x="542" y="448"/>
                  </a:lnTo>
                  <a:lnTo>
                    <a:pt x="558" y="444"/>
                  </a:lnTo>
                  <a:lnTo>
                    <a:pt x="558" y="444"/>
                  </a:lnTo>
                  <a:lnTo>
                    <a:pt x="568" y="442"/>
                  </a:lnTo>
                  <a:lnTo>
                    <a:pt x="568" y="442"/>
                  </a:lnTo>
                  <a:lnTo>
                    <a:pt x="590" y="438"/>
                  </a:lnTo>
                  <a:lnTo>
                    <a:pt x="598" y="438"/>
                  </a:lnTo>
                  <a:lnTo>
                    <a:pt x="608" y="438"/>
                  </a:lnTo>
                  <a:lnTo>
                    <a:pt x="616" y="440"/>
                  </a:lnTo>
                  <a:lnTo>
                    <a:pt x="622" y="444"/>
                  </a:lnTo>
                  <a:lnTo>
                    <a:pt x="626" y="452"/>
                  </a:lnTo>
                  <a:lnTo>
                    <a:pt x="628" y="460"/>
                  </a:lnTo>
                  <a:lnTo>
                    <a:pt x="628" y="460"/>
                  </a:lnTo>
                  <a:lnTo>
                    <a:pt x="630" y="478"/>
                  </a:lnTo>
                  <a:lnTo>
                    <a:pt x="630" y="490"/>
                  </a:lnTo>
                  <a:lnTo>
                    <a:pt x="628" y="498"/>
                  </a:lnTo>
                  <a:lnTo>
                    <a:pt x="626" y="506"/>
                  </a:lnTo>
                  <a:lnTo>
                    <a:pt x="626" y="506"/>
                  </a:lnTo>
                  <a:lnTo>
                    <a:pt x="622" y="516"/>
                  </a:lnTo>
                  <a:lnTo>
                    <a:pt x="616" y="524"/>
                  </a:lnTo>
                  <a:lnTo>
                    <a:pt x="608" y="530"/>
                  </a:lnTo>
                  <a:lnTo>
                    <a:pt x="600" y="536"/>
                  </a:lnTo>
                  <a:lnTo>
                    <a:pt x="584" y="544"/>
                  </a:lnTo>
                  <a:lnTo>
                    <a:pt x="572" y="550"/>
                  </a:lnTo>
                  <a:lnTo>
                    <a:pt x="522" y="564"/>
                  </a:lnTo>
                  <a:lnTo>
                    <a:pt x="522" y="564"/>
                  </a:lnTo>
                  <a:lnTo>
                    <a:pt x="504" y="568"/>
                  </a:lnTo>
                  <a:lnTo>
                    <a:pt x="504" y="568"/>
                  </a:lnTo>
                  <a:lnTo>
                    <a:pt x="442" y="580"/>
                  </a:lnTo>
                  <a:lnTo>
                    <a:pt x="400" y="582"/>
                  </a:lnTo>
                  <a:lnTo>
                    <a:pt x="400" y="582"/>
                  </a:lnTo>
                  <a:lnTo>
                    <a:pt x="380" y="582"/>
                  </a:lnTo>
                  <a:lnTo>
                    <a:pt x="358" y="580"/>
                  </a:lnTo>
                  <a:lnTo>
                    <a:pt x="340" y="576"/>
                  </a:lnTo>
                  <a:lnTo>
                    <a:pt x="326" y="568"/>
                  </a:lnTo>
                  <a:lnTo>
                    <a:pt x="326" y="568"/>
                  </a:lnTo>
                  <a:lnTo>
                    <a:pt x="318" y="568"/>
                  </a:lnTo>
                  <a:lnTo>
                    <a:pt x="304" y="562"/>
                  </a:lnTo>
                  <a:lnTo>
                    <a:pt x="304" y="562"/>
                  </a:lnTo>
                  <a:lnTo>
                    <a:pt x="296" y="560"/>
                  </a:lnTo>
                  <a:lnTo>
                    <a:pt x="296" y="560"/>
                  </a:lnTo>
                  <a:lnTo>
                    <a:pt x="278" y="582"/>
                  </a:lnTo>
                  <a:lnTo>
                    <a:pt x="278" y="582"/>
                  </a:lnTo>
                  <a:lnTo>
                    <a:pt x="262" y="598"/>
                  </a:lnTo>
                  <a:lnTo>
                    <a:pt x="254" y="604"/>
                  </a:lnTo>
                  <a:lnTo>
                    <a:pt x="244" y="610"/>
                  </a:lnTo>
                  <a:lnTo>
                    <a:pt x="244" y="610"/>
                  </a:lnTo>
                  <a:lnTo>
                    <a:pt x="232" y="616"/>
                  </a:lnTo>
                  <a:lnTo>
                    <a:pt x="222" y="620"/>
                  </a:lnTo>
                  <a:lnTo>
                    <a:pt x="222" y="620"/>
                  </a:lnTo>
                  <a:lnTo>
                    <a:pt x="206" y="624"/>
                  </a:lnTo>
                  <a:lnTo>
                    <a:pt x="206" y="624"/>
                  </a:lnTo>
                  <a:lnTo>
                    <a:pt x="190" y="624"/>
                  </a:lnTo>
                  <a:lnTo>
                    <a:pt x="190" y="624"/>
                  </a:lnTo>
                  <a:lnTo>
                    <a:pt x="174" y="624"/>
                  </a:lnTo>
                  <a:lnTo>
                    <a:pt x="154" y="620"/>
                  </a:lnTo>
                  <a:lnTo>
                    <a:pt x="136" y="614"/>
                  </a:lnTo>
                  <a:lnTo>
                    <a:pt x="120" y="608"/>
                  </a:lnTo>
                  <a:lnTo>
                    <a:pt x="120" y="608"/>
                  </a:lnTo>
                  <a:lnTo>
                    <a:pt x="110" y="598"/>
                  </a:lnTo>
                  <a:lnTo>
                    <a:pt x="98" y="586"/>
                  </a:lnTo>
                  <a:lnTo>
                    <a:pt x="90" y="572"/>
                  </a:lnTo>
                  <a:lnTo>
                    <a:pt x="86" y="558"/>
                  </a:lnTo>
                  <a:lnTo>
                    <a:pt x="86" y="558"/>
                  </a:lnTo>
                  <a:lnTo>
                    <a:pt x="86" y="542"/>
                  </a:lnTo>
                  <a:lnTo>
                    <a:pt x="86" y="532"/>
                  </a:lnTo>
                  <a:lnTo>
                    <a:pt x="88" y="522"/>
                  </a:lnTo>
                  <a:lnTo>
                    <a:pt x="88" y="522"/>
                  </a:lnTo>
                  <a:lnTo>
                    <a:pt x="88" y="508"/>
                  </a:lnTo>
                  <a:lnTo>
                    <a:pt x="94" y="492"/>
                  </a:lnTo>
                  <a:lnTo>
                    <a:pt x="102" y="470"/>
                  </a:lnTo>
                  <a:lnTo>
                    <a:pt x="102" y="470"/>
                  </a:lnTo>
                  <a:lnTo>
                    <a:pt x="106" y="462"/>
                  </a:lnTo>
                  <a:lnTo>
                    <a:pt x="106" y="462"/>
                  </a:lnTo>
                  <a:lnTo>
                    <a:pt x="100" y="460"/>
                  </a:lnTo>
                  <a:lnTo>
                    <a:pt x="92" y="456"/>
                  </a:lnTo>
                  <a:lnTo>
                    <a:pt x="92" y="456"/>
                  </a:lnTo>
                  <a:lnTo>
                    <a:pt x="82" y="448"/>
                  </a:lnTo>
                  <a:lnTo>
                    <a:pt x="70" y="438"/>
                  </a:lnTo>
                  <a:lnTo>
                    <a:pt x="60" y="426"/>
                  </a:lnTo>
                  <a:lnTo>
                    <a:pt x="58" y="418"/>
                  </a:lnTo>
                  <a:lnTo>
                    <a:pt x="54" y="410"/>
                  </a:lnTo>
                  <a:lnTo>
                    <a:pt x="54" y="410"/>
                  </a:lnTo>
                  <a:lnTo>
                    <a:pt x="54" y="400"/>
                  </a:lnTo>
                  <a:lnTo>
                    <a:pt x="54" y="392"/>
                  </a:lnTo>
                  <a:lnTo>
                    <a:pt x="58" y="382"/>
                  </a:lnTo>
                  <a:lnTo>
                    <a:pt x="60" y="374"/>
                  </a:lnTo>
                  <a:lnTo>
                    <a:pt x="72" y="358"/>
                  </a:lnTo>
                  <a:lnTo>
                    <a:pt x="88" y="340"/>
                  </a:lnTo>
                  <a:lnTo>
                    <a:pt x="88" y="340"/>
                  </a:lnTo>
                  <a:lnTo>
                    <a:pt x="72" y="336"/>
                  </a:lnTo>
                  <a:lnTo>
                    <a:pt x="72" y="336"/>
                  </a:lnTo>
                  <a:lnTo>
                    <a:pt x="60" y="330"/>
                  </a:lnTo>
                  <a:lnTo>
                    <a:pt x="50" y="326"/>
                  </a:lnTo>
                  <a:lnTo>
                    <a:pt x="42" y="318"/>
                  </a:lnTo>
                  <a:lnTo>
                    <a:pt x="36" y="308"/>
                  </a:lnTo>
                  <a:lnTo>
                    <a:pt x="36" y="308"/>
                  </a:lnTo>
                  <a:lnTo>
                    <a:pt x="30" y="302"/>
                  </a:lnTo>
                  <a:lnTo>
                    <a:pt x="26" y="292"/>
                  </a:lnTo>
                  <a:lnTo>
                    <a:pt x="26" y="292"/>
                  </a:lnTo>
                  <a:lnTo>
                    <a:pt x="26" y="282"/>
                  </a:lnTo>
                  <a:lnTo>
                    <a:pt x="28" y="276"/>
                  </a:lnTo>
                  <a:lnTo>
                    <a:pt x="30" y="274"/>
                  </a:lnTo>
                  <a:lnTo>
                    <a:pt x="30" y="274"/>
                  </a:lnTo>
                  <a:lnTo>
                    <a:pt x="30" y="274"/>
                  </a:lnTo>
                  <a:close/>
                  <a:moveTo>
                    <a:pt x="172" y="176"/>
                  </a:moveTo>
                  <a:lnTo>
                    <a:pt x="172" y="176"/>
                  </a:lnTo>
                  <a:lnTo>
                    <a:pt x="174" y="192"/>
                  </a:lnTo>
                  <a:lnTo>
                    <a:pt x="172" y="204"/>
                  </a:lnTo>
                  <a:lnTo>
                    <a:pt x="166" y="212"/>
                  </a:lnTo>
                  <a:lnTo>
                    <a:pt x="160" y="218"/>
                  </a:lnTo>
                  <a:lnTo>
                    <a:pt x="152" y="222"/>
                  </a:lnTo>
                  <a:lnTo>
                    <a:pt x="146" y="224"/>
                  </a:lnTo>
                  <a:lnTo>
                    <a:pt x="138" y="226"/>
                  </a:lnTo>
                  <a:lnTo>
                    <a:pt x="138" y="226"/>
                  </a:lnTo>
                  <a:lnTo>
                    <a:pt x="126" y="226"/>
                  </a:lnTo>
                  <a:lnTo>
                    <a:pt x="114" y="222"/>
                  </a:lnTo>
                  <a:lnTo>
                    <a:pt x="102" y="218"/>
                  </a:lnTo>
                  <a:lnTo>
                    <a:pt x="92" y="210"/>
                  </a:lnTo>
                  <a:lnTo>
                    <a:pt x="78" y="200"/>
                  </a:lnTo>
                  <a:lnTo>
                    <a:pt x="72" y="194"/>
                  </a:lnTo>
                  <a:lnTo>
                    <a:pt x="72" y="194"/>
                  </a:lnTo>
                  <a:lnTo>
                    <a:pt x="62" y="188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32" y="176"/>
                  </a:lnTo>
                  <a:lnTo>
                    <a:pt x="18" y="168"/>
                  </a:lnTo>
                  <a:lnTo>
                    <a:pt x="10" y="162"/>
                  </a:lnTo>
                  <a:lnTo>
                    <a:pt x="6" y="156"/>
                  </a:lnTo>
                  <a:lnTo>
                    <a:pt x="2" y="150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34"/>
                  </a:lnTo>
                  <a:lnTo>
                    <a:pt x="0" y="128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12" y="104"/>
                  </a:lnTo>
                  <a:lnTo>
                    <a:pt x="24" y="98"/>
                  </a:lnTo>
                  <a:lnTo>
                    <a:pt x="34" y="92"/>
                  </a:lnTo>
                  <a:lnTo>
                    <a:pt x="44" y="88"/>
                  </a:lnTo>
                  <a:lnTo>
                    <a:pt x="56" y="84"/>
                  </a:lnTo>
                  <a:lnTo>
                    <a:pt x="56" y="84"/>
                  </a:lnTo>
                  <a:lnTo>
                    <a:pt x="64" y="84"/>
                  </a:lnTo>
                  <a:lnTo>
                    <a:pt x="74" y="84"/>
                  </a:lnTo>
                  <a:lnTo>
                    <a:pt x="96" y="90"/>
                  </a:lnTo>
                  <a:lnTo>
                    <a:pt x="116" y="98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8" y="116"/>
                  </a:lnTo>
                  <a:lnTo>
                    <a:pt x="150" y="130"/>
                  </a:lnTo>
                  <a:lnTo>
                    <a:pt x="162" y="150"/>
                  </a:lnTo>
                  <a:lnTo>
                    <a:pt x="168" y="164"/>
                  </a:lnTo>
                  <a:lnTo>
                    <a:pt x="172" y="176"/>
                  </a:lnTo>
                  <a:lnTo>
                    <a:pt x="172" y="176"/>
                  </a:lnTo>
                  <a:close/>
                  <a:moveTo>
                    <a:pt x="208" y="488"/>
                  </a:moveTo>
                  <a:lnTo>
                    <a:pt x="208" y="488"/>
                  </a:lnTo>
                  <a:lnTo>
                    <a:pt x="200" y="498"/>
                  </a:lnTo>
                  <a:lnTo>
                    <a:pt x="200" y="498"/>
                  </a:lnTo>
                  <a:lnTo>
                    <a:pt x="178" y="536"/>
                  </a:lnTo>
                  <a:lnTo>
                    <a:pt x="174" y="544"/>
                  </a:lnTo>
                  <a:lnTo>
                    <a:pt x="172" y="552"/>
                  </a:lnTo>
                  <a:lnTo>
                    <a:pt x="172" y="552"/>
                  </a:lnTo>
                  <a:lnTo>
                    <a:pt x="172" y="558"/>
                  </a:lnTo>
                  <a:lnTo>
                    <a:pt x="172" y="560"/>
                  </a:lnTo>
                  <a:lnTo>
                    <a:pt x="172" y="560"/>
                  </a:lnTo>
                  <a:lnTo>
                    <a:pt x="174" y="564"/>
                  </a:lnTo>
                  <a:lnTo>
                    <a:pt x="178" y="566"/>
                  </a:lnTo>
                  <a:lnTo>
                    <a:pt x="184" y="566"/>
                  </a:lnTo>
                  <a:lnTo>
                    <a:pt x="184" y="566"/>
                  </a:lnTo>
                  <a:lnTo>
                    <a:pt x="190" y="564"/>
                  </a:lnTo>
                  <a:lnTo>
                    <a:pt x="194" y="562"/>
                  </a:lnTo>
                  <a:lnTo>
                    <a:pt x="198" y="558"/>
                  </a:lnTo>
                  <a:lnTo>
                    <a:pt x="202" y="552"/>
                  </a:lnTo>
                  <a:lnTo>
                    <a:pt x="202" y="552"/>
                  </a:lnTo>
                  <a:lnTo>
                    <a:pt x="214" y="524"/>
                  </a:lnTo>
                  <a:lnTo>
                    <a:pt x="224" y="506"/>
                  </a:lnTo>
                  <a:lnTo>
                    <a:pt x="234" y="494"/>
                  </a:lnTo>
                  <a:lnTo>
                    <a:pt x="246" y="484"/>
                  </a:lnTo>
                  <a:lnTo>
                    <a:pt x="246" y="484"/>
                  </a:lnTo>
                  <a:lnTo>
                    <a:pt x="256" y="478"/>
                  </a:lnTo>
                  <a:lnTo>
                    <a:pt x="270" y="472"/>
                  </a:lnTo>
                  <a:lnTo>
                    <a:pt x="270" y="472"/>
                  </a:lnTo>
                  <a:lnTo>
                    <a:pt x="270" y="470"/>
                  </a:lnTo>
                  <a:lnTo>
                    <a:pt x="272" y="470"/>
                  </a:lnTo>
                  <a:lnTo>
                    <a:pt x="272" y="470"/>
                  </a:lnTo>
                  <a:lnTo>
                    <a:pt x="268" y="466"/>
                  </a:lnTo>
                  <a:lnTo>
                    <a:pt x="246" y="454"/>
                  </a:lnTo>
                  <a:lnTo>
                    <a:pt x="246" y="454"/>
                  </a:lnTo>
                  <a:lnTo>
                    <a:pt x="238" y="444"/>
                  </a:lnTo>
                  <a:lnTo>
                    <a:pt x="236" y="446"/>
                  </a:lnTo>
                  <a:lnTo>
                    <a:pt x="208" y="488"/>
                  </a:lnTo>
                  <a:close/>
                  <a:moveTo>
                    <a:pt x="294" y="426"/>
                  </a:moveTo>
                  <a:lnTo>
                    <a:pt x="294" y="426"/>
                  </a:lnTo>
                  <a:lnTo>
                    <a:pt x="318" y="414"/>
                  </a:lnTo>
                  <a:lnTo>
                    <a:pt x="344" y="400"/>
                  </a:lnTo>
                  <a:lnTo>
                    <a:pt x="344" y="400"/>
                  </a:lnTo>
                  <a:lnTo>
                    <a:pt x="348" y="396"/>
                  </a:lnTo>
                  <a:lnTo>
                    <a:pt x="348" y="394"/>
                  </a:lnTo>
                  <a:lnTo>
                    <a:pt x="348" y="394"/>
                  </a:lnTo>
                  <a:lnTo>
                    <a:pt x="346" y="388"/>
                  </a:lnTo>
                  <a:lnTo>
                    <a:pt x="346" y="386"/>
                  </a:lnTo>
                  <a:lnTo>
                    <a:pt x="346" y="386"/>
                  </a:lnTo>
                  <a:lnTo>
                    <a:pt x="326" y="392"/>
                  </a:lnTo>
                  <a:lnTo>
                    <a:pt x="304" y="400"/>
                  </a:lnTo>
                  <a:lnTo>
                    <a:pt x="286" y="410"/>
                  </a:lnTo>
                  <a:lnTo>
                    <a:pt x="282" y="416"/>
                  </a:lnTo>
                  <a:lnTo>
                    <a:pt x="280" y="420"/>
                  </a:lnTo>
                  <a:lnTo>
                    <a:pt x="280" y="420"/>
                  </a:lnTo>
                  <a:lnTo>
                    <a:pt x="282" y="424"/>
                  </a:lnTo>
                  <a:lnTo>
                    <a:pt x="282" y="424"/>
                  </a:lnTo>
                  <a:lnTo>
                    <a:pt x="288" y="424"/>
                  </a:lnTo>
                  <a:lnTo>
                    <a:pt x="294" y="426"/>
                  </a:lnTo>
                  <a:lnTo>
                    <a:pt x="294" y="426"/>
                  </a:lnTo>
                  <a:close/>
                  <a:moveTo>
                    <a:pt x="266" y="168"/>
                  </a:moveTo>
                  <a:lnTo>
                    <a:pt x="266" y="168"/>
                  </a:lnTo>
                  <a:lnTo>
                    <a:pt x="302" y="152"/>
                  </a:lnTo>
                  <a:lnTo>
                    <a:pt x="302" y="152"/>
                  </a:lnTo>
                  <a:lnTo>
                    <a:pt x="292" y="142"/>
                  </a:lnTo>
                  <a:lnTo>
                    <a:pt x="292" y="142"/>
                  </a:lnTo>
                  <a:lnTo>
                    <a:pt x="288" y="136"/>
                  </a:lnTo>
                  <a:lnTo>
                    <a:pt x="288" y="136"/>
                  </a:lnTo>
                  <a:lnTo>
                    <a:pt x="268" y="140"/>
                  </a:lnTo>
                  <a:lnTo>
                    <a:pt x="268" y="140"/>
                  </a:lnTo>
                  <a:lnTo>
                    <a:pt x="252" y="138"/>
                  </a:lnTo>
                  <a:lnTo>
                    <a:pt x="252" y="138"/>
                  </a:lnTo>
                  <a:lnTo>
                    <a:pt x="242" y="138"/>
                  </a:lnTo>
                  <a:lnTo>
                    <a:pt x="242" y="138"/>
                  </a:lnTo>
                  <a:lnTo>
                    <a:pt x="242" y="142"/>
                  </a:lnTo>
                  <a:lnTo>
                    <a:pt x="246" y="150"/>
                  </a:lnTo>
                  <a:lnTo>
                    <a:pt x="246" y="150"/>
                  </a:lnTo>
                  <a:lnTo>
                    <a:pt x="252" y="158"/>
                  </a:lnTo>
                  <a:lnTo>
                    <a:pt x="266" y="168"/>
                  </a:lnTo>
                  <a:lnTo>
                    <a:pt x="266" y="168"/>
                  </a:lnTo>
                  <a:close/>
                  <a:moveTo>
                    <a:pt x="364" y="486"/>
                  </a:moveTo>
                  <a:lnTo>
                    <a:pt x="364" y="486"/>
                  </a:lnTo>
                  <a:lnTo>
                    <a:pt x="372" y="486"/>
                  </a:lnTo>
                  <a:lnTo>
                    <a:pt x="372" y="486"/>
                  </a:lnTo>
                  <a:lnTo>
                    <a:pt x="366" y="474"/>
                  </a:lnTo>
                  <a:lnTo>
                    <a:pt x="362" y="462"/>
                  </a:lnTo>
                  <a:lnTo>
                    <a:pt x="362" y="462"/>
                  </a:lnTo>
                  <a:lnTo>
                    <a:pt x="334" y="470"/>
                  </a:lnTo>
                  <a:lnTo>
                    <a:pt x="334" y="470"/>
                  </a:lnTo>
                  <a:lnTo>
                    <a:pt x="324" y="470"/>
                  </a:lnTo>
                  <a:lnTo>
                    <a:pt x="324" y="470"/>
                  </a:lnTo>
                  <a:lnTo>
                    <a:pt x="316" y="474"/>
                  </a:lnTo>
                  <a:lnTo>
                    <a:pt x="308" y="478"/>
                  </a:lnTo>
                  <a:lnTo>
                    <a:pt x="308" y="478"/>
                  </a:lnTo>
                  <a:lnTo>
                    <a:pt x="332" y="482"/>
                  </a:lnTo>
                  <a:lnTo>
                    <a:pt x="364" y="486"/>
                  </a:lnTo>
                  <a:lnTo>
                    <a:pt x="364" y="486"/>
                  </a:lnTo>
                  <a:close/>
                  <a:moveTo>
                    <a:pt x="290" y="294"/>
                  </a:moveTo>
                  <a:lnTo>
                    <a:pt x="290" y="294"/>
                  </a:lnTo>
                  <a:lnTo>
                    <a:pt x="292" y="302"/>
                  </a:lnTo>
                  <a:lnTo>
                    <a:pt x="294" y="312"/>
                  </a:lnTo>
                  <a:lnTo>
                    <a:pt x="294" y="312"/>
                  </a:lnTo>
                  <a:lnTo>
                    <a:pt x="296" y="312"/>
                  </a:lnTo>
                  <a:lnTo>
                    <a:pt x="298" y="312"/>
                  </a:lnTo>
                  <a:lnTo>
                    <a:pt x="304" y="312"/>
                  </a:lnTo>
                  <a:lnTo>
                    <a:pt x="304" y="312"/>
                  </a:lnTo>
                  <a:lnTo>
                    <a:pt x="316" y="308"/>
                  </a:lnTo>
                  <a:lnTo>
                    <a:pt x="324" y="304"/>
                  </a:lnTo>
                  <a:lnTo>
                    <a:pt x="334" y="296"/>
                  </a:lnTo>
                  <a:lnTo>
                    <a:pt x="334" y="296"/>
                  </a:lnTo>
                  <a:lnTo>
                    <a:pt x="332" y="286"/>
                  </a:lnTo>
                  <a:lnTo>
                    <a:pt x="332" y="282"/>
                  </a:lnTo>
                  <a:lnTo>
                    <a:pt x="330" y="278"/>
                  </a:lnTo>
                  <a:lnTo>
                    <a:pt x="330" y="278"/>
                  </a:lnTo>
                  <a:lnTo>
                    <a:pt x="312" y="286"/>
                  </a:lnTo>
                  <a:lnTo>
                    <a:pt x="300" y="292"/>
                  </a:lnTo>
                  <a:lnTo>
                    <a:pt x="292" y="294"/>
                  </a:lnTo>
                  <a:lnTo>
                    <a:pt x="290" y="294"/>
                  </a:lnTo>
                  <a:close/>
                  <a:moveTo>
                    <a:pt x="338" y="328"/>
                  </a:moveTo>
                  <a:lnTo>
                    <a:pt x="338" y="328"/>
                  </a:lnTo>
                  <a:lnTo>
                    <a:pt x="316" y="336"/>
                  </a:lnTo>
                  <a:lnTo>
                    <a:pt x="316" y="336"/>
                  </a:lnTo>
                  <a:lnTo>
                    <a:pt x="298" y="336"/>
                  </a:lnTo>
                  <a:lnTo>
                    <a:pt x="298" y="336"/>
                  </a:lnTo>
                  <a:lnTo>
                    <a:pt x="302" y="356"/>
                  </a:lnTo>
                  <a:lnTo>
                    <a:pt x="302" y="356"/>
                  </a:lnTo>
                  <a:lnTo>
                    <a:pt x="306" y="356"/>
                  </a:lnTo>
                  <a:lnTo>
                    <a:pt x="314" y="356"/>
                  </a:lnTo>
                  <a:lnTo>
                    <a:pt x="314" y="356"/>
                  </a:lnTo>
                  <a:lnTo>
                    <a:pt x="324" y="354"/>
                  </a:lnTo>
                  <a:lnTo>
                    <a:pt x="334" y="350"/>
                  </a:lnTo>
                  <a:lnTo>
                    <a:pt x="334" y="350"/>
                  </a:lnTo>
                  <a:lnTo>
                    <a:pt x="340" y="346"/>
                  </a:lnTo>
                  <a:lnTo>
                    <a:pt x="340" y="342"/>
                  </a:lnTo>
                  <a:lnTo>
                    <a:pt x="340" y="342"/>
                  </a:lnTo>
                  <a:lnTo>
                    <a:pt x="338" y="330"/>
                  </a:lnTo>
                  <a:lnTo>
                    <a:pt x="338" y="328"/>
                  </a:lnTo>
                  <a:close/>
                  <a:moveTo>
                    <a:pt x="450" y="78"/>
                  </a:moveTo>
                  <a:lnTo>
                    <a:pt x="450" y="78"/>
                  </a:lnTo>
                  <a:lnTo>
                    <a:pt x="458" y="66"/>
                  </a:lnTo>
                  <a:lnTo>
                    <a:pt x="462" y="58"/>
                  </a:lnTo>
                  <a:lnTo>
                    <a:pt x="462" y="58"/>
                  </a:lnTo>
                  <a:lnTo>
                    <a:pt x="458" y="56"/>
                  </a:lnTo>
                  <a:lnTo>
                    <a:pt x="450" y="56"/>
                  </a:lnTo>
                  <a:lnTo>
                    <a:pt x="450" y="56"/>
                  </a:lnTo>
                  <a:lnTo>
                    <a:pt x="446" y="56"/>
                  </a:lnTo>
                  <a:lnTo>
                    <a:pt x="440" y="60"/>
                  </a:lnTo>
                  <a:lnTo>
                    <a:pt x="406" y="82"/>
                  </a:lnTo>
                  <a:lnTo>
                    <a:pt x="406" y="82"/>
                  </a:lnTo>
                  <a:lnTo>
                    <a:pt x="392" y="92"/>
                  </a:lnTo>
                  <a:lnTo>
                    <a:pt x="392" y="92"/>
                  </a:lnTo>
                  <a:lnTo>
                    <a:pt x="402" y="98"/>
                  </a:lnTo>
                  <a:lnTo>
                    <a:pt x="416" y="110"/>
                  </a:lnTo>
                  <a:lnTo>
                    <a:pt x="416" y="110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40" y="90"/>
                  </a:lnTo>
                  <a:lnTo>
                    <a:pt x="450" y="78"/>
                  </a:lnTo>
                  <a:lnTo>
                    <a:pt x="450" y="78"/>
                  </a:lnTo>
                  <a:close/>
                  <a:moveTo>
                    <a:pt x="478" y="242"/>
                  </a:moveTo>
                  <a:lnTo>
                    <a:pt x="478" y="242"/>
                  </a:lnTo>
                  <a:lnTo>
                    <a:pt x="480" y="240"/>
                  </a:lnTo>
                  <a:lnTo>
                    <a:pt x="480" y="236"/>
                  </a:lnTo>
                  <a:lnTo>
                    <a:pt x="480" y="236"/>
                  </a:lnTo>
                  <a:lnTo>
                    <a:pt x="478" y="226"/>
                  </a:lnTo>
                  <a:lnTo>
                    <a:pt x="478" y="226"/>
                  </a:lnTo>
                  <a:lnTo>
                    <a:pt x="478" y="224"/>
                  </a:lnTo>
                  <a:lnTo>
                    <a:pt x="476" y="224"/>
                  </a:lnTo>
                  <a:lnTo>
                    <a:pt x="476" y="224"/>
                  </a:lnTo>
                  <a:lnTo>
                    <a:pt x="446" y="234"/>
                  </a:lnTo>
                  <a:lnTo>
                    <a:pt x="446" y="234"/>
                  </a:lnTo>
                  <a:lnTo>
                    <a:pt x="442" y="236"/>
                  </a:lnTo>
                  <a:lnTo>
                    <a:pt x="442" y="242"/>
                  </a:lnTo>
                  <a:lnTo>
                    <a:pt x="442" y="242"/>
                  </a:lnTo>
                  <a:lnTo>
                    <a:pt x="446" y="254"/>
                  </a:lnTo>
                  <a:lnTo>
                    <a:pt x="450" y="252"/>
                  </a:lnTo>
                  <a:lnTo>
                    <a:pt x="450" y="252"/>
                  </a:lnTo>
                  <a:lnTo>
                    <a:pt x="478" y="242"/>
                  </a:lnTo>
                  <a:lnTo>
                    <a:pt x="478" y="242"/>
                  </a:lnTo>
                  <a:close/>
                  <a:moveTo>
                    <a:pt x="456" y="304"/>
                  </a:moveTo>
                  <a:lnTo>
                    <a:pt x="456" y="304"/>
                  </a:lnTo>
                  <a:lnTo>
                    <a:pt x="470" y="300"/>
                  </a:lnTo>
                  <a:lnTo>
                    <a:pt x="486" y="294"/>
                  </a:lnTo>
                  <a:lnTo>
                    <a:pt x="486" y="294"/>
                  </a:lnTo>
                  <a:lnTo>
                    <a:pt x="486" y="292"/>
                  </a:lnTo>
                  <a:lnTo>
                    <a:pt x="488" y="290"/>
                  </a:lnTo>
                  <a:lnTo>
                    <a:pt x="488" y="284"/>
                  </a:lnTo>
                  <a:lnTo>
                    <a:pt x="484" y="274"/>
                  </a:lnTo>
                  <a:lnTo>
                    <a:pt x="484" y="274"/>
                  </a:lnTo>
                  <a:lnTo>
                    <a:pt x="452" y="286"/>
                  </a:lnTo>
                  <a:lnTo>
                    <a:pt x="452" y="286"/>
                  </a:lnTo>
                  <a:lnTo>
                    <a:pt x="452" y="290"/>
                  </a:lnTo>
                  <a:lnTo>
                    <a:pt x="454" y="292"/>
                  </a:lnTo>
                  <a:lnTo>
                    <a:pt x="456" y="304"/>
                  </a:lnTo>
                  <a:close/>
                </a:path>
              </a:pathLst>
            </a:custGeom>
            <a:solidFill>
              <a:srgbClr val="E600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46" name="Freeform 222"/>
            <p:cNvSpPr>
              <a:spLocks noEditPoints="1"/>
            </p:cNvSpPr>
            <p:nvPr/>
          </p:nvSpPr>
          <p:spPr bwMode="auto">
            <a:xfrm>
              <a:off x="2990850" y="889000"/>
              <a:ext cx="981075" cy="968375"/>
            </a:xfrm>
            <a:custGeom>
              <a:avLst/>
              <a:gdLst/>
              <a:ahLst/>
              <a:cxnLst>
                <a:cxn ang="0">
                  <a:pos x="204" y="186"/>
                </a:cxn>
                <a:cxn ang="0">
                  <a:pos x="292" y="188"/>
                </a:cxn>
                <a:cxn ang="0">
                  <a:pos x="346" y="164"/>
                </a:cxn>
                <a:cxn ang="0">
                  <a:pos x="326" y="68"/>
                </a:cxn>
                <a:cxn ang="0">
                  <a:pos x="324" y="16"/>
                </a:cxn>
                <a:cxn ang="0">
                  <a:pos x="404" y="12"/>
                </a:cxn>
                <a:cxn ang="0">
                  <a:pos x="438" y="74"/>
                </a:cxn>
                <a:cxn ang="0">
                  <a:pos x="514" y="74"/>
                </a:cxn>
                <a:cxn ang="0">
                  <a:pos x="580" y="160"/>
                </a:cxn>
                <a:cxn ang="0">
                  <a:pos x="618" y="444"/>
                </a:cxn>
                <a:cxn ang="0">
                  <a:pos x="580" y="530"/>
                </a:cxn>
                <a:cxn ang="0">
                  <a:pos x="502" y="530"/>
                </a:cxn>
                <a:cxn ang="0">
                  <a:pos x="448" y="552"/>
                </a:cxn>
                <a:cxn ang="0">
                  <a:pos x="380" y="554"/>
                </a:cxn>
                <a:cxn ang="0">
                  <a:pos x="348" y="558"/>
                </a:cxn>
                <a:cxn ang="0">
                  <a:pos x="206" y="604"/>
                </a:cxn>
                <a:cxn ang="0">
                  <a:pos x="116" y="600"/>
                </a:cxn>
                <a:cxn ang="0">
                  <a:pos x="90" y="558"/>
                </a:cxn>
                <a:cxn ang="0">
                  <a:pos x="80" y="504"/>
                </a:cxn>
                <a:cxn ang="0">
                  <a:pos x="154" y="458"/>
                </a:cxn>
                <a:cxn ang="0">
                  <a:pos x="104" y="438"/>
                </a:cxn>
                <a:cxn ang="0">
                  <a:pos x="46" y="276"/>
                </a:cxn>
                <a:cxn ang="0">
                  <a:pos x="44" y="248"/>
                </a:cxn>
                <a:cxn ang="0">
                  <a:pos x="86" y="250"/>
                </a:cxn>
                <a:cxn ang="0">
                  <a:pos x="78" y="224"/>
                </a:cxn>
                <a:cxn ang="0">
                  <a:pos x="14" y="212"/>
                </a:cxn>
                <a:cxn ang="0">
                  <a:pos x="10" y="156"/>
                </a:cxn>
                <a:cxn ang="0">
                  <a:pos x="98" y="80"/>
                </a:cxn>
                <a:cxn ang="0">
                  <a:pos x="102" y="64"/>
                </a:cxn>
                <a:cxn ang="0">
                  <a:pos x="148" y="30"/>
                </a:cxn>
                <a:cxn ang="0">
                  <a:pos x="232" y="46"/>
                </a:cxn>
                <a:cxn ang="0">
                  <a:pos x="228" y="82"/>
                </a:cxn>
                <a:cxn ang="0">
                  <a:pos x="182" y="116"/>
                </a:cxn>
                <a:cxn ang="0">
                  <a:pos x="260" y="102"/>
                </a:cxn>
                <a:cxn ang="0">
                  <a:pos x="296" y="134"/>
                </a:cxn>
                <a:cxn ang="0">
                  <a:pos x="50" y="176"/>
                </a:cxn>
                <a:cxn ang="0">
                  <a:pos x="88" y="154"/>
                </a:cxn>
                <a:cxn ang="0">
                  <a:pos x="46" y="164"/>
                </a:cxn>
                <a:cxn ang="0">
                  <a:pos x="136" y="532"/>
                </a:cxn>
                <a:cxn ang="0">
                  <a:pos x="124" y="558"/>
                </a:cxn>
                <a:cxn ang="0">
                  <a:pos x="168" y="538"/>
                </a:cxn>
                <a:cxn ang="0">
                  <a:pos x="124" y="292"/>
                </a:cxn>
                <a:cxn ang="0">
                  <a:pos x="128" y="310"/>
                </a:cxn>
                <a:cxn ang="0">
                  <a:pos x="126" y="394"/>
                </a:cxn>
                <a:cxn ang="0">
                  <a:pos x="230" y="230"/>
                </a:cxn>
                <a:cxn ang="0">
                  <a:pos x="210" y="238"/>
                </a:cxn>
                <a:cxn ang="0">
                  <a:pos x="230" y="230"/>
                </a:cxn>
                <a:cxn ang="0">
                  <a:pos x="230" y="334"/>
                </a:cxn>
                <a:cxn ang="0">
                  <a:pos x="254" y="324"/>
                </a:cxn>
                <a:cxn ang="0">
                  <a:pos x="364" y="398"/>
                </a:cxn>
                <a:cxn ang="0">
                  <a:pos x="342" y="316"/>
                </a:cxn>
                <a:cxn ang="0">
                  <a:pos x="330" y="366"/>
                </a:cxn>
                <a:cxn ang="0">
                  <a:pos x="244" y="402"/>
                </a:cxn>
                <a:cxn ang="0">
                  <a:pos x="262" y="410"/>
                </a:cxn>
                <a:cxn ang="0">
                  <a:pos x="326" y="406"/>
                </a:cxn>
                <a:cxn ang="0">
                  <a:pos x="342" y="442"/>
                </a:cxn>
                <a:cxn ang="0">
                  <a:pos x="262" y="478"/>
                </a:cxn>
                <a:cxn ang="0">
                  <a:pos x="300" y="484"/>
                </a:cxn>
                <a:cxn ang="0">
                  <a:pos x="460" y="268"/>
                </a:cxn>
                <a:cxn ang="0">
                  <a:pos x="472" y="416"/>
                </a:cxn>
                <a:cxn ang="0">
                  <a:pos x="506" y="404"/>
                </a:cxn>
                <a:cxn ang="0">
                  <a:pos x="486" y="170"/>
                </a:cxn>
                <a:cxn ang="0">
                  <a:pos x="456" y="204"/>
                </a:cxn>
              </a:cxnLst>
              <a:rect l="0" t="0" r="r" b="b"/>
              <a:pathLst>
                <a:path w="618" h="610">
                  <a:moveTo>
                    <a:pt x="216" y="168"/>
                  </a:moveTo>
                  <a:lnTo>
                    <a:pt x="216" y="168"/>
                  </a:lnTo>
                  <a:lnTo>
                    <a:pt x="208" y="170"/>
                  </a:lnTo>
                  <a:lnTo>
                    <a:pt x="204" y="174"/>
                  </a:lnTo>
                  <a:lnTo>
                    <a:pt x="204" y="178"/>
                  </a:lnTo>
                  <a:lnTo>
                    <a:pt x="204" y="186"/>
                  </a:lnTo>
                  <a:lnTo>
                    <a:pt x="204" y="186"/>
                  </a:lnTo>
                  <a:lnTo>
                    <a:pt x="228" y="182"/>
                  </a:lnTo>
                  <a:lnTo>
                    <a:pt x="228" y="182"/>
                  </a:lnTo>
                  <a:lnTo>
                    <a:pt x="246" y="180"/>
                  </a:lnTo>
                  <a:lnTo>
                    <a:pt x="264" y="180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92" y="188"/>
                  </a:lnTo>
                  <a:lnTo>
                    <a:pt x="302" y="196"/>
                  </a:lnTo>
                  <a:lnTo>
                    <a:pt x="310" y="206"/>
                  </a:lnTo>
                  <a:lnTo>
                    <a:pt x="316" y="218"/>
                  </a:lnTo>
                  <a:lnTo>
                    <a:pt x="316" y="218"/>
                  </a:lnTo>
                  <a:lnTo>
                    <a:pt x="330" y="192"/>
                  </a:lnTo>
                  <a:lnTo>
                    <a:pt x="346" y="164"/>
                  </a:lnTo>
                  <a:lnTo>
                    <a:pt x="346" y="164"/>
                  </a:lnTo>
                  <a:lnTo>
                    <a:pt x="344" y="124"/>
                  </a:lnTo>
                  <a:lnTo>
                    <a:pt x="342" y="84"/>
                  </a:lnTo>
                  <a:lnTo>
                    <a:pt x="342" y="84"/>
                  </a:lnTo>
                  <a:lnTo>
                    <a:pt x="340" y="80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26" y="68"/>
                  </a:lnTo>
                  <a:lnTo>
                    <a:pt x="320" y="58"/>
                  </a:lnTo>
                  <a:lnTo>
                    <a:pt x="316" y="46"/>
                  </a:lnTo>
                  <a:lnTo>
                    <a:pt x="316" y="46"/>
                  </a:lnTo>
                  <a:lnTo>
                    <a:pt x="316" y="38"/>
                  </a:lnTo>
                  <a:lnTo>
                    <a:pt x="316" y="30"/>
                  </a:lnTo>
                  <a:lnTo>
                    <a:pt x="320" y="24"/>
                  </a:lnTo>
                  <a:lnTo>
                    <a:pt x="324" y="16"/>
                  </a:lnTo>
                  <a:lnTo>
                    <a:pt x="330" y="10"/>
                  </a:lnTo>
                  <a:lnTo>
                    <a:pt x="340" y="4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2" y="0"/>
                  </a:lnTo>
                  <a:lnTo>
                    <a:pt x="388" y="4"/>
                  </a:lnTo>
                  <a:lnTo>
                    <a:pt x="404" y="12"/>
                  </a:lnTo>
                  <a:lnTo>
                    <a:pt x="416" y="22"/>
                  </a:lnTo>
                  <a:lnTo>
                    <a:pt x="416" y="22"/>
                  </a:lnTo>
                  <a:lnTo>
                    <a:pt x="426" y="36"/>
                  </a:lnTo>
                  <a:lnTo>
                    <a:pt x="432" y="48"/>
                  </a:lnTo>
                  <a:lnTo>
                    <a:pt x="436" y="62"/>
                  </a:lnTo>
                  <a:lnTo>
                    <a:pt x="438" y="74"/>
                  </a:lnTo>
                  <a:lnTo>
                    <a:pt x="438" y="74"/>
                  </a:lnTo>
                  <a:lnTo>
                    <a:pt x="448" y="70"/>
                  </a:lnTo>
                  <a:lnTo>
                    <a:pt x="458" y="68"/>
                  </a:lnTo>
                  <a:lnTo>
                    <a:pt x="458" y="68"/>
                  </a:lnTo>
                  <a:lnTo>
                    <a:pt x="470" y="66"/>
                  </a:lnTo>
                  <a:lnTo>
                    <a:pt x="486" y="66"/>
                  </a:lnTo>
                  <a:lnTo>
                    <a:pt x="504" y="70"/>
                  </a:lnTo>
                  <a:lnTo>
                    <a:pt x="514" y="74"/>
                  </a:lnTo>
                  <a:lnTo>
                    <a:pt x="526" y="80"/>
                  </a:lnTo>
                  <a:lnTo>
                    <a:pt x="526" y="80"/>
                  </a:lnTo>
                  <a:lnTo>
                    <a:pt x="542" y="92"/>
                  </a:lnTo>
                  <a:lnTo>
                    <a:pt x="554" y="106"/>
                  </a:lnTo>
                  <a:lnTo>
                    <a:pt x="564" y="122"/>
                  </a:lnTo>
                  <a:lnTo>
                    <a:pt x="574" y="140"/>
                  </a:lnTo>
                  <a:lnTo>
                    <a:pt x="580" y="160"/>
                  </a:lnTo>
                  <a:lnTo>
                    <a:pt x="586" y="178"/>
                  </a:lnTo>
                  <a:lnTo>
                    <a:pt x="592" y="216"/>
                  </a:lnTo>
                  <a:lnTo>
                    <a:pt x="592" y="216"/>
                  </a:lnTo>
                  <a:lnTo>
                    <a:pt x="602" y="282"/>
                  </a:lnTo>
                  <a:lnTo>
                    <a:pt x="610" y="358"/>
                  </a:lnTo>
                  <a:lnTo>
                    <a:pt x="618" y="444"/>
                  </a:lnTo>
                  <a:lnTo>
                    <a:pt x="618" y="444"/>
                  </a:lnTo>
                  <a:lnTo>
                    <a:pt x="616" y="472"/>
                  </a:lnTo>
                  <a:lnTo>
                    <a:pt x="614" y="492"/>
                  </a:lnTo>
                  <a:lnTo>
                    <a:pt x="608" y="506"/>
                  </a:lnTo>
                  <a:lnTo>
                    <a:pt x="600" y="518"/>
                  </a:lnTo>
                  <a:lnTo>
                    <a:pt x="600" y="518"/>
                  </a:lnTo>
                  <a:lnTo>
                    <a:pt x="592" y="526"/>
                  </a:lnTo>
                  <a:lnTo>
                    <a:pt x="580" y="530"/>
                  </a:lnTo>
                  <a:lnTo>
                    <a:pt x="570" y="534"/>
                  </a:lnTo>
                  <a:lnTo>
                    <a:pt x="560" y="536"/>
                  </a:lnTo>
                  <a:lnTo>
                    <a:pt x="560" y="536"/>
                  </a:lnTo>
                  <a:lnTo>
                    <a:pt x="546" y="538"/>
                  </a:lnTo>
                  <a:lnTo>
                    <a:pt x="534" y="538"/>
                  </a:lnTo>
                  <a:lnTo>
                    <a:pt x="522" y="536"/>
                  </a:lnTo>
                  <a:lnTo>
                    <a:pt x="502" y="530"/>
                  </a:lnTo>
                  <a:lnTo>
                    <a:pt x="502" y="530"/>
                  </a:lnTo>
                  <a:lnTo>
                    <a:pt x="468" y="514"/>
                  </a:lnTo>
                  <a:lnTo>
                    <a:pt x="468" y="514"/>
                  </a:lnTo>
                  <a:lnTo>
                    <a:pt x="460" y="538"/>
                  </a:lnTo>
                  <a:lnTo>
                    <a:pt x="460" y="538"/>
                  </a:lnTo>
                  <a:lnTo>
                    <a:pt x="454" y="546"/>
                  </a:lnTo>
                  <a:lnTo>
                    <a:pt x="448" y="552"/>
                  </a:lnTo>
                  <a:lnTo>
                    <a:pt x="440" y="556"/>
                  </a:lnTo>
                  <a:lnTo>
                    <a:pt x="432" y="558"/>
                  </a:lnTo>
                  <a:lnTo>
                    <a:pt x="432" y="558"/>
                  </a:lnTo>
                  <a:lnTo>
                    <a:pt x="416" y="560"/>
                  </a:lnTo>
                  <a:lnTo>
                    <a:pt x="400" y="558"/>
                  </a:lnTo>
                  <a:lnTo>
                    <a:pt x="388" y="556"/>
                  </a:lnTo>
                  <a:lnTo>
                    <a:pt x="380" y="554"/>
                  </a:lnTo>
                  <a:lnTo>
                    <a:pt x="380" y="554"/>
                  </a:lnTo>
                  <a:lnTo>
                    <a:pt x="368" y="544"/>
                  </a:lnTo>
                  <a:lnTo>
                    <a:pt x="368" y="544"/>
                  </a:lnTo>
                  <a:lnTo>
                    <a:pt x="360" y="552"/>
                  </a:lnTo>
                  <a:lnTo>
                    <a:pt x="354" y="554"/>
                  </a:lnTo>
                  <a:lnTo>
                    <a:pt x="348" y="558"/>
                  </a:lnTo>
                  <a:lnTo>
                    <a:pt x="348" y="558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04" y="564"/>
                  </a:lnTo>
                  <a:lnTo>
                    <a:pt x="296" y="566"/>
                  </a:lnTo>
                  <a:lnTo>
                    <a:pt x="250" y="582"/>
                  </a:lnTo>
                  <a:lnTo>
                    <a:pt x="250" y="582"/>
                  </a:lnTo>
                  <a:lnTo>
                    <a:pt x="206" y="604"/>
                  </a:lnTo>
                  <a:lnTo>
                    <a:pt x="206" y="604"/>
                  </a:lnTo>
                  <a:lnTo>
                    <a:pt x="176" y="610"/>
                  </a:lnTo>
                  <a:lnTo>
                    <a:pt x="176" y="610"/>
                  </a:lnTo>
                  <a:lnTo>
                    <a:pt x="156" y="610"/>
                  </a:lnTo>
                  <a:lnTo>
                    <a:pt x="144" y="608"/>
                  </a:lnTo>
                  <a:lnTo>
                    <a:pt x="130" y="606"/>
                  </a:lnTo>
                  <a:lnTo>
                    <a:pt x="116" y="600"/>
                  </a:lnTo>
                  <a:lnTo>
                    <a:pt x="104" y="594"/>
                  </a:lnTo>
                  <a:lnTo>
                    <a:pt x="94" y="586"/>
                  </a:lnTo>
                  <a:lnTo>
                    <a:pt x="92" y="580"/>
                  </a:lnTo>
                  <a:lnTo>
                    <a:pt x="90" y="574"/>
                  </a:lnTo>
                  <a:lnTo>
                    <a:pt x="90" y="574"/>
                  </a:lnTo>
                  <a:lnTo>
                    <a:pt x="90" y="568"/>
                  </a:lnTo>
                  <a:lnTo>
                    <a:pt x="90" y="558"/>
                  </a:lnTo>
                  <a:lnTo>
                    <a:pt x="92" y="544"/>
                  </a:lnTo>
                  <a:lnTo>
                    <a:pt x="100" y="526"/>
                  </a:lnTo>
                  <a:lnTo>
                    <a:pt x="100" y="526"/>
                  </a:lnTo>
                  <a:lnTo>
                    <a:pt x="84" y="514"/>
                  </a:lnTo>
                  <a:lnTo>
                    <a:pt x="84" y="514"/>
                  </a:lnTo>
                  <a:lnTo>
                    <a:pt x="80" y="508"/>
                  </a:lnTo>
                  <a:lnTo>
                    <a:pt x="80" y="504"/>
                  </a:lnTo>
                  <a:lnTo>
                    <a:pt x="80" y="504"/>
                  </a:lnTo>
                  <a:lnTo>
                    <a:pt x="78" y="496"/>
                  </a:lnTo>
                  <a:lnTo>
                    <a:pt x="80" y="492"/>
                  </a:lnTo>
                  <a:lnTo>
                    <a:pt x="86" y="486"/>
                  </a:lnTo>
                  <a:lnTo>
                    <a:pt x="140" y="464"/>
                  </a:lnTo>
                  <a:lnTo>
                    <a:pt x="140" y="464"/>
                  </a:lnTo>
                  <a:lnTo>
                    <a:pt x="154" y="458"/>
                  </a:lnTo>
                  <a:lnTo>
                    <a:pt x="154" y="458"/>
                  </a:lnTo>
                  <a:lnTo>
                    <a:pt x="154" y="454"/>
                  </a:lnTo>
                  <a:lnTo>
                    <a:pt x="152" y="442"/>
                  </a:lnTo>
                  <a:lnTo>
                    <a:pt x="152" y="442"/>
                  </a:lnTo>
                  <a:lnTo>
                    <a:pt x="136" y="446"/>
                  </a:lnTo>
                  <a:lnTo>
                    <a:pt x="120" y="444"/>
                  </a:lnTo>
                  <a:lnTo>
                    <a:pt x="104" y="438"/>
                  </a:lnTo>
                  <a:lnTo>
                    <a:pt x="88" y="430"/>
                  </a:lnTo>
                  <a:lnTo>
                    <a:pt x="88" y="430"/>
                  </a:lnTo>
                  <a:lnTo>
                    <a:pt x="78" y="422"/>
                  </a:lnTo>
                  <a:lnTo>
                    <a:pt x="70" y="410"/>
                  </a:lnTo>
                  <a:lnTo>
                    <a:pt x="64" y="398"/>
                  </a:lnTo>
                  <a:lnTo>
                    <a:pt x="60" y="386"/>
                  </a:lnTo>
                  <a:lnTo>
                    <a:pt x="46" y="276"/>
                  </a:lnTo>
                  <a:lnTo>
                    <a:pt x="46" y="276"/>
                  </a:lnTo>
                  <a:lnTo>
                    <a:pt x="40" y="270"/>
                  </a:lnTo>
                  <a:lnTo>
                    <a:pt x="36" y="264"/>
                  </a:lnTo>
                  <a:lnTo>
                    <a:pt x="36" y="264"/>
                  </a:lnTo>
                  <a:lnTo>
                    <a:pt x="36" y="262"/>
                  </a:lnTo>
                  <a:lnTo>
                    <a:pt x="38" y="256"/>
                  </a:lnTo>
                  <a:lnTo>
                    <a:pt x="44" y="248"/>
                  </a:lnTo>
                  <a:lnTo>
                    <a:pt x="48" y="246"/>
                  </a:lnTo>
                  <a:lnTo>
                    <a:pt x="54" y="244"/>
                  </a:lnTo>
                  <a:lnTo>
                    <a:pt x="54" y="244"/>
                  </a:lnTo>
                  <a:lnTo>
                    <a:pt x="62" y="244"/>
                  </a:lnTo>
                  <a:lnTo>
                    <a:pt x="68" y="244"/>
                  </a:lnTo>
                  <a:lnTo>
                    <a:pt x="68" y="244"/>
                  </a:lnTo>
                  <a:lnTo>
                    <a:pt x="86" y="250"/>
                  </a:lnTo>
                  <a:lnTo>
                    <a:pt x="86" y="250"/>
                  </a:lnTo>
                  <a:lnTo>
                    <a:pt x="98" y="242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106" y="216"/>
                  </a:lnTo>
                  <a:lnTo>
                    <a:pt x="106" y="216"/>
                  </a:lnTo>
                  <a:lnTo>
                    <a:pt x="78" y="224"/>
                  </a:lnTo>
                  <a:lnTo>
                    <a:pt x="78" y="224"/>
                  </a:lnTo>
                  <a:lnTo>
                    <a:pt x="58" y="226"/>
                  </a:lnTo>
                  <a:lnTo>
                    <a:pt x="40" y="224"/>
                  </a:lnTo>
                  <a:lnTo>
                    <a:pt x="40" y="224"/>
                  </a:lnTo>
                  <a:lnTo>
                    <a:pt x="32" y="222"/>
                  </a:lnTo>
                  <a:lnTo>
                    <a:pt x="20" y="216"/>
                  </a:lnTo>
                  <a:lnTo>
                    <a:pt x="14" y="212"/>
                  </a:lnTo>
                  <a:lnTo>
                    <a:pt x="8" y="206"/>
                  </a:lnTo>
                  <a:lnTo>
                    <a:pt x="4" y="20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78"/>
                  </a:lnTo>
                  <a:lnTo>
                    <a:pt x="4" y="168"/>
                  </a:lnTo>
                  <a:lnTo>
                    <a:pt x="10" y="156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8" y="134"/>
                  </a:lnTo>
                  <a:lnTo>
                    <a:pt x="36" y="124"/>
                  </a:lnTo>
                  <a:lnTo>
                    <a:pt x="58" y="106"/>
                  </a:lnTo>
                  <a:lnTo>
                    <a:pt x="80" y="90"/>
                  </a:lnTo>
                  <a:lnTo>
                    <a:pt x="98" y="80"/>
                  </a:lnTo>
                  <a:lnTo>
                    <a:pt x="98" y="80"/>
                  </a:lnTo>
                  <a:lnTo>
                    <a:pt x="102" y="76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2" y="68"/>
                  </a:lnTo>
                  <a:lnTo>
                    <a:pt x="102" y="68"/>
                  </a:lnTo>
                  <a:lnTo>
                    <a:pt x="102" y="64"/>
                  </a:lnTo>
                  <a:lnTo>
                    <a:pt x="104" y="58"/>
                  </a:lnTo>
                  <a:lnTo>
                    <a:pt x="108" y="52"/>
                  </a:lnTo>
                  <a:lnTo>
                    <a:pt x="114" y="46"/>
                  </a:lnTo>
                  <a:lnTo>
                    <a:pt x="120" y="42"/>
                  </a:lnTo>
                  <a:lnTo>
                    <a:pt x="128" y="36"/>
                  </a:lnTo>
                  <a:lnTo>
                    <a:pt x="138" y="32"/>
                  </a:lnTo>
                  <a:lnTo>
                    <a:pt x="148" y="30"/>
                  </a:lnTo>
                  <a:lnTo>
                    <a:pt x="148" y="30"/>
                  </a:lnTo>
                  <a:lnTo>
                    <a:pt x="166" y="28"/>
                  </a:lnTo>
                  <a:lnTo>
                    <a:pt x="182" y="28"/>
                  </a:lnTo>
                  <a:lnTo>
                    <a:pt x="196" y="32"/>
                  </a:lnTo>
                  <a:lnTo>
                    <a:pt x="210" y="34"/>
                  </a:lnTo>
                  <a:lnTo>
                    <a:pt x="222" y="40"/>
                  </a:lnTo>
                  <a:lnTo>
                    <a:pt x="232" y="46"/>
                  </a:lnTo>
                  <a:lnTo>
                    <a:pt x="238" y="52"/>
                  </a:lnTo>
                  <a:lnTo>
                    <a:pt x="242" y="58"/>
                  </a:lnTo>
                  <a:lnTo>
                    <a:pt x="242" y="58"/>
                  </a:lnTo>
                  <a:lnTo>
                    <a:pt x="242" y="64"/>
                  </a:lnTo>
                  <a:lnTo>
                    <a:pt x="238" y="72"/>
                  </a:lnTo>
                  <a:lnTo>
                    <a:pt x="234" y="78"/>
                  </a:lnTo>
                  <a:lnTo>
                    <a:pt x="228" y="82"/>
                  </a:lnTo>
                  <a:lnTo>
                    <a:pt x="228" y="82"/>
                  </a:lnTo>
                  <a:lnTo>
                    <a:pt x="196" y="94"/>
                  </a:lnTo>
                  <a:lnTo>
                    <a:pt x="182" y="100"/>
                  </a:lnTo>
                  <a:lnTo>
                    <a:pt x="172" y="106"/>
                  </a:lnTo>
                  <a:lnTo>
                    <a:pt x="172" y="106"/>
                  </a:lnTo>
                  <a:lnTo>
                    <a:pt x="182" y="116"/>
                  </a:lnTo>
                  <a:lnTo>
                    <a:pt x="182" y="116"/>
                  </a:lnTo>
                  <a:lnTo>
                    <a:pt x="200" y="108"/>
                  </a:lnTo>
                  <a:lnTo>
                    <a:pt x="212" y="106"/>
                  </a:lnTo>
                  <a:lnTo>
                    <a:pt x="224" y="102"/>
                  </a:lnTo>
                  <a:lnTo>
                    <a:pt x="224" y="102"/>
                  </a:lnTo>
                  <a:lnTo>
                    <a:pt x="236" y="100"/>
                  </a:lnTo>
                  <a:lnTo>
                    <a:pt x="248" y="100"/>
                  </a:lnTo>
                  <a:lnTo>
                    <a:pt x="260" y="102"/>
                  </a:lnTo>
                  <a:lnTo>
                    <a:pt x="270" y="104"/>
                  </a:lnTo>
                  <a:lnTo>
                    <a:pt x="280" y="106"/>
                  </a:lnTo>
                  <a:lnTo>
                    <a:pt x="286" y="112"/>
                  </a:lnTo>
                  <a:lnTo>
                    <a:pt x="292" y="116"/>
                  </a:lnTo>
                  <a:lnTo>
                    <a:pt x="294" y="124"/>
                  </a:lnTo>
                  <a:lnTo>
                    <a:pt x="294" y="124"/>
                  </a:lnTo>
                  <a:lnTo>
                    <a:pt x="296" y="134"/>
                  </a:lnTo>
                  <a:lnTo>
                    <a:pt x="294" y="144"/>
                  </a:lnTo>
                  <a:lnTo>
                    <a:pt x="294" y="144"/>
                  </a:lnTo>
                  <a:lnTo>
                    <a:pt x="288" y="148"/>
                  </a:lnTo>
                  <a:lnTo>
                    <a:pt x="280" y="152"/>
                  </a:lnTo>
                  <a:lnTo>
                    <a:pt x="266" y="156"/>
                  </a:lnTo>
                  <a:lnTo>
                    <a:pt x="216" y="168"/>
                  </a:lnTo>
                  <a:close/>
                  <a:moveTo>
                    <a:pt x="50" y="176"/>
                  </a:moveTo>
                  <a:lnTo>
                    <a:pt x="50" y="176"/>
                  </a:lnTo>
                  <a:lnTo>
                    <a:pt x="74" y="166"/>
                  </a:lnTo>
                  <a:lnTo>
                    <a:pt x="74" y="166"/>
                  </a:lnTo>
                  <a:lnTo>
                    <a:pt x="88" y="162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88" y="154"/>
                  </a:lnTo>
                  <a:lnTo>
                    <a:pt x="82" y="148"/>
                  </a:lnTo>
                  <a:lnTo>
                    <a:pt x="82" y="148"/>
                  </a:lnTo>
                  <a:lnTo>
                    <a:pt x="78" y="140"/>
                  </a:lnTo>
                  <a:lnTo>
                    <a:pt x="78" y="140"/>
                  </a:lnTo>
                  <a:lnTo>
                    <a:pt x="62" y="150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42" y="174"/>
                  </a:lnTo>
                  <a:lnTo>
                    <a:pt x="50" y="176"/>
                  </a:lnTo>
                  <a:lnTo>
                    <a:pt x="50" y="176"/>
                  </a:lnTo>
                  <a:close/>
                  <a:moveTo>
                    <a:pt x="136" y="532"/>
                  </a:moveTo>
                  <a:lnTo>
                    <a:pt x="136" y="532"/>
                  </a:lnTo>
                  <a:lnTo>
                    <a:pt x="132" y="536"/>
                  </a:lnTo>
                  <a:lnTo>
                    <a:pt x="126" y="542"/>
                  </a:lnTo>
                  <a:lnTo>
                    <a:pt x="122" y="548"/>
                  </a:lnTo>
                  <a:lnTo>
                    <a:pt x="122" y="554"/>
                  </a:lnTo>
                  <a:lnTo>
                    <a:pt x="122" y="554"/>
                  </a:lnTo>
                  <a:lnTo>
                    <a:pt x="122" y="556"/>
                  </a:lnTo>
                  <a:lnTo>
                    <a:pt x="124" y="558"/>
                  </a:lnTo>
                  <a:lnTo>
                    <a:pt x="128" y="558"/>
                  </a:lnTo>
                  <a:lnTo>
                    <a:pt x="128" y="558"/>
                  </a:lnTo>
                  <a:lnTo>
                    <a:pt x="138" y="554"/>
                  </a:lnTo>
                  <a:lnTo>
                    <a:pt x="152" y="548"/>
                  </a:lnTo>
                  <a:lnTo>
                    <a:pt x="162" y="542"/>
                  </a:lnTo>
                  <a:lnTo>
                    <a:pt x="168" y="538"/>
                  </a:lnTo>
                  <a:lnTo>
                    <a:pt x="168" y="538"/>
                  </a:lnTo>
                  <a:lnTo>
                    <a:pt x="168" y="534"/>
                  </a:lnTo>
                  <a:lnTo>
                    <a:pt x="166" y="522"/>
                  </a:lnTo>
                  <a:lnTo>
                    <a:pt x="166" y="522"/>
                  </a:lnTo>
                  <a:lnTo>
                    <a:pt x="136" y="532"/>
                  </a:lnTo>
                  <a:lnTo>
                    <a:pt x="136" y="532"/>
                  </a:lnTo>
                  <a:close/>
                  <a:moveTo>
                    <a:pt x="124" y="292"/>
                  </a:moveTo>
                  <a:lnTo>
                    <a:pt x="124" y="292"/>
                  </a:lnTo>
                  <a:lnTo>
                    <a:pt x="116" y="298"/>
                  </a:lnTo>
                  <a:lnTo>
                    <a:pt x="108" y="300"/>
                  </a:lnTo>
                  <a:lnTo>
                    <a:pt x="108" y="300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20" y="316"/>
                  </a:lnTo>
                  <a:lnTo>
                    <a:pt x="128" y="310"/>
                  </a:lnTo>
                  <a:lnTo>
                    <a:pt x="124" y="292"/>
                  </a:lnTo>
                  <a:close/>
                  <a:moveTo>
                    <a:pt x="138" y="366"/>
                  </a:moveTo>
                  <a:lnTo>
                    <a:pt x="138" y="366"/>
                  </a:lnTo>
                  <a:lnTo>
                    <a:pt x="122" y="374"/>
                  </a:lnTo>
                  <a:lnTo>
                    <a:pt x="122" y="374"/>
                  </a:lnTo>
                  <a:lnTo>
                    <a:pt x="126" y="394"/>
                  </a:lnTo>
                  <a:lnTo>
                    <a:pt x="126" y="394"/>
                  </a:lnTo>
                  <a:lnTo>
                    <a:pt x="130" y="392"/>
                  </a:lnTo>
                  <a:lnTo>
                    <a:pt x="142" y="384"/>
                  </a:lnTo>
                  <a:lnTo>
                    <a:pt x="142" y="384"/>
                  </a:lnTo>
                  <a:lnTo>
                    <a:pt x="140" y="376"/>
                  </a:lnTo>
                  <a:lnTo>
                    <a:pt x="138" y="366"/>
                  </a:lnTo>
                  <a:lnTo>
                    <a:pt x="138" y="366"/>
                  </a:lnTo>
                  <a:close/>
                  <a:moveTo>
                    <a:pt x="230" y="230"/>
                  </a:moveTo>
                  <a:lnTo>
                    <a:pt x="230" y="230"/>
                  </a:lnTo>
                  <a:lnTo>
                    <a:pt x="230" y="228"/>
                  </a:lnTo>
                  <a:lnTo>
                    <a:pt x="228" y="228"/>
                  </a:lnTo>
                  <a:lnTo>
                    <a:pt x="228" y="228"/>
                  </a:lnTo>
                  <a:lnTo>
                    <a:pt x="220" y="232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10" y="244"/>
                  </a:lnTo>
                  <a:lnTo>
                    <a:pt x="212" y="252"/>
                  </a:lnTo>
                  <a:lnTo>
                    <a:pt x="212" y="252"/>
                  </a:lnTo>
                  <a:lnTo>
                    <a:pt x="234" y="248"/>
                  </a:lnTo>
                  <a:lnTo>
                    <a:pt x="234" y="248"/>
                  </a:lnTo>
                  <a:lnTo>
                    <a:pt x="230" y="230"/>
                  </a:lnTo>
                  <a:lnTo>
                    <a:pt x="230" y="230"/>
                  </a:lnTo>
                  <a:close/>
                  <a:moveTo>
                    <a:pt x="240" y="310"/>
                  </a:moveTo>
                  <a:lnTo>
                    <a:pt x="240" y="310"/>
                  </a:lnTo>
                  <a:lnTo>
                    <a:pt x="232" y="314"/>
                  </a:lnTo>
                  <a:lnTo>
                    <a:pt x="228" y="316"/>
                  </a:lnTo>
                  <a:lnTo>
                    <a:pt x="228" y="316"/>
                  </a:lnTo>
                  <a:lnTo>
                    <a:pt x="230" y="334"/>
                  </a:lnTo>
                  <a:lnTo>
                    <a:pt x="230" y="334"/>
                  </a:lnTo>
                  <a:lnTo>
                    <a:pt x="230" y="336"/>
                  </a:lnTo>
                  <a:lnTo>
                    <a:pt x="232" y="336"/>
                  </a:lnTo>
                  <a:lnTo>
                    <a:pt x="232" y="336"/>
                  </a:lnTo>
                  <a:lnTo>
                    <a:pt x="252" y="330"/>
                  </a:lnTo>
                  <a:lnTo>
                    <a:pt x="252" y="330"/>
                  </a:lnTo>
                  <a:lnTo>
                    <a:pt x="254" y="326"/>
                  </a:lnTo>
                  <a:lnTo>
                    <a:pt x="254" y="324"/>
                  </a:lnTo>
                  <a:lnTo>
                    <a:pt x="254" y="324"/>
                  </a:lnTo>
                  <a:lnTo>
                    <a:pt x="250" y="310"/>
                  </a:lnTo>
                  <a:lnTo>
                    <a:pt x="250" y="310"/>
                  </a:lnTo>
                  <a:lnTo>
                    <a:pt x="240" y="310"/>
                  </a:lnTo>
                  <a:lnTo>
                    <a:pt x="240" y="310"/>
                  </a:lnTo>
                  <a:close/>
                  <a:moveTo>
                    <a:pt x="366" y="460"/>
                  </a:moveTo>
                  <a:lnTo>
                    <a:pt x="364" y="398"/>
                  </a:lnTo>
                  <a:lnTo>
                    <a:pt x="362" y="334"/>
                  </a:lnTo>
                  <a:lnTo>
                    <a:pt x="360" y="312"/>
                  </a:lnTo>
                  <a:lnTo>
                    <a:pt x="360" y="312"/>
                  </a:lnTo>
                  <a:lnTo>
                    <a:pt x="356" y="314"/>
                  </a:lnTo>
                  <a:lnTo>
                    <a:pt x="350" y="316"/>
                  </a:lnTo>
                  <a:lnTo>
                    <a:pt x="350" y="316"/>
                  </a:lnTo>
                  <a:lnTo>
                    <a:pt x="342" y="316"/>
                  </a:lnTo>
                  <a:lnTo>
                    <a:pt x="332" y="314"/>
                  </a:lnTo>
                  <a:lnTo>
                    <a:pt x="332" y="314"/>
                  </a:lnTo>
                  <a:lnTo>
                    <a:pt x="336" y="346"/>
                  </a:lnTo>
                  <a:lnTo>
                    <a:pt x="336" y="346"/>
                  </a:lnTo>
                  <a:lnTo>
                    <a:pt x="336" y="354"/>
                  </a:lnTo>
                  <a:lnTo>
                    <a:pt x="332" y="360"/>
                  </a:lnTo>
                  <a:lnTo>
                    <a:pt x="330" y="366"/>
                  </a:lnTo>
                  <a:lnTo>
                    <a:pt x="326" y="370"/>
                  </a:lnTo>
                  <a:lnTo>
                    <a:pt x="314" y="378"/>
                  </a:lnTo>
                  <a:lnTo>
                    <a:pt x="302" y="382"/>
                  </a:lnTo>
                  <a:lnTo>
                    <a:pt x="302" y="382"/>
                  </a:lnTo>
                  <a:lnTo>
                    <a:pt x="262" y="392"/>
                  </a:lnTo>
                  <a:lnTo>
                    <a:pt x="244" y="402"/>
                  </a:lnTo>
                  <a:lnTo>
                    <a:pt x="244" y="402"/>
                  </a:lnTo>
                  <a:lnTo>
                    <a:pt x="244" y="410"/>
                  </a:lnTo>
                  <a:lnTo>
                    <a:pt x="244" y="410"/>
                  </a:lnTo>
                  <a:lnTo>
                    <a:pt x="246" y="414"/>
                  </a:lnTo>
                  <a:lnTo>
                    <a:pt x="246" y="416"/>
                  </a:lnTo>
                  <a:lnTo>
                    <a:pt x="248" y="416"/>
                  </a:lnTo>
                  <a:lnTo>
                    <a:pt x="248" y="416"/>
                  </a:lnTo>
                  <a:lnTo>
                    <a:pt x="262" y="410"/>
                  </a:lnTo>
                  <a:lnTo>
                    <a:pt x="262" y="410"/>
                  </a:lnTo>
                  <a:lnTo>
                    <a:pt x="278" y="404"/>
                  </a:lnTo>
                  <a:lnTo>
                    <a:pt x="290" y="402"/>
                  </a:lnTo>
                  <a:lnTo>
                    <a:pt x="290" y="402"/>
                  </a:lnTo>
                  <a:lnTo>
                    <a:pt x="304" y="400"/>
                  </a:lnTo>
                  <a:lnTo>
                    <a:pt x="316" y="402"/>
                  </a:lnTo>
                  <a:lnTo>
                    <a:pt x="326" y="406"/>
                  </a:lnTo>
                  <a:lnTo>
                    <a:pt x="332" y="410"/>
                  </a:lnTo>
                  <a:lnTo>
                    <a:pt x="338" y="416"/>
                  </a:lnTo>
                  <a:lnTo>
                    <a:pt x="340" y="422"/>
                  </a:lnTo>
                  <a:lnTo>
                    <a:pt x="342" y="428"/>
                  </a:lnTo>
                  <a:lnTo>
                    <a:pt x="342" y="428"/>
                  </a:lnTo>
                  <a:lnTo>
                    <a:pt x="344" y="436"/>
                  </a:lnTo>
                  <a:lnTo>
                    <a:pt x="342" y="442"/>
                  </a:lnTo>
                  <a:lnTo>
                    <a:pt x="340" y="448"/>
                  </a:lnTo>
                  <a:lnTo>
                    <a:pt x="336" y="452"/>
                  </a:lnTo>
                  <a:lnTo>
                    <a:pt x="336" y="452"/>
                  </a:lnTo>
                  <a:lnTo>
                    <a:pt x="320" y="460"/>
                  </a:lnTo>
                  <a:lnTo>
                    <a:pt x="320" y="460"/>
                  </a:lnTo>
                  <a:lnTo>
                    <a:pt x="286" y="468"/>
                  </a:lnTo>
                  <a:lnTo>
                    <a:pt x="262" y="478"/>
                  </a:lnTo>
                  <a:lnTo>
                    <a:pt x="262" y="478"/>
                  </a:lnTo>
                  <a:lnTo>
                    <a:pt x="260" y="478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64" y="494"/>
                  </a:lnTo>
                  <a:lnTo>
                    <a:pt x="264" y="494"/>
                  </a:lnTo>
                  <a:lnTo>
                    <a:pt x="300" y="484"/>
                  </a:lnTo>
                  <a:lnTo>
                    <a:pt x="300" y="484"/>
                  </a:lnTo>
                  <a:lnTo>
                    <a:pt x="320" y="482"/>
                  </a:lnTo>
                  <a:lnTo>
                    <a:pt x="336" y="484"/>
                  </a:lnTo>
                  <a:lnTo>
                    <a:pt x="350" y="488"/>
                  </a:lnTo>
                  <a:lnTo>
                    <a:pt x="362" y="492"/>
                  </a:lnTo>
                  <a:lnTo>
                    <a:pt x="366" y="460"/>
                  </a:lnTo>
                  <a:close/>
                  <a:moveTo>
                    <a:pt x="460" y="268"/>
                  </a:moveTo>
                  <a:lnTo>
                    <a:pt x="464" y="372"/>
                  </a:lnTo>
                  <a:lnTo>
                    <a:pt x="464" y="372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68" y="416"/>
                  </a:lnTo>
                  <a:lnTo>
                    <a:pt x="468" y="416"/>
                  </a:lnTo>
                  <a:lnTo>
                    <a:pt x="472" y="416"/>
                  </a:lnTo>
                  <a:lnTo>
                    <a:pt x="478" y="418"/>
                  </a:lnTo>
                  <a:lnTo>
                    <a:pt x="492" y="418"/>
                  </a:lnTo>
                  <a:lnTo>
                    <a:pt x="492" y="418"/>
                  </a:lnTo>
                  <a:lnTo>
                    <a:pt x="498" y="416"/>
                  </a:lnTo>
                  <a:lnTo>
                    <a:pt x="502" y="412"/>
                  </a:lnTo>
                  <a:lnTo>
                    <a:pt x="506" y="404"/>
                  </a:lnTo>
                  <a:lnTo>
                    <a:pt x="506" y="404"/>
                  </a:lnTo>
                  <a:lnTo>
                    <a:pt x="500" y="324"/>
                  </a:lnTo>
                  <a:lnTo>
                    <a:pt x="494" y="236"/>
                  </a:lnTo>
                  <a:lnTo>
                    <a:pt x="490" y="186"/>
                  </a:lnTo>
                  <a:lnTo>
                    <a:pt x="490" y="186"/>
                  </a:lnTo>
                  <a:lnTo>
                    <a:pt x="490" y="178"/>
                  </a:lnTo>
                  <a:lnTo>
                    <a:pt x="488" y="172"/>
                  </a:lnTo>
                  <a:lnTo>
                    <a:pt x="486" y="170"/>
                  </a:lnTo>
                  <a:lnTo>
                    <a:pt x="482" y="168"/>
                  </a:lnTo>
                  <a:lnTo>
                    <a:pt x="476" y="166"/>
                  </a:lnTo>
                  <a:lnTo>
                    <a:pt x="470" y="168"/>
                  </a:lnTo>
                  <a:lnTo>
                    <a:pt x="470" y="168"/>
                  </a:lnTo>
                  <a:lnTo>
                    <a:pt x="462" y="186"/>
                  </a:lnTo>
                  <a:lnTo>
                    <a:pt x="462" y="186"/>
                  </a:lnTo>
                  <a:lnTo>
                    <a:pt x="456" y="204"/>
                  </a:lnTo>
                  <a:lnTo>
                    <a:pt x="456" y="218"/>
                  </a:lnTo>
                  <a:lnTo>
                    <a:pt x="460" y="268"/>
                  </a:lnTo>
                  <a:close/>
                </a:path>
              </a:pathLst>
            </a:custGeom>
            <a:solidFill>
              <a:srgbClr val="E600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247" name="Freeform 223"/>
            <p:cNvSpPr>
              <a:spLocks noEditPoints="1"/>
            </p:cNvSpPr>
            <p:nvPr/>
          </p:nvSpPr>
          <p:spPr bwMode="auto">
            <a:xfrm>
              <a:off x="4003675" y="733425"/>
              <a:ext cx="911225" cy="923925"/>
            </a:xfrm>
            <a:custGeom>
              <a:avLst/>
              <a:gdLst/>
              <a:ahLst/>
              <a:cxnLst>
                <a:cxn ang="0">
                  <a:pos x="34" y="288"/>
                </a:cxn>
                <a:cxn ang="0">
                  <a:pos x="0" y="240"/>
                </a:cxn>
                <a:cxn ang="0">
                  <a:pos x="26" y="218"/>
                </a:cxn>
                <a:cxn ang="0">
                  <a:pos x="144" y="108"/>
                </a:cxn>
                <a:cxn ang="0">
                  <a:pos x="174" y="74"/>
                </a:cxn>
                <a:cxn ang="0">
                  <a:pos x="172" y="36"/>
                </a:cxn>
                <a:cxn ang="0">
                  <a:pos x="202" y="10"/>
                </a:cxn>
                <a:cxn ang="0">
                  <a:pos x="276" y="0"/>
                </a:cxn>
                <a:cxn ang="0">
                  <a:pos x="326" y="22"/>
                </a:cxn>
                <a:cxn ang="0">
                  <a:pos x="398" y="62"/>
                </a:cxn>
                <a:cxn ang="0">
                  <a:pos x="524" y="114"/>
                </a:cxn>
                <a:cxn ang="0">
                  <a:pos x="558" y="158"/>
                </a:cxn>
                <a:cxn ang="0">
                  <a:pos x="560" y="204"/>
                </a:cxn>
                <a:cxn ang="0">
                  <a:pos x="526" y="234"/>
                </a:cxn>
                <a:cxn ang="0">
                  <a:pos x="500" y="252"/>
                </a:cxn>
                <a:cxn ang="0">
                  <a:pos x="470" y="270"/>
                </a:cxn>
                <a:cxn ang="0">
                  <a:pos x="312" y="300"/>
                </a:cxn>
                <a:cxn ang="0">
                  <a:pos x="156" y="354"/>
                </a:cxn>
                <a:cxn ang="0">
                  <a:pos x="82" y="354"/>
                </a:cxn>
                <a:cxn ang="0">
                  <a:pos x="56" y="322"/>
                </a:cxn>
                <a:cxn ang="0">
                  <a:pos x="70" y="302"/>
                </a:cxn>
                <a:cxn ang="0">
                  <a:pos x="526" y="406"/>
                </a:cxn>
                <a:cxn ang="0">
                  <a:pos x="566" y="452"/>
                </a:cxn>
                <a:cxn ang="0">
                  <a:pos x="568" y="502"/>
                </a:cxn>
                <a:cxn ang="0">
                  <a:pos x="526" y="534"/>
                </a:cxn>
                <a:cxn ang="0">
                  <a:pos x="484" y="528"/>
                </a:cxn>
                <a:cxn ang="0">
                  <a:pos x="458" y="502"/>
                </a:cxn>
                <a:cxn ang="0">
                  <a:pos x="380" y="526"/>
                </a:cxn>
                <a:cxn ang="0">
                  <a:pos x="238" y="576"/>
                </a:cxn>
                <a:cxn ang="0">
                  <a:pos x="144" y="574"/>
                </a:cxn>
                <a:cxn ang="0">
                  <a:pos x="84" y="534"/>
                </a:cxn>
                <a:cxn ang="0">
                  <a:pos x="78" y="504"/>
                </a:cxn>
                <a:cxn ang="0">
                  <a:pos x="82" y="468"/>
                </a:cxn>
                <a:cxn ang="0">
                  <a:pos x="46" y="434"/>
                </a:cxn>
                <a:cxn ang="0">
                  <a:pos x="50" y="406"/>
                </a:cxn>
                <a:cxn ang="0">
                  <a:pos x="128" y="384"/>
                </a:cxn>
                <a:cxn ang="0">
                  <a:pos x="318" y="320"/>
                </a:cxn>
                <a:cxn ang="0">
                  <a:pos x="428" y="294"/>
                </a:cxn>
                <a:cxn ang="0">
                  <a:pos x="528" y="290"/>
                </a:cxn>
                <a:cxn ang="0">
                  <a:pos x="572" y="336"/>
                </a:cxn>
                <a:cxn ang="0">
                  <a:pos x="566" y="360"/>
                </a:cxn>
                <a:cxn ang="0">
                  <a:pos x="540" y="378"/>
                </a:cxn>
                <a:cxn ang="0">
                  <a:pos x="266" y="430"/>
                </a:cxn>
                <a:cxn ang="0">
                  <a:pos x="210" y="462"/>
                </a:cxn>
                <a:cxn ang="0">
                  <a:pos x="174" y="508"/>
                </a:cxn>
                <a:cxn ang="0">
                  <a:pos x="226" y="490"/>
                </a:cxn>
                <a:cxn ang="0">
                  <a:pos x="384" y="418"/>
                </a:cxn>
                <a:cxn ang="0">
                  <a:pos x="376" y="402"/>
                </a:cxn>
                <a:cxn ang="0">
                  <a:pos x="342" y="162"/>
                </a:cxn>
                <a:cxn ang="0">
                  <a:pos x="284" y="144"/>
                </a:cxn>
                <a:cxn ang="0">
                  <a:pos x="258" y="156"/>
                </a:cxn>
                <a:cxn ang="0">
                  <a:pos x="154" y="260"/>
                </a:cxn>
                <a:cxn ang="0">
                  <a:pos x="166" y="260"/>
                </a:cxn>
                <a:cxn ang="0">
                  <a:pos x="202" y="242"/>
                </a:cxn>
                <a:cxn ang="0">
                  <a:pos x="284" y="208"/>
                </a:cxn>
              </a:cxnLst>
              <a:rect l="0" t="0" r="r" b="b"/>
              <a:pathLst>
                <a:path w="574" h="582">
                  <a:moveTo>
                    <a:pt x="70" y="302"/>
                  </a:moveTo>
                  <a:lnTo>
                    <a:pt x="70" y="302"/>
                  </a:lnTo>
                  <a:lnTo>
                    <a:pt x="44" y="294"/>
                  </a:lnTo>
                  <a:lnTo>
                    <a:pt x="44" y="294"/>
                  </a:lnTo>
                  <a:lnTo>
                    <a:pt x="34" y="288"/>
                  </a:lnTo>
                  <a:lnTo>
                    <a:pt x="24" y="282"/>
                  </a:lnTo>
                  <a:lnTo>
                    <a:pt x="18" y="274"/>
                  </a:lnTo>
                  <a:lnTo>
                    <a:pt x="12" y="266"/>
                  </a:lnTo>
                  <a:lnTo>
                    <a:pt x="4" y="25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34"/>
                  </a:lnTo>
                  <a:lnTo>
                    <a:pt x="4" y="228"/>
                  </a:lnTo>
                  <a:lnTo>
                    <a:pt x="12" y="224"/>
                  </a:lnTo>
                  <a:lnTo>
                    <a:pt x="26" y="218"/>
                  </a:lnTo>
                  <a:lnTo>
                    <a:pt x="26" y="218"/>
                  </a:lnTo>
                  <a:lnTo>
                    <a:pt x="46" y="202"/>
                  </a:lnTo>
                  <a:lnTo>
                    <a:pt x="82" y="170"/>
                  </a:lnTo>
                  <a:lnTo>
                    <a:pt x="144" y="108"/>
                  </a:lnTo>
                  <a:lnTo>
                    <a:pt x="144" y="108"/>
                  </a:lnTo>
                  <a:lnTo>
                    <a:pt x="156" y="96"/>
                  </a:lnTo>
                  <a:lnTo>
                    <a:pt x="170" y="82"/>
                  </a:lnTo>
                  <a:lnTo>
                    <a:pt x="170" y="82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68" y="54"/>
                  </a:lnTo>
                  <a:lnTo>
                    <a:pt x="168" y="44"/>
                  </a:lnTo>
                  <a:lnTo>
                    <a:pt x="172" y="36"/>
                  </a:lnTo>
                  <a:lnTo>
                    <a:pt x="176" y="30"/>
                  </a:lnTo>
                  <a:lnTo>
                    <a:pt x="180" y="24"/>
                  </a:lnTo>
                  <a:lnTo>
                    <a:pt x="188" y="18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18" y="4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92" y="2"/>
                  </a:lnTo>
                  <a:lnTo>
                    <a:pt x="304" y="6"/>
                  </a:lnTo>
                  <a:lnTo>
                    <a:pt x="314" y="12"/>
                  </a:lnTo>
                  <a:lnTo>
                    <a:pt x="326" y="22"/>
                  </a:lnTo>
                  <a:lnTo>
                    <a:pt x="326" y="22"/>
                  </a:lnTo>
                  <a:lnTo>
                    <a:pt x="336" y="42"/>
                  </a:lnTo>
                  <a:lnTo>
                    <a:pt x="336" y="42"/>
                  </a:lnTo>
                  <a:lnTo>
                    <a:pt x="338" y="44"/>
                  </a:lnTo>
                  <a:lnTo>
                    <a:pt x="340" y="44"/>
                  </a:lnTo>
                  <a:lnTo>
                    <a:pt x="398" y="62"/>
                  </a:lnTo>
                  <a:lnTo>
                    <a:pt x="398" y="62"/>
                  </a:lnTo>
                  <a:lnTo>
                    <a:pt x="430" y="72"/>
                  </a:lnTo>
                  <a:lnTo>
                    <a:pt x="458" y="82"/>
                  </a:lnTo>
                  <a:lnTo>
                    <a:pt x="498" y="100"/>
                  </a:lnTo>
                  <a:lnTo>
                    <a:pt x="524" y="114"/>
                  </a:lnTo>
                  <a:lnTo>
                    <a:pt x="534" y="122"/>
                  </a:lnTo>
                  <a:lnTo>
                    <a:pt x="534" y="122"/>
                  </a:lnTo>
                  <a:lnTo>
                    <a:pt x="542" y="132"/>
                  </a:lnTo>
                  <a:lnTo>
                    <a:pt x="552" y="144"/>
                  </a:lnTo>
                  <a:lnTo>
                    <a:pt x="558" y="158"/>
                  </a:lnTo>
                  <a:lnTo>
                    <a:pt x="564" y="172"/>
                  </a:lnTo>
                  <a:lnTo>
                    <a:pt x="564" y="172"/>
                  </a:lnTo>
                  <a:lnTo>
                    <a:pt x="564" y="184"/>
                  </a:lnTo>
                  <a:lnTo>
                    <a:pt x="564" y="194"/>
                  </a:lnTo>
                  <a:lnTo>
                    <a:pt x="560" y="204"/>
                  </a:lnTo>
                  <a:lnTo>
                    <a:pt x="556" y="214"/>
                  </a:lnTo>
                  <a:lnTo>
                    <a:pt x="550" y="220"/>
                  </a:lnTo>
                  <a:lnTo>
                    <a:pt x="542" y="228"/>
                  </a:lnTo>
                  <a:lnTo>
                    <a:pt x="534" y="232"/>
                  </a:lnTo>
                  <a:lnTo>
                    <a:pt x="526" y="234"/>
                  </a:lnTo>
                  <a:lnTo>
                    <a:pt x="526" y="234"/>
                  </a:lnTo>
                  <a:lnTo>
                    <a:pt x="502" y="236"/>
                  </a:lnTo>
                  <a:lnTo>
                    <a:pt x="502" y="236"/>
                  </a:lnTo>
                  <a:lnTo>
                    <a:pt x="502" y="246"/>
                  </a:lnTo>
                  <a:lnTo>
                    <a:pt x="500" y="252"/>
                  </a:lnTo>
                  <a:lnTo>
                    <a:pt x="498" y="256"/>
                  </a:lnTo>
                  <a:lnTo>
                    <a:pt x="494" y="260"/>
                  </a:lnTo>
                  <a:lnTo>
                    <a:pt x="488" y="264"/>
                  </a:lnTo>
                  <a:lnTo>
                    <a:pt x="480" y="268"/>
                  </a:lnTo>
                  <a:lnTo>
                    <a:pt x="470" y="270"/>
                  </a:lnTo>
                  <a:lnTo>
                    <a:pt x="470" y="270"/>
                  </a:lnTo>
                  <a:lnTo>
                    <a:pt x="406" y="278"/>
                  </a:lnTo>
                  <a:lnTo>
                    <a:pt x="406" y="278"/>
                  </a:lnTo>
                  <a:lnTo>
                    <a:pt x="358" y="288"/>
                  </a:lnTo>
                  <a:lnTo>
                    <a:pt x="312" y="300"/>
                  </a:lnTo>
                  <a:lnTo>
                    <a:pt x="268" y="314"/>
                  </a:lnTo>
                  <a:lnTo>
                    <a:pt x="226" y="328"/>
                  </a:lnTo>
                  <a:lnTo>
                    <a:pt x="226" y="328"/>
                  </a:lnTo>
                  <a:lnTo>
                    <a:pt x="174" y="348"/>
                  </a:lnTo>
                  <a:lnTo>
                    <a:pt x="156" y="354"/>
                  </a:lnTo>
                  <a:lnTo>
                    <a:pt x="136" y="358"/>
                  </a:lnTo>
                  <a:lnTo>
                    <a:pt x="136" y="358"/>
                  </a:lnTo>
                  <a:lnTo>
                    <a:pt x="114" y="360"/>
                  </a:lnTo>
                  <a:lnTo>
                    <a:pt x="96" y="358"/>
                  </a:lnTo>
                  <a:lnTo>
                    <a:pt x="82" y="354"/>
                  </a:lnTo>
                  <a:lnTo>
                    <a:pt x="72" y="348"/>
                  </a:lnTo>
                  <a:lnTo>
                    <a:pt x="64" y="340"/>
                  </a:lnTo>
                  <a:lnTo>
                    <a:pt x="60" y="332"/>
                  </a:lnTo>
                  <a:lnTo>
                    <a:pt x="56" y="322"/>
                  </a:lnTo>
                  <a:lnTo>
                    <a:pt x="56" y="322"/>
                  </a:lnTo>
                  <a:lnTo>
                    <a:pt x="56" y="316"/>
                  </a:lnTo>
                  <a:lnTo>
                    <a:pt x="58" y="312"/>
                  </a:lnTo>
                  <a:lnTo>
                    <a:pt x="62" y="308"/>
                  </a:lnTo>
                  <a:lnTo>
                    <a:pt x="68" y="304"/>
                  </a:lnTo>
                  <a:lnTo>
                    <a:pt x="70" y="302"/>
                  </a:lnTo>
                  <a:close/>
                  <a:moveTo>
                    <a:pt x="482" y="382"/>
                  </a:moveTo>
                  <a:lnTo>
                    <a:pt x="482" y="382"/>
                  </a:lnTo>
                  <a:lnTo>
                    <a:pt x="512" y="396"/>
                  </a:lnTo>
                  <a:lnTo>
                    <a:pt x="512" y="396"/>
                  </a:lnTo>
                  <a:lnTo>
                    <a:pt x="526" y="406"/>
                  </a:lnTo>
                  <a:lnTo>
                    <a:pt x="538" y="416"/>
                  </a:lnTo>
                  <a:lnTo>
                    <a:pt x="548" y="426"/>
                  </a:lnTo>
                  <a:lnTo>
                    <a:pt x="556" y="436"/>
                  </a:lnTo>
                  <a:lnTo>
                    <a:pt x="562" y="444"/>
                  </a:lnTo>
                  <a:lnTo>
                    <a:pt x="566" y="452"/>
                  </a:lnTo>
                  <a:lnTo>
                    <a:pt x="570" y="466"/>
                  </a:lnTo>
                  <a:lnTo>
                    <a:pt x="570" y="466"/>
                  </a:lnTo>
                  <a:lnTo>
                    <a:pt x="572" y="480"/>
                  </a:lnTo>
                  <a:lnTo>
                    <a:pt x="570" y="492"/>
                  </a:lnTo>
                  <a:lnTo>
                    <a:pt x="568" y="502"/>
                  </a:lnTo>
                  <a:lnTo>
                    <a:pt x="564" y="512"/>
                  </a:lnTo>
                  <a:lnTo>
                    <a:pt x="558" y="520"/>
                  </a:lnTo>
                  <a:lnTo>
                    <a:pt x="548" y="526"/>
                  </a:lnTo>
                  <a:lnTo>
                    <a:pt x="538" y="530"/>
                  </a:lnTo>
                  <a:lnTo>
                    <a:pt x="526" y="534"/>
                  </a:lnTo>
                  <a:lnTo>
                    <a:pt x="526" y="534"/>
                  </a:lnTo>
                  <a:lnTo>
                    <a:pt x="516" y="536"/>
                  </a:lnTo>
                  <a:lnTo>
                    <a:pt x="504" y="534"/>
                  </a:lnTo>
                  <a:lnTo>
                    <a:pt x="494" y="532"/>
                  </a:lnTo>
                  <a:lnTo>
                    <a:pt x="484" y="528"/>
                  </a:lnTo>
                  <a:lnTo>
                    <a:pt x="484" y="528"/>
                  </a:lnTo>
                  <a:lnTo>
                    <a:pt x="470" y="518"/>
                  </a:lnTo>
                  <a:lnTo>
                    <a:pt x="464" y="510"/>
                  </a:lnTo>
                  <a:lnTo>
                    <a:pt x="464" y="510"/>
                  </a:lnTo>
                  <a:lnTo>
                    <a:pt x="458" y="502"/>
                  </a:lnTo>
                  <a:lnTo>
                    <a:pt x="456" y="500"/>
                  </a:lnTo>
                  <a:lnTo>
                    <a:pt x="454" y="498"/>
                  </a:lnTo>
                  <a:lnTo>
                    <a:pt x="454" y="498"/>
                  </a:lnTo>
                  <a:lnTo>
                    <a:pt x="450" y="500"/>
                  </a:lnTo>
                  <a:lnTo>
                    <a:pt x="380" y="526"/>
                  </a:lnTo>
                  <a:lnTo>
                    <a:pt x="308" y="556"/>
                  </a:lnTo>
                  <a:lnTo>
                    <a:pt x="308" y="556"/>
                  </a:lnTo>
                  <a:lnTo>
                    <a:pt x="268" y="570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14" y="580"/>
                  </a:lnTo>
                  <a:lnTo>
                    <a:pt x="188" y="582"/>
                  </a:lnTo>
                  <a:lnTo>
                    <a:pt x="174" y="580"/>
                  </a:lnTo>
                  <a:lnTo>
                    <a:pt x="160" y="578"/>
                  </a:lnTo>
                  <a:lnTo>
                    <a:pt x="144" y="574"/>
                  </a:lnTo>
                  <a:lnTo>
                    <a:pt x="126" y="568"/>
                  </a:lnTo>
                  <a:lnTo>
                    <a:pt x="126" y="568"/>
                  </a:lnTo>
                  <a:lnTo>
                    <a:pt x="108" y="558"/>
                  </a:lnTo>
                  <a:lnTo>
                    <a:pt x="94" y="548"/>
                  </a:lnTo>
                  <a:lnTo>
                    <a:pt x="84" y="534"/>
                  </a:lnTo>
                  <a:lnTo>
                    <a:pt x="80" y="526"/>
                  </a:lnTo>
                  <a:lnTo>
                    <a:pt x="78" y="518"/>
                  </a:lnTo>
                  <a:lnTo>
                    <a:pt x="78" y="518"/>
                  </a:lnTo>
                  <a:lnTo>
                    <a:pt x="78" y="510"/>
                  </a:lnTo>
                  <a:lnTo>
                    <a:pt x="78" y="504"/>
                  </a:lnTo>
                  <a:lnTo>
                    <a:pt x="80" y="498"/>
                  </a:lnTo>
                  <a:lnTo>
                    <a:pt x="80" y="498"/>
                  </a:lnTo>
                  <a:lnTo>
                    <a:pt x="94" y="472"/>
                  </a:lnTo>
                  <a:lnTo>
                    <a:pt x="94" y="472"/>
                  </a:lnTo>
                  <a:lnTo>
                    <a:pt x="82" y="468"/>
                  </a:lnTo>
                  <a:lnTo>
                    <a:pt x="70" y="462"/>
                  </a:lnTo>
                  <a:lnTo>
                    <a:pt x="70" y="462"/>
                  </a:lnTo>
                  <a:lnTo>
                    <a:pt x="60" y="454"/>
                  </a:lnTo>
                  <a:lnTo>
                    <a:pt x="52" y="446"/>
                  </a:lnTo>
                  <a:lnTo>
                    <a:pt x="46" y="434"/>
                  </a:lnTo>
                  <a:lnTo>
                    <a:pt x="42" y="424"/>
                  </a:lnTo>
                  <a:lnTo>
                    <a:pt x="42" y="424"/>
                  </a:lnTo>
                  <a:lnTo>
                    <a:pt x="42" y="416"/>
                  </a:lnTo>
                  <a:lnTo>
                    <a:pt x="46" y="410"/>
                  </a:lnTo>
                  <a:lnTo>
                    <a:pt x="50" y="406"/>
                  </a:lnTo>
                  <a:lnTo>
                    <a:pt x="54" y="406"/>
                  </a:lnTo>
                  <a:lnTo>
                    <a:pt x="54" y="406"/>
                  </a:lnTo>
                  <a:lnTo>
                    <a:pt x="84" y="400"/>
                  </a:lnTo>
                  <a:lnTo>
                    <a:pt x="84" y="400"/>
                  </a:lnTo>
                  <a:lnTo>
                    <a:pt x="128" y="384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64" y="336"/>
                  </a:lnTo>
                  <a:lnTo>
                    <a:pt x="318" y="320"/>
                  </a:lnTo>
                  <a:lnTo>
                    <a:pt x="318" y="320"/>
                  </a:lnTo>
                  <a:lnTo>
                    <a:pt x="376" y="304"/>
                  </a:lnTo>
                  <a:lnTo>
                    <a:pt x="420" y="294"/>
                  </a:lnTo>
                  <a:lnTo>
                    <a:pt x="420" y="294"/>
                  </a:lnTo>
                  <a:lnTo>
                    <a:pt x="428" y="294"/>
                  </a:lnTo>
                  <a:lnTo>
                    <a:pt x="428" y="294"/>
                  </a:lnTo>
                  <a:lnTo>
                    <a:pt x="460" y="286"/>
                  </a:lnTo>
                  <a:lnTo>
                    <a:pt x="460" y="286"/>
                  </a:lnTo>
                  <a:lnTo>
                    <a:pt x="486" y="284"/>
                  </a:lnTo>
                  <a:lnTo>
                    <a:pt x="508" y="284"/>
                  </a:lnTo>
                  <a:lnTo>
                    <a:pt x="528" y="290"/>
                  </a:lnTo>
                  <a:lnTo>
                    <a:pt x="542" y="296"/>
                  </a:lnTo>
                  <a:lnTo>
                    <a:pt x="554" y="306"/>
                  </a:lnTo>
                  <a:lnTo>
                    <a:pt x="564" y="316"/>
                  </a:lnTo>
                  <a:lnTo>
                    <a:pt x="570" y="326"/>
                  </a:lnTo>
                  <a:lnTo>
                    <a:pt x="572" y="336"/>
                  </a:lnTo>
                  <a:lnTo>
                    <a:pt x="572" y="336"/>
                  </a:lnTo>
                  <a:lnTo>
                    <a:pt x="574" y="342"/>
                  </a:lnTo>
                  <a:lnTo>
                    <a:pt x="572" y="348"/>
                  </a:lnTo>
                  <a:lnTo>
                    <a:pt x="570" y="354"/>
                  </a:lnTo>
                  <a:lnTo>
                    <a:pt x="566" y="360"/>
                  </a:lnTo>
                  <a:lnTo>
                    <a:pt x="562" y="366"/>
                  </a:lnTo>
                  <a:lnTo>
                    <a:pt x="556" y="372"/>
                  </a:lnTo>
                  <a:lnTo>
                    <a:pt x="548" y="376"/>
                  </a:lnTo>
                  <a:lnTo>
                    <a:pt x="540" y="378"/>
                  </a:lnTo>
                  <a:lnTo>
                    <a:pt x="540" y="378"/>
                  </a:lnTo>
                  <a:lnTo>
                    <a:pt x="510" y="380"/>
                  </a:lnTo>
                  <a:lnTo>
                    <a:pt x="482" y="380"/>
                  </a:lnTo>
                  <a:lnTo>
                    <a:pt x="482" y="382"/>
                  </a:lnTo>
                  <a:close/>
                  <a:moveTo>
                    <a:pt x="312" y="414"/>
                  </a:moveTo>
                  <a:lnTo>
                    <a:pt x="266" y="430"/>
                  </a:lnTo>
                  <a:lnTo>
                    <a:pt x="266" y="430"/>
                  </a:lnTo>
                  <a:lnTo>
                    <a:pt x="246" y="438"/>
                  </a:lnTo>
                  <a:lnTo>
                    <a:pt x="226" y="450"/>
                  </a:lnTo>
                  <a:lnTo>
                    <a:pt x="226" y="450"/>
                  </a:lnTo>
                  <a:lnTo>
                    <a:pt x="210" y="462"/>
                  </a:lnTo>
                  <a:lnTo>
                    <a:pt x="194" y="476"/>
                  </a:lnTo>
                  <a:lnTo>
                    <a:pt x="180" y="490"/>
                  </a:lnTo>
                  <a:lnTo>
                    <a:pt x="170" y="506"/>
                  </a:lnTo>
                  <a:lnTo>
                    <a:pt x="170" y="506"/>
                  </a:lnTo>
                  <a:lnTo>
                    <a:pt x="174" y="508"/>
                  </a:lnTo>
                  <a:lnTo>
                    <a:pt x="184" y="506"/>
                  </a:lnTo>
                  <a:lnTo>
                    <a:pt x="184" y="506"/>
                  </a:lnTo>
                  <a:lnTo>
                    <a:pt x="200" y="502"/>
                  </a:lnTo>
                  <a:lnTo>
                    <a:pt x="226" y="490"/>
                  </a:lnTo>
                  <a:lnTo>
                    <a:pt x="226" y="490"/>
                  </a:lnTo>
                  <a:lnTo>
                    <a:pt x="312" y="446"/>
                  </a:lnTo>
                  <a:lnTo>
                    <a:pt x="312" y="446"/>
                  </a:lnTo>
                  <a:lnTo>
                    <a:pt x="344" y="432"/>
                  </a:lnTo>
                  <a:lnTo>
                    <a:pt x="384" y="418"/>
                  </a:lnTo>
                  <a:lnTo>
                    <a:pt x="384" y="418"/>
                  </a:lnTo>
                  <a:lnTo>
                    <a:pt x="386" y="416"/>
                  </a:lnTo>
                  <a:lnTo>
                    <a:pt x="388" y="414"/>
                  </a:lnTo>
                  <a:lnTo>
                    <a:pt x="388" y="414"/>
                  </a:lnTo>
                  <a:lnTo>
                    <a:pt x="382" y="406"/>
                  </a:lnTo>
                  <a:lnTo>
                    <a:pt x="376" y="402"/>
                  </a:lnTo>
                  <a:lnTo>
                    <a:pt x="370" y="400"/>
                  </a:lnTo>
                  <a:lnTo>
                    <a:pt x="360" y="402"/>
                  </a:lnTo>
                  <a:lnTo>
                    <a:pt x="312" y="414"/>
                  </a:lnTo>
                  <a:close/>
                  <a:moveTo>
                    <a:pt x="390" y="180"/>
                  </a:moveTo>
                  <a:lnTo>
                    <a:pt x="342" y="162"/>
                  </a:lnTo>
                  <a:lnTo>
                    <a:pt x="342" y="162"/>
                  </a:lnTo>
                  <a:lnTo>
                    <a:pt x="318" y="152"/>
                  </a:lnTo>
                  <a:lnTo>
                    <a:pt x="298" y="148"/>
                  </a:lnTo>
                  <a:lnTo>
                    <a:pt x="298" y="148"/>
                  </a:lnTo>
                  <a:lnTo>
                    <a:pt x="284" y="144"/>
                  </a:lnTo>
                  <a:lnTo>
                    <a:pt x="278" y="144"/>
                  </a:lnTo>
                  <a:lnTo>
                    <a:pt x="278" y="144"/>
                  </a:lnTo>
                  <a:lnTo>
                    <a:pt x="272" y="146"/>
                  </a:lnTo>
                  <a:lnTo>
                    <a:pt x="264" y="150"/>
                  </a:lnTo>
                  <a:lnTo>
                    <a:pt x="258" y="156"/>
                  </a:lnTo>
                  <a:lnTo>
                    <a:pt x="224" y="192"/>
                  </a:lnTo>
                  <a:lnTo>
                    <a:pt x="220" y="198"/>
                  </a:lnTo>
                  <a:lnTo>
                    <a:pt x="166" y="250"/>
                  </a:lnTo>
                  <a:lnTo>
                    <a:pt x="166" y="250"/>
                  </a:lnTo>
                  <a:lnTo>
                    <a:pt x="154" y="260"/>
                  </a:lnTo>
                  <a:lnTo>
                    <a:pt x="154" y="262"/>
                  </a:lnTo>
                  <a:lnTo>
                    <a:pt x="154" y="266"/>
                  </a:lnTo>
                  <a:lnTo>
                    <a:pt x="154" y="266"/>
                  </a:lnTo>
                  <a:lnTo>
                    <a:pt x="160" y="264"/>
                  </a:lnTo>
                  <a:lnTo>
                    <a:pt x="166" y="260"/>
                  </a:lnTo>
                  <a:lnTo>
                    <a:pt x="166" y="260"/>
                  </a:lnTo>
                  <a:lnTo>
                    <a:pt x="178" y="254"/>
                  </a:lnTo>
                  <a:lnTo>
                    <a:pt x="186" y="248"/>
                  </a:lnTo>
                  <a:lnTo>
                    <a:pt x="186" y="248"/>
                  </a:lnTo>
                  <a:lnTo>
                    <a:pt x="202" y="242"/>
                  </a:lnTo>
                  <a:lnTo>
                    <a:pt x="216" y="236"/>
                  </a:lnTo>
                  <a:lnTo>
                    <a:pt x="216" y="236"/>
                  </a:lnTo>
                  <a:lnTo>
                    <a:pt x="244" y="222"/>
                  </a:lnTo>
                  <a:lnTo>
                    <a:pt x="284" y="208"/>
                  </a:lnTo>
                  <a:lnTo>
                    <a:pt x="284" y="208"/>
                  </a:lnTo>
                  <a:lnTo>
                    <a:pt x="340" y="192"/>
                  </a:lnTo>
                  <a:lnTo>
                    <a:pt x="392" y="182"/>
                  </a:lnTo>
                  <a:lnTo>
                    <a:pt x="390" y="180"/>
                  </a:lnTo>
                  <a:close/>
                </a:path>
              </a:pathLst>
            </a:custGeom>
            <a:solidFill>
              <a:srgbClr val="E600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569" name="Freeform 224"/>
            <p:cNvSpPr>
              <a:spLocks/>
            </p:cNvSpPr>
            <p:nvPr/>
          </p:nvSpPr>
          <p:spPr bwMode="auto">
            <a:xfrm>
              <a:off x="4975225" y="631825"/>
              <a:ext cx="758825" cy="793750"/>
            </a:xfrm>
            <a:custGeom>
              <a:avLst/>
              <a:gdLst/>
              <a:ahLst/>
              <a:cxnLst>
                <a:cxn ang="0">
                  <a:pos x="84" y="428"/>
                </a:cxn>
                <a:cxn ang="0">
                  <a:pos x="134" y="414"/>
                </a:cxn>
                <a:cxn ang="0">
                  <a:pos x="176" y="394"/>
                </a:cxn>
                <a:cxn ang="0">
                  <a:pos x="204" y="374"/>
                </a:cxn>
                <a:cxn ang="0">
                  <a:pos x="234" y="344"/>
                </a:cxn>
                <a:cxn ang="0">
                  <a:pos x="266" y="306"/>
                </a:cxn>
                <a:cxn ang="0">
                  <a:pos x="296" y="256"/>
                </a:cxn>
                <a:cxn ang="0">
                  <a:pos x="312" y="224"/>
                </a:cxn>
                <a:cxn ang="0">
                  <a:pos x="352" y="144"/>
                </a:cxn>
                <a:cxn ang="0">
                  <a:pos x="366" y="114"/>
                </a:cxn>
                <a:cxn ang="0">
                  <a:pos x="366" y="110"/>
                </a:cxn>
                <a:cxn ang="0">
                  <a:pos x="360" y="102"/>
                </a:cxn>
                <a:cxn ang="0">
                  <a:pos x="340" y="94"/>
                </a:cxn>
                <a:cxn ang="0">
                  <a:pos x="328" y="94"/>
                </a:cxn>
                <a:cxn ang="0">
                  <a:pos x="308" y="106"/>
                </a:cxn>
                <a:cxn ang="0">
                  <a:pos x="284" y="130"/>
                </a:cxn>
                <a:cxn ang="0">
                  <a:pos x="238" y="168"/>
                </a:cxn>
                <a:cxn ang="0">
                  <a:pos x="192" y="198"/>
                </a:cxn>
                <a:cxn ang="0">
                  <a:pos x="152" y="214"/>
                </a:cxn>
                <a:cxn ang="0">
                  <a:pos x="134" y="218"/>
                </a:cxn>
                <a:cxn ang="0">
                  <a:pos x="110" y="222"/>
                </a:cxn>
                <a:cxn ang="0">
                  <a:pos x="64" y="214"/>
                </a:cxn>
                <a:cxn ang="0">
                  <a:pos x="26" y="194"/>
                </a:cxn>
                <a:cxn ang="0">
                  <a:pos x="4" y="170"/>
                </a:cxn>
                <a:cxn ang="0">
                  <a:pos x="0" y="160"/>
                </a:cxn>
                <a:cxn ang="0">
                  <a:pos x="0" y="146"/>
                </a:cxn>
                <a:cxn ang="0">
                  <a:pos x="10" y="136"/>
                </a:cxn>
                <a:cxn ang="0">
                  <a:pos x="14" y="134"/>
                </a:cxn>
                <a:cxn ang="0">
                  <a:pos x="54" y="132"/>
                </a:cxn>
                <a:cxn ang="0">
                  <a:pos x="68" y="128"/>
                </a:cxn>
                <a:cxn ang="0">
                  <a:pos x="120" y="96"/>
                </a:cxn>
                <a:cxn ang="0">
                  <a:pos x="180" y="56"/>
                </a:cxn>
                <a:cxn ang="0">
                  <a:pos x="244" y="20"/>
                </a:cxn>
                <a:cxn ang="0">
                  <a:pos x="278" y="6"/>
                </a:cxn>
                <a:cxn ang="0">
                  <a:pos x="298" y="2"/>
                </a:cxn>
                <a:cxn ang="0">
                  <a:pos x="336" y="0"/>
                </a:cxn>
                <a:cxn ang="0">
                  <a:pos x="370" y="4"/>
                </a:cxn>
                <a:cxn ang="0">
                  <a:pos x="400" y="16"/>
                </a:cxn>
                <a:cxn ang="0">
                  <a:pos x="424" y="34"/>
                </a:cxn>
                <a:cxn ang="0">
                  <a:pos x="444" y="54"/>
                </a:cxn>
                <a:cxn ang="0">
                  <a:pos x="470" y="100"/>
                </a:cxn>
                <a:cxn ang="0">
                  <a:pos x="476" y="122"/>
                </a:cxn>
                <a:cxn ang="0">
                  <a:pos x="478" y="164"/>
                </a:cxn>
                <a:cxn ang="0">
                  <a:pos x="470" y="208"/>
                </a:cxn>
                <a:cxn ang="0">
                  <a:pos x="448" y="264"/>
                </a:cxn>
                <a:cxn ang="0">
                  <a:pos x="416" y="336"/>
                </a:cxn>
                <a:cxn ang="0">
                  <a:pos x="392" y="384"/>
                </a:cxn>
                <a:cxn ang="0">
                  <a:pos x="360" y="434"/>
                </a:cxn>
                <a:cxn ang="0">
                  <a:pos x="328" y="466"/>
                </a:cxn>
                <a:cxn ang="0">
                  <a:pos x="302" y="482"/>
                </a:cxn>
                <a:cxn ang="0">
                  <a:pos x="272" y="494"/>
                </a:cxn>
                <a:cxn ang="0">
                  <a:pos x="256" y="498"/>
                </a:cxn>
                <a:cxn ang="0">
                  <a:pos x="218" y="500"/>
                </a:cxn>
                <a:cxn ang="0">
                  <a:pos x="180" y="492"/>
                </a:cxn>
                <a:cxn ang="0">
                  <a:pos x="146" y="478"/>
                </a:cxn>
                <a:cxn ang="0">
                  <a:pos x="114" y="460"/>
                </a:cxn>
                <a:cxn ang="0">
                  <a:pos x="84" y="444"/>
                </a:cxn>
                <a:cxn ang="0">
                  <a:pos x="76" y="436"/>
                </a:cxn>
                <a:cxn ang="0">
                  <a:pos x="76" y="432"/>
                </a:cxn>
                <a:cxn ang="0">
                  <a:pos x="84" y="428"/>
                </a:cxn>
              </a:cxnLst>
              <a:rect l="0" t="0" r="r" b="b"/>
              <a:pathLst>
                <a:path w="478" h="500">
                  <a:moveTo>
                    <a:pt x="84" y="428"/>
                  </a:moveTo>
                  <a:lnTo>
                    <a:pt x="84" y="428"/>
                  </a:lnTo>
                  <a:lnTo>
                    <a:pt x="108" y="422"/>
                  </a:lnTo>
                  <a:lnTo>
                    <a:pt x="134" y="414"/>
                  </a:lnTo>
                  <a:lnTo>
                    <a:pt x="162" y="402"/>
                  </a:lnTo>
                  <a:lnTo>
                    <a:pt x="176" y="394"/>
                  </a:lnTo>
                  <a:lnTo>
                    <a:pt x="190" y="386"/>
                  </a:lnTo>
                  <a:lnTo>
                    <a:pt x="204" y="374"/>
                  </a:lnTo>
                  <a:lnTo>
                    <a:pt x="220" y="360"/>
                  </a:lnTo>
                  <a:lnTo>
                    <a:pt x="234" y="344"/>
                  </a:lnTo>
                  <a:lnTo>
                    <a:pt x="250" y="326"/>
                  </a:lnTo>
                  <a:lnTo>
                    <a:pt x="266" y="306"/>
                  </a:lnTo>
                  <a:lnTo>
                    <a:pt x="280" y="282"/>
                  </a:lnTo>
                  <a:lnTo>
                    <a:pt x="296" y="256"/>
                  </a:lnTo>
                  <a:lnTo>
                    <a:pt x="312" y="224"/>
                  </a:lnTo>
                  <a:lnTo>
                    <a:pt x="312" y="224"/>
                  </a:lnTo>
                  <a:lnTo>
                    <a:pt x="352" y="144"/>
                  </a:lnTo>
                  <a:lnTo>
                    <a:pt x="352" y="144"/>
                  </a:lnTo>
                  <a:lnTo>
                    <a:pt x="364" y="120"/>
                  </a:lnTo>
                  <a:lnTo>
                    <a:pt x="366" y="114"/>
                  </a:lnTo>
                  <a:lnTo>
                    <a:pt x="366" y="110"/>
                  </a:lnTo>
                  <a:lnTo>
                    <a:pt x="366" y="110"/>
                  </a:lnTo>
                  <a:lnTo>
                    <a:pt x="364" y="106"/>
                  </a:lnTo>
                  <a:lnTo>
                    <a:pt x="360" y="102"/>
                  </a:lnTo>
                  <a:lnTo>
                    <a:pt x="350" y="96"/>
                  </a:lnTo>
                  <a:lnTo>
                    <a:pt x="340" y="94"/>
                  </a:lnTo>
                  <a:lnTo>
                    <a:pt x="328" y="94"/>
                  </a:lnTo>
                  <a:lnTo>
                    <a:pt x="328" y="94"/>
                  </a:lnTo>
                  <a:lnTo>
                    <a:pt x="320" y="96"/>
                  </a:lnTo>
                  <a:lnTo>
                    <a:pt x="308" y="106"/>
                  </a:lnTo>
                  <a:lnTo>
                    <a:pt x="308" y="106"/>
                  </a:lnTo>
                  <a:lnTo>
                    <a:pt x="284" y="130"/>
                  </a:lnTo>
                  <a:lnTo>
                    <a:pt x="260" y="150"/>
                  </a:lnTo>
                  <a:lnTo>
                    <a:pt x="238" y="168"/>
                  </a:lnTo>
                  <a:lnTo>
                    <a:pt x="214" y="184"/>
                  </a:lnTo>
                  <a:lnTo>
                    <a:pt x="192" y="198"/>
                  </a:lnTo>
                  <a:lnTo>
                    <a:pt x="172" y="208"/>
                  </a:lnTo>
                  <a:lnTo>
                    <a:pt x="152" y="214"/>
                  </a:lnTo>
                  <a:lnTo>
                    <a:pt x="134" y="218"/>
                  </a:lnTo>
                  <a:lnTo>
                    <a:pt x="134" y="218"/>
                  </a:lnTo>
                  <a:lnTo>
                    <a:pt x="122" y="220"/>
                  </a:lnTo>
                  <a:lnTo>
                    <a:pt x="110" y="222"/>
                  </a:lnTo>
                  <a:lnTo>
                    <a:pt x="86" y="218"/>
                  </a:lnTo>
                  <a:lnTo>
                    <a:pt x="64" y="214"/>
                  </a:lnTo>
                  <a:lnTo>
                    <a:pt x="44" y="204"/>
                  </a:lnTo>
                  <a:lnTo>
                    <a:pt x="26" y="194"/>
                  </a:lnTo>
                  <a:lnTo>
                    <a:pt x="14" y="182"/>
                  </a:lnTo>
                  <a:lnTo>
                    <a:pt x="4" y="17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4" y="140"/>
                  </a:lnTo>
                  <a:lnTo>
                    <a:pt x="10" y="136"/>
                  </a:lnTo>
                  <a:lnTo>
                    <a:pt x="14" y="134"/>
                  </a:lnTo>
                  <a:lnTo>
                    <a:pt x="14" y="134"/>
                  </a:lnTo>
                  <a:lnTo>
                    <a:pt x="32" y="134"/>
                  </a:lnTo>
                  <a:lnTo>
                    <a:pt x="54" y="132"/>
                  </a:lnTo>
                  <a:lnTo>
                    <a:pt x="54" y="132"/>
                  </a:lnTo>
                  <a:lnTo>
                    <a:pt x="68" y="128"/>
                  </a:lnTo>
                  <a:lnTo>
                    <a:pt x="86" y="118"/>
                  </a:lnTo>
                  <a:lnTo>
                    <a:pt x="120" y="96"/>
                  </a:lnTo>
                  <a:lnTo>
                    <a:pt x="120" y="96"/>
                  </a:lnTo>
                  <a:lnTo>
                    <a:pt x="180" y="56"/>
                  </a:lnTo>
                  <a:lnTo>
                    <a:pt x="224" y="28"/>
                  </a:lnTo>
                  <a:lnTo>
                    <a:pt x="244" y="20"/>
                  </a:lnTo>
                  <a:lnTo>
                    <a:pt x="260" y="12"/>
                  </a:lnTo>
                  <a:lnTo>
                    <a:pt x="278" y="6"/>
                  </a:lnTo>
                  <a:lnTo>
                    <a:pt x="298" y="2"/>
                  </a:lnTo>
                  <a:lnTo>
                    <a:pt x="298" y="2"/>
                  </a:lnTo>
                  <a:lnTo>
                    <a:pt x="318" y="0"/>
                  </a:lnTo>
                  <a:lnTo>
                    <a:pt x="336" y="0"/>
                  </a:lnTo>
                  <a:lnTo>
                    <a:pt x="354" y="2"/>
                  </a:lnTo>
                  <a:lnTo>
                    <a:pt x="370" y="4"/>
                  </a:lnTo>
                  <a:lnTo>
                    <a:pt x="386" y="10"/>
                  </a:lnTo>
                  <a:lnTo>
                    <a:pt x="400" y="16"/>
                  </a:lnTo>
                  <a:lnTo>
                    <a:pt x="412" y="24"/>
                  </a:lnTo>
                  <a:lnTo>
                    <a:pt x="424" y="34"/>
                  </a:lnTo>
                  <a:lnTo>
                    <a:pt x="434" y="44"/>
                  </a:lnTo>
                  <a:lnTo>
                    <a:pt x="444" y="54"/>
                  </a:lnTo>
                  <a:lnTo>
                    <a:pt x="458" y="76"/>
                  </a:lnTo>
                  <a:lnTo>
                    <a:pt x="470" y="100"/>
                  </a:lnTo>
                  <a:lnTo>
                    <a:pt x="476" y="122"/>
                  </a:lnTo>
                  <a:lnTo>
                    <a:pt x="476" y="122"/>
                  </a:lnTo>
                  <a:lnTo>
                    <a:pt x="478" y="144"/>
                  </a:lnTo>
                  <a:lnTo>
                    <a:pt x="478" y="164"/>
                  </a:lnTo>
                  <a:lnTo>
                    <a:pt x="476" y="186"/>
                  </a:lnTo>
                  <a:lnTo>
                    <a:pt x="470" y="208"/>
                  </a:lnTo>
                  <a:lnTo>
                    <a:pt x="460" y="234"/>
                  </a:lnTo>
                  <a:lnTo>
                    <a:pt x="448" y="264"/>
                  </a:lnTo>
                  <a:lnTo>
                    <a:pt x="416" y="336"/>
                  </a:lnTo>
                  <a:lnTo>
                    <a:pt x="416" y="336"/>
                  </a:lnTo>
                  <a:lnTo>
                    <a:pt x="406" y="360"/>
                  </a:lnTo>
                  <a:lnTo>
                    <a:pt x="392" y="384"/>
                  </a:lnTo>
                  <a:lnTo>
                    <a:pt x="378" y="410"/>
                  </a:lnTo>
                  <a:lnTo>
                    <a:pt x="360" y="434"/>
                  </a:lnTo>
                  <a:lnTo>
                    <a:pt x="340" y="456"/>
                  </a:lnTo>
                  <a:lnTo>
                    <a:pt x="328" y="466"/>
                  </a:lnTo>
                  <a:lnTo>
                    <a:pt x="316" y="474"/>
                  </a:lnTo>
                  <a:lnTo>
                    <a:pt x="302" y="482"/>
                  </a:lnTo>
                  <a:lnTo>
                    <a:pt x="288" y="490"/>
                  </a:lnTo>
                  <a:lnTo>
                    <a:pt x="272" y="494"/>
                  </a:lnTo>
                  <a:lnTo>
                    <a:pt x="256" y="498"/>
                  </a:lnTo>
                  <a:lnTo>
                    <a:pt x="256" y="498"/>
                  </a:lnTo>
                  <a:lnTo>
                    <a:pt x="236" y="500"/>
                  </a:lnTo>
                  <a:lnTo>
                    <a:pt x="218" y="500"/>
                  </a:lnTo>
                  <a:lnTo>
                    <a:pt x="198" y="496"/>
                  </a:lnTo>
                  <a:lnTo>
                    <a:pt x="180" y="492"/>
                  </a:lnTo>
                  <a:lnTo>
                    <a:pt x="164" y="486"/>
                  </a:lnTo>
                  <a:lnTo>
                    <a:pt x="146" y="478"/>
                  </a:lnTo>
                  <a:lnTo>
                    <a:pt x="114" y="460"/>
                  </a:lnTo>
                  <a:lnTo>
                    <a:pt x="114" y="460"/>
                  </a:lnTo>
                  <a:lnTo>
                    <a:pt x="84" y="444"/>
                  </a:lnTo>
                  <a:lnTo>
                    <a:pt x="84" y="444"/>
                  </a:lnTo>
                  <a:lnTo>
                    <a:pt x="78" y="440"/>
                  </a:lnTo>
                  <a:lnTo>
                    <a:pt x="76" y="436"/>
                  </a:lnTo>
                  <a:lnTo>
                    <a:pt x="76" y="436"/>
                  </a:lnTo>
                  <a:lnTo>
                    <a:pt x="76" y="432"/>
                  </a:lnTo>
                  <a:lnTo>
                    <a:pt x="76" y="430"/>
                  </a:lnTo>
                  <a:lnTo>
                    <a:pt x="84" y="428"/>
                  </a:lnTo>
                  <a:lnTo>
                    <a:pt x="84" y="428"/>
                  </a:lnTo>
                  <a:close/>
                </a:path>
              </a:pathLst>
            </a:custGeom>
            <a:solidFill>
              <a:srgbClr val="E600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570" name="Freeform 225"/>
            <p:cNvSpPr>
              <a:spLocks/>
            </p:cNvSpPr>
            <p:nvPr/>
          </p:nvSpPr>
          <p:spPr bwMode="auto">
            <a:xfrm>
              <a:off x="5829300" y="679450"/>
              <a:ext cx="619125" cy="571500"/>
            </a:xfrm>
            <a:custGeom>
              <a:avLst/>
              <a:gdLst/>
              <a:ahLst/>
              <a:cxnLst>
                <a:cxn ang="0">
                  <a:pos x="232" y="216"/>
                </a:cxn>
                <a:cxn ang="0">
                  <a:pos x="292" y="214"/>
                </a:cxn>
                <a:cxn ang="0">
                  <a:pos x="338" y="224"/>
                </a:cxn>
                <a:cxn ang="0">
                  <a:pos x="364" y="238"/>
                </a:cxn>
                <a:cxn ang="0">
                  <a:pos x="388" y="268"/>
                </a:cxn>
                <a:cxn ang="0">
                  <a:pos x="390" y="290"/>
                </a:cxn>
                <a:cxn ang="0">
                  <a:pos x="384" y="314"/>
                </a:cxn>
                <a:cxn ang="0">
                  <a:pos x="370" y="322"/>
                </a:cxn>
                <a:cxn ang="0">
                  <a:pos x="356" y="322"/>
                </a:cxn>
                <a:cxn ang="0">
                  <a:pos x="300" y="310"/>
                </a:cxn>
                <a:cxn ang="0">
                  <a:pos x="266" y="312"/>
                </a:cxn>
                <a:cxn ang="0">
                  <a:pos x="174" y="342"/>
                </a:cxn>
                <a:cxn ang="0">
                  <a:pos x="120" y="358"/>
                </a:cxn>
                <a:cxn ang="0">
                  <a:pos x="72" y="356"/>
                </a:cxn>
                <a:cxn ang="0">
                  <a:pos x="48" y="348"/>
                </a:cxn>
                <a:cxn ang="0">
                  <a:pos x="24" y="330"/>
                </a:cxn>
                <a:cxn ang="0">
                  <a:pos x="22" y="318"/>
                </a:cxn>
                <a:cxn ang="0">
                  <a:pos x="30" y="310"/>
                </a:cxn>
                <a:cxn ang="0">
                  <a:pos x="68" y="290"/>
                </a:cxn>
                <a:cxn ang="0">
                  <a:pos x="116" y="262"/>
                </a:cxn>
                <a:cxn ang="0">
                  <a:pos x="126" y="224"/>
                </a:cxn>
                <a:cxn ang="0">
                  <a:pos x="118" y="156"/>
                </a:cxn>
                <a:cxn ang="0">
                  <a:pos x="114" y="146"/>
                </a:cxn>
                <a:cxn ang="0">
                  <a:pos x="108" y="146"/>
                </a:cxn>
                <a:cxn ang="0">
                  <a:pos x="46" y="150"/>
                </a:cxn>
                <a:cxn ang="0">
                  <a:pos x="20" y="140"/>
                </a:cxn>
                <a:cxn ang="0">
                  <a:pos x="6" y="128"/>
                </a:cxn>
                <a:cxn ang="0">
                  <a:pos x="2" y="116"/>
                </a:cxn>
                <a:cxn ang="0">
                  <a:pos x="6" y="98"/>
                </a:cxn>
                <a:cxn ang="0">
                  <a:pos x="24" y="94"/>
                </a:cxn>
                <a:cxn ang="0">
                  <a:pos x="82" y="58"/>
                </a:cxn>
                <a:cxn ang="0">
                  <a:pos x="134" y="24"/>
                </a:cxn>
                <a:cxn ang="0">
                  <a:pos x="196" y="4"/>
                </a:cxn>
                <a:cxn ang="0">
                  <a:pos x="250" y="2"/>
                </a:cxn>
                <a:cxn ang="0">
                  <a:pos x="300" y="22"/>
                </a:cxn>
                <a:cxn ang="0">
                  <a:pos x="320" y="56"/>
                </a:cxn>
                <a:cxn ang="0">
                  <a:pos x="318" y="74"/>
                </a:cxn>
                <a:cxn ang="0">
                  <a:pos x="304" y="90"/>
                </a:cxn>
                <a:cxn ang="0">
                  <a:pos x="258" y="96"/>
                </a:cxn>
                <a:cxn ang="0">
                  <a:pos x="224" y="106"/>
                </a:cxn>
                <a:cxn ang="0">
                  <a:pos x="198" y="116"/>
                </a:cxn>
                <a:cxn ang="0">
                  <a:pos x="202" y="126"/>
                </a:cxn>
                <a:cxn ang="0">
                  <a:pos x="216" y="142"/>
                </a:cxn>
                <a:cxn ang="0">
                  <a:pos x="230" y="210"/>
                </a:cxn>
              </a:cxnLst>
              <a:rect l="0" t="0" r="r" b="b"/>
              <a:pathLst>
                <a:path w="390" h="360">
                  <a:moveTo>
                    <a:pt x="230" y="210"/>
                  </a:moveTo>
                  <a:lnTo>
                    <a:pt x="230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62" y="214"/>
                  </a:lnTo>
                  <a:lnTo>
                    <a:pt x="292" y="214"/>
                  </a:lnTo>
                  <a:lnTo>
                    <a:pt x="308" y="216"/>
                  </a:lnTo>
                  <a:lnTo>
                    <a:pt x="324" y="218"/>
                  </a:lnTo>
                  <a:lnTo>
                    <a:pt x="338" y="224"/>
                  </a:lnTo>
                  <a:lnTo>
                    <a:pt x="354" y="230"/>
                  </a:lnTo>
                  <a:lnTo>
                    <a:pt x="354" y="230"/>
                  </a:lnTo>
                  <a:lnTo>
                    <a:pt x="364" y="238"/>
                  </a:lnTo>
                  <a:lnTo>
                    <a:pt x="372" y="244"/>
                  </a:lnTo>
                  <a:lnTo>
                    <a:pt x="382" y="258"/>
                  </a:lnTo>
                  <a:lnTo>
                    <a:pt x="388" y="268"/>
                  </a:lnTo>
                  <a:lnTo>
                    <a:pt x="390" y="278"/>
                  </a:lnTo>
                  <a:lnTo>
                    <a:pt x="390" y="278"/>
                  </a:lnTo>
                  <a:lnTo>
                    <a:pt x="390" y="290"/>
                  </a:lnTo>
                  <a:lnTo>
                    <a:pt x="390" y="300"/>
                  </a:lnTo>
                  <a:lnTo>
                    <a:pt x="386" y="308"/>
                  </a:lnTo>
                  <a:lnTo>
                    <a:pt x="384" y="314"/>
                  </a:lnTo>
                  <a:lnTo>
                    <a:pt x="380" y="316"/>
                  </a:lnTo>
                  <a:lnTo>
                    <a:pt x="376" y="320"/>
                  </a:lnTo>
                  <a:lnTo>
                    <a:pt x="370" y="322"/>
                  </a:lnTo>
                  <a:lnTo>
                    <a:pt x="370" y="322"/>
                  </a:lnTo>
                  <a:lnTo>
                    <a:pt x="364" y="322"/>
                  </a:lnTo>
                  <a:lnTo>
                    <a:pt x="356" y="322"/>
                  </a:lnTo>
                  <a:lnTo>
                    <a:pt x="314" y="312"/>
                  </a:lnTo>
                  <a:lnTo>
                    <a:pt x="314" y="312"/>
                  </a:lnTo>
                  <a:lnTo>
                    <a:pt x="300" y="310"/>
                  </a:lnTo>
                  <a:lnTo>
                    <a:pt x="288" y="310"/>
                  </a:lnTo>
                  <a:lnTo>
                    <a:pt x="266" y="312"/>
                  </a:lnTo>
                  <a:lnTo>
                    <a:pt x="266" y="312"/>
                  </a:lnTo>
                  <a:lnTo>
                    <a:pt x="248" y="318"/>
                  </a:lnTo>
                  <a:lnTo>
                    <a:pt x="220" y="326"/>
                  </a:lnTo>
                  <a:lnTo>
                    <a:pt x="174" y="342"/>
                  </a:lnTo>
                  <a:lnTo>
                    <a:pt x="174" y="342"/>
                  </a:lnTo>
                  <a:lnTo>
                    <a:pt x="120" y="358"/>
                  </a:lnTo>
                  <a:lnTo>
                    <a:pt x="120" y="358"/>
                  </a:lnTo>
                  <a:lnTo>
                    <a:pt x="106" y="358"/>
                  </a:lnTo>
                  <a:lnTo>
                    <a:pt x="94" y="360"/>
                  </a:lnTo>
                  <a:lnTo>
                    <a:pt x="72" y="356"/>
                  </a:lnTo>
                  <a:lnTo>
                    <a:pt x="58" y="352"/>
                  </a:lnTo>
                  <a:lnTo>
                    <a:pt x="48" y="348"/>
                  </a:lnTo>
                  <a:lnTo>
                    <a:pt x="48" y="348"/>
                  </a:lnTo>
                  <a:lnTo>
                    <a:pt x="30" y="336"/>
                  </a:lnTo>
                  <a:lnTo>
                    <a:pt x="30" y="336"/>
                  </a:lnTo>
                  <a:lnTo>
                    <a:pt x="24" y="330"/>
                  </a:lnTo>
                  <a:lnTo>
                    <a:pt x="22" y="322"/>
                  </a:lnTo>
                  <a:lnTo>
                    <a:pt x="22" y="322"/>
                  </a:lnTo>
                  <a:lnTo>
                    <a:pt x="22" y="318"/>
                  </a:lnTo>
                  <a:lnTo>
                    <a:pt x="24" y="314"/>
                  </a:lnTo>
                  <a:lnTo>
                    <a:pt x="26" y="312"/>
                  </a:lnTo>
                  <a:lnTo>
                    <a:pt x="30" y="310"/>
                  </a:lnTo>
                  <a:lnTo>
                    <a:pt x="30" y="310"/>
                  </a:lnTo>
                  <a:lnTo>
                    <a:pt x="44" y="304"/>
                  </a:lnTo>
                  <a:lnTo>
                    <a:pt x="68" y="290"/>
                  </a:lnTo>
                  <a:lnTo>
                    <a:pt x="104" y="268"/>
                  </a:lnTo>
                  <a:lnTo>
                    <a:pt x="104" y="268"/>
                  </a:lnTo>
                  <a:lnTo>
                    <a:pt x="116" y="262"/>
                  </a:lnTo>
                  <a:lnTo>
                    <a:pt x="124" y="256"/>
                  </a:lnTo>
                  <a:lnTo>
                    <a:pt x="124" y="256"/>
                  </a:lnTo>
                  <a:lnTo>
                    <a:pt x="126" y="224"/>
                  </a:lnTo>
                  <a:lnTo>
                    <a:pt x="126" y="166"/>
                  </a:lnTo>
                  <a:lnTo>
                    <a:pt x="126" y="166"/>
                  </a:lnTo>
                  <a:lnTo>
                    <a:pt x="118" y="156"/>
                  </a:lnTo>
                  <a:lnTo>
                    <a:pt x="116" y="148"/>
                  </a:lnTo>
                  <a:lnTo>
                    <a:pt x="116" y="148"/>
                  </a:lnTo>
                  <a:lnTo>
                    <a:pt x="114" y="146"/>
                  </a:lnTo>
                  <a:lnTo>
                    <a:pt x="114" y="146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74" y="150"/>
                  </a:lnTo>
                  <a:lnTo>
                    <a:pt x="74" y="150"/>
                  </a:lnTo>
                  <a:lnTo>
                    <a:pt x="46" y="150"/>
                  </a:lnTo>
                  <a:lnTo>
                    <a:pt x="46" y="150"/>
                  </a:lnTo>
                  <a:lnTo>
                    <a:pt x="28" y="144"/>
                  </a:lnTo>
                  <a:lnTo>
                    <a:pt x="20" y="140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6" y="128"/>
                  </a:lnTo>
                  <a:lnTo>
                    <a:pt x="2" y="124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0" y="108"/>
                  </a:lnTo>
                  <a:lnTo>
                    <a:pt x="4" y="102"/>
                  </a:lnTo>
                  <a:lnTo>
                    <a:pt x="6" y="98"/>
                  </a:lnTo>
                  <a:lnTo>
                    <a:pt x="8" y="98"/>
                  </a:lnTo>
                  <a:lnTo>
                    <a:pt x="8" y="98"/>
                  </a:lnTo>
                  <a:lnTo>
                    <a:pt x="24" y="94"/>
                  </a:lnTo>
                  <a:lnTo>
                    <a:pt x="36" y="88"/>
                  </a:lnTo>
                  <a:lnTo>
                    <a:pt x="54" y="78"/>
                  </a:lnTo>
                  <a:lnTo>
                    <a:pt x="82" y="58"/>
                  </a:lnTo>
                  <a:lnTo>
                    <a:pt x="82" y="58"/>
                  </a:lnTo>
                  <a:lnTo>
                    <a:pt x="108" y="40"/>
                  </a:lnTo>
                  <a:lnTo>
                    <a:pt x="134" y="24"/>
                  </a:lnTo>
                  <a:lnTo>
                    <a:pt x="162" y="12"/>
                  </a:lnTo>
                  <a:lnTo>
                    <a:pt x="178" y="8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224" y="0"/>
                  </a:lnTo>
                  <a:lnTo>
                    <a:pt x="250" y="2"/>
                  </a:lnTo>
                  <a:lnTo>
                    <a:pt x="270" y="6"/>
                  </a:lnTo>
                  <a:lnTo>
                    <a:pt x="286" y="12"/>
                  </a:lnTo>
                  <a:lnTo>
                    <a:pt x="300" y="22"/>
                  </a:lnTo>
                  <a:lnTo>
                    <a:pt x="310" y="32"/>
                  </a:lnTo>
                  <a:lnTo>
                    <a:pt x="316" y="44"/>
                  </a:lnTo>
                  <a:lnTo>
                    <a:pt x="320" y="56"/>
                  </a:lnTo>
                  <a:lnTo>
                    <a:pt x="320" y="56"/>
                  </a:lnTo>
                  <a:lnTo>
                    <a:pt x="320" y="62"/>
                  </a:lnTo>
                  <a:lnTo>
                    <a:pt x="318" y="74"/>
                  </a:lnTo>
                  <a:lnTo>
                    <a:pt x="316" y="80"/>
                  </a:lnTo>
                  <a:lnTo>
                    <a:pt x="312" y="86"/>
                  </a:lnTo>
                  <a:lnTo>
                    <a:pt x="304" y="90"/>
                  </a:lnTo>
                  <a:lnTo>
                    <a:pt x="296" y="94"/>
                  </a:lnTo>
                  <a:lnTo>
                    <a:pt x="296" y="94"/>
                  </a:lnTo>
                  <a:lnTo>
                    <a:pt x="258" y="96"/>
                  </a:lnTo>
                  <a:lnTo>
                    <a:pt x="258" y="96"/>
                  </a:lnTo>
                  <a:lnTo>
                    <a:pt x="242" y="100"/>
                  </a:lnTo>
                  <a:lnTo>
                    <a:pt x="224" y="106"/>
                  </a:lnTo>
                  <a:lnTo>
                    <a:pt x="200" y="116"/>
                  </a:lnTo>
                  <a:lnTo>
                    <a:pt x="200" y="116"/>
                  </a:lnTo>
                  <a:lnTo>
                    <a:pt x="198" y="116"/>
                  </a:lnTo>
                  <a:lnTo>
                    <a:pt x="196" y="120"/>
                  </a:lnTo>
                  <a:lnTo>
                    <a:pt x="196" y="120"/>
                  </a:lnTo>
                  <a:lnTo>
                    <a:pt x="202" y="126"/>
                  </a:lnTo>
                  <a:lnTo>
                    <a:pt x="208" y="132"/>
                  </a:lnTo>
                  <a:lnTo>
                    <a:pt x="208" y="132"/>
                  </a:lnTo>
                  <a:lnTo>
                    <a:pt x="216" y="142"/>
                  </a:lnTo>
                  <a:lnTo>
                    <a:pt x="218" y="154"/>
                  </a:lnTo>
                  <a:lnTo>
                    <a:pt x="226" y="184"/>
                  </a:lnTo>
                  <a:lnTo>
                    <a:pt x="230" y="210"/>
                  </a:lnTo>
                  <a:close/>
                </a:path>
              </a:pathLst>
            </a:custGeom>
            <a:solidFill>
              <a:srgbClr val="E600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571" name="Freeform 226"/>
            <p:cNvSpPr>
              <a:spLocks noEditPoints="1"/>
            </p:cNvSpPr>
            <p:nvPr/>
          </p:nvSpPr>
          <p:spPr bwMode="auto">
            <a:xfrm>
              <a:off x="6416675" y="323850"/>
              <a:ext cx="819150" cy="876300"/>
            </a:xfrm>
            <a:custGeom>
              <a:avLst/>
              <a:gdLst/>
              <a:ahLst/>
              <a:cxnLst>
                <a:cxn ang="0">
                  <a:pos x="280" y="342"/>
                </a:cxn>
                <a:cxn ang="0">
                  <a:pos x="262" y="464"/>
                </a:cxn>
                <a:cxn ang="0">
                  <a:pos x="248" y="504"/>
                </a:cxn>
                <a:cxn ang="0">
                  <a:pos x="218" y="536"/>
                </a:cxn>
                <a:cxn ang="0">
                  <a:pos x="186" y="550"/>
                </a:cxn>
                <a:cxn ang="0">
                  <a:pos x="162" y="552"/>
                </a:cxn>
                <a:cxn ang="0">
                  <a:pos x="122" y="536"/>
                </a:cxn>
                <a:cxn ang="0">
                  <a:pos x="82" y="512"/>
                </a:cxn>
                <a:cxn ang="0">
                  <a:pos x="74" y="504"/>
                </a:cxn>
                <a:cxn ang="0">
                  <a:pos x="74" y="498"/>
                </a:cxn>
                <a:cxn ang="0">
                  <a:pos x="96" y="478"/>
                </a:cxn>
                <a:cxn ang="0">
                  <a:pos x="116" y="448"/>
                </a:cxn>
                <a:cxn ang="0">
                  <a:pos x="168" y="270"/>
                </a:cxn>
                <a:cxn ang="0">
                  <a:pos x="168" y="258"/>
                </a:cxn>
                <a:cxn ang="0">
                  <a:pos x="156" y="248"/>
                </a:cxn>
                <a:cxn ang="0">
                  <a:pos x="120" y="236"/>
                </a:cxn>
                <a:cxn ang="0">
                  <a:pos x="92" y="238"/>
                </a:cxn>
                <a:cxn ang="0">
                  <a:pos x="50" y="232"/>
                </a:cxn>
                <a:cxn ang="0">
                  <a:pos x="18" y="214"/>
                </a:cxn>
                <a:cxn ang="0">
                  <a:pos x="4" y="200"/>
                </a:cxn>
                <a:cxn ang="0">
                  <a:pos x="0" y="190"/>
                </a:cxn>
                <a:cxn ang="0">
                  <a:pos x="6" y="170"/>
                </a:cxn>
                <a:cxn ang="0">
                  <a:pos x="16" y="162"/>
                </a:cxn>
                <a:cxn ang="0">
                  <a:pos x="46" y="152"/>
                </a:cxn>
                <a:cxn ang="0">
                  <a:pos x="98" y="122"/>
                </a:cxn>
                <a:cxn ang="0">
                  <a:pos x="250" y="32"/>
                </a:cxn>
                <a:cxn ang="0">
                  <a:pos x="332" y="4"/>
                </a:cxn>
                <a:cxn ang="0">
                  <a:pos x="364" y="0"/>
                </a:cxn>
                <a:cxn ang="0">
                  <a:pos x="408" y="8"/>
                </a:cxn>
                <a:cxn ang="0">
                  <a:pos x="450" y="26"/>
                </a:cxn>
                <a:cxn ang="0">
                  <a:pos x="484" y="54"/>
                </a:cxn>
                <a:cxn ang="0">
                  <a:pos x="506" y="90"/>
                </a:cxn>
                <a:cxn ang="0">
                  <a:pos x="514" y="116"/>
                </a:cxn>
                <a:cxn ang="0">
                  <a:pos x="512" y="158"/>
                </a:cxn>
                <a:cxn ang="0">
                  <a:pos x="488" y="226"/>
                </a:cxn>
                <a:cxn ang="0">
                  <a:pos x="462" y="266"/>
                </a:cxn>
                <a:cxn ang="0">
                  <a:pos x="424" y="304"/>
                </a:cxn>
                <a:cxn ang="0">
                  <a:pos x="388" y="320"/>
                </a:cxn>
                <a:cxn ang="0">
                  <a:pos x="356" y="318"/>
                </a:cxn>
                <a:cxn ang="0">
                  <a:pos x="336" y="312"/>
                </a:cxn>
                <a:cxn ang="0">
                  <a:pos x="288" y="288"/>
                </a:cxn>
                <a:cxn ang="0">
                  <a:pos x="222" y="190"/>
                </a:cxn>
                <a:cxn ang="0">
                  <a:pos x="268" y="220"/>
                </a:cxn>
                <a:cxn ang="0">
                  <a:pos x="280" y="238"/>
                </a:cxn>
                <a:cxn ang="0">
                  <a:pos x="286" y="242"/>
                </a:cxn>
                <a:cxn ang="0">
                  <a:pos x="316" y="222"/>
                </a:cxn>
                <a:cxn ang="0">
                  <a:pos x="368" y="166"/>
                </a:cxn>
                <a:cxn ang="0">
                  <a:pos x="404" y="120"/>
                </a:cxn>
                <a:cxn ang="0">
                  <a:pos x="408" y="100"/>
                </a:cxn>
                <a:cxn ang="0">
                  <a:pos x="400" y="86"/>
                </a:cxn>
                <a:cxn ang="0">
                  <a:pos x="384" y="84"/>
                </a:cxn>
                <a:cxn ang="0">
                  <a:pos x="362" y="98"/>
                </a:cxn>
                <a:cxn ang="0">
                  <a:pos x="304" y="138"/>
                </a:cxn>
                <a:cxn ang="0">
                  <a:pos x="222" y="190"/>
                </a:cxn>
              </a:cxnLst>
              <a:rect l="0" t="0" r="r" b="b"/>
              <a:pathLst>
                <a:path w="516" h="552">
                  <a:moveTo>
                    <a:pt x="286" y="290"/>
                  </a:moveTo>
                  <a:lnTo>
                    <a:pt x="286" y="290"/>
                  </a:lnTo>
                  <a:lnTo>
                    <a:pt x="280" y="342"/>
                  </a:lnTo>
                  <a:lnTo>
                    <a:pt x="274" y="406"/>
                  </a:lnTo>
                  <a:lnTo>
                    <a:pt x="268" y="436"/>
                  </a:lnTo>
                  <a:lnTo>
                    <a:pt x="262" y="464"/>
                  </a:lnTo>
                  <a:lnTo>
                    <a:pt x="256" y="486"/>
                  </a:lnTo>
                  <a:lnTo>
                    <a:pt x="248" y="504"/>
                  </a:lnTo>
                  <a:lnTo>
                    <a:pt x="248" y="504"/>
                  </a:lnTo>
                  <a:lnTo>
                    <a:pt x="240" y="516"/>
                  </a:lnTo>
                  <a:lnTo>
                    <a:pt x="228" y="530"/>
                  </a:lnTo>
                  <a:lnTo>
                    <a:pt x="218" y="536"/>
                  </a:lnTo>
                  <a:lnTo>
                    <a:pt x="208" y="542"/>
                  </a:lnTo>
                  <a:lnTo>
                    <a:pt x="198" y="546"/>
                  </a:lnTo>
                  <a:lnTo>
                    <a:pt x="186" y="550"/>
                  </a:lnTo>
                  <a:lnTo>
                    <a:pt x="186" y="550"/>
                  </a:lnTo>
                  <a:lnTo>
                    <a:pt x="174" y="552"/>
                  </a:lnTo>
                  <a:lnTo>
                    <a:pt x="162" y="552"/>
                  </a:lnTo>
                  <a:lnTo>
                    <a:pt x="152" y="550"/>
                  </a:lnTo>
                  <a:lnTo>
                    <a:pt x="142" y="546"/>
                  </a:lnTo>
                  <a:lnTo>
                    <a:pt x="122" y="536"/>
                  </a:lnTo>
                  <a:lnTo>
                    <a:pt x="102" y="524"/>
                  </a:lnTo>
                  <a:lnTo>
                    <a:pt x="102" y="524"/>
                  </a:lnTo>
                  <a:lnTo>
                    <a:pt x="82" y="512"/>
                  </a:lnTo>
                  <a:lnTo>
                    <a:pt x="82" y="512"/>
                  </a:lnTo>
                  <a:lnTo>
                    <a:pt x="76" y="508"/>
                  </a:lnTo>
                  <a:lnTo>
                    <a:pt x="74" y="504"/>
                  </a:lnTo>
                  <a:lnTo>
                    <a:pt x="74" y="504"/>
                  </a:lnTo>
                  <a:lnTo>
                    <a:pt x="74" y="500"/>
                  </a:lnTo>
                  <a:lnTo>
                    <a:pt x="74" y="498"/>
                  </a:lnTo>
                  <a:lnTo>
                    <a:pt x="84" y="490"/>
                  </a:lnTo>
                  <a:lnTo>
                    <a:pt x="84" y="490"/>
                  </a:lnTo>
                  <a:lnTo>
                    <a:pt x="96" y="478"/>
                  </a:lnTo>
                  <a:lnTo>
                    <a:pt x="106" y="464"/>
                  </a:lnTo>
                  <a:lnTo>
                    <a:pt x="116" y="448"/>
                  </a:lnTo>
                  <a:lnTo>
                    <a:pt x="116" y="448"/>
                  </a:lnTo>
                  <a:lnTo>
                    <a:pt x="136" y="400"/>
                  </a:lnTo>
                  <a:lnTo>
                    <a:pt x="148" y="350"/>
                  </a:lnTo>
                  <a:lnTo>
                    <a:pt x="168" y="270"/>
                  </a:lnTo>
                  <a:lnTo>
                    <a:pt x="168" y="270"/>
                  </a:lnTo>
                  <a:lnTo>
                    <a:pt x="170" y="262"/>
                  </a:lnTo>
                  <a:lnTo>
                    <a:pt x="168" y="258"/>
                  </a:lnTo>
                  <a:lnTo>
                    <a:pt x="168" y="258"/>
                  </a:lnTo>
                  <a:lnTo>
                    <a:pt x="156" y="248"/>
                  </a:lnTo>
                  <a:lnTo>
                    <a:pt x="156" y="248"/>
                  </a:lnTo>
                  <a:lnTo>
                    <a:pt x="144" y="230"/>
                  </a:lnTo>
                  <a:lnTo>
                    <a:pt x="144" y="230"/>
                  </a:lnTo>
                  <a:lnTo>
                    <a:pt x="120" y="236"/>
                  </a:lnTo>
                  <a:lnTo>
                    <a:pt x="120" y="236"/>
                  </a:lnTo>
                  <a:lnTo>
                    <a:pt x="106" y="238"/>
                  </a:lnTo>
                  <a:lnTo>
                    <a:pt x="92" y="238"/>
                  </a:lnTo>
                  <a:lnTo>
                    <a:pt x="76" y="238"/>
                  </a:lnTo>
                  <a:lnTo>
                    <a:pt x="62" y="234"/>
                  </a:lnTo>
                  <a:lnTo>
                    <a:pt x="50" y="232"/>
                  </a:lnTo>
                  <a:lnTo>
                    <a:pt x="38" y="226"/>
                  </a:lnTo>
                  <a:lnTo>
                    <a:pt x="26" y="222"/>
                  </a:lnTo>
                  <a:lnTo>
                    <a:pt x="18" y="214"/>
                  </a:lnTo>
                  <a:lnTo>
                    <a:pt x="18" y="214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2" y="196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84"/>
                  </a:lnTo>
                  <a:lnTo>
                    <a:pt x="2" y="178"/>
                  </a:lnTo>
                  <a:lnTo>
                    <a:pt x="6" y="170"/>
                  </a:lnTo>
                  <a:lnTo>
                    <a:pt x="12" y="164"/>
                  </a:lnTo>
                  <a:lnTo>
                    <a:pt x="16" y="162"/>
                  </a:lnTo>
                  <a:lnTo>
                    <a:pt x="16" y="162"/>
                  </a:lnTo>
                  <a:lnTo>
                    <a:pt x="32" y="160"/>
                  </a:lnTo>
                  <a:lnTo>
                    <a:pt x="32" y="160"/>
                  </a:lnTo>
                  <a:lnTo>
                    <a:pt x="46" y="152"/>
                  </a:lnTo>
                  <a:lnTo>
                    <a:pt x="64" y="142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160" y="82"/>
                  </a:lnTo>
                  <a:lnTo>
                    <a:pt x="220" y="48"/>
                  </a:lnTo>
                  <a:lnTo>
                    <a:pt x="250" y="32"/>
                  </a:lnTo>
                  <a:lnTo>
                    <a:pt x="278" y="20"/>
                  </a:lnTo>
                  <a:lnTo>
                    <a:pt x="306" y="10"/>
                  </a:lnTo>
                  <a:lnTo>
                    <a:pt x="332" y="4"/>
                  </a:lnTo>
                  <a:lnTo>
                    <a:pt x="332" y="4"/>
                  </a:lnTo>
                  <a:lnTo>
                    <a:pt x="348" y="2"/>
                  </a:lnTo>
                  <a:lnTo>
                    <a:pt x="364" y="0"/>
                  </a:lnTo>
                  <a:lnTo>
                    <a:pt x="378" y="2"/>
                  </a:lnTo>
                  <a:lnTo>
                    <a:pt x="394" y="4"/>
                  </a:lnTo>
                  <a:lnTo>
                    <a:pt x="408" y="8"/>
                  </a:lnTo>
                  <a:lnTo>
                    <a:pt x="422" y="14"/>
                  </a:lnTo>
                  <a:lnTo>
                    <a:pt x="436" y="20"/>
                  </a:lnTo>
                  <a:lnTo>
                    <a:pt x="450" y="26"/>
                  </a:lnTo>
                  <a:lnTo>
                    <a:pt x="462" y="34"/>
                  </a:lnTo>
                  <a:lnTo>
                    <a:pt x="472" y="44"/>
                  </a:lnTo>
                  <a:lnTo>
                    <a:pt x="484" y="54"/>
                  </a:lnTo>
                  <a:lnTo>
                    <a:pt x="492" y="66"/>
                  </a:lnTo>
                  <a:lnTo>
                    <a:pt x="500" y="78"/>
                  </a:lnTo>
                  <a:lnTo>
                    <a:pt x="506" y="90"/>
                  </a:lnTo>
                  <a:lnTo>
                    <a:pt x="512" y="104"/>
                  </a:lnTo>
                  <a:lnTo>
                    <a:pt x="514" y="116"/>
                  </a:lnTo>
                  <a:lnTo>
                    <a:pt x="514" y="116"/>
                  </a:lnTo>
                  <a:lnTo>
                    <a:pt x="516" y="130"/>
                  </a:lnTo>
                  <a:lnTo>
                    <a:pt x="516" y="144"/>
                  </a:lnTo>
                  <a:lnTo>
                    <a:pt x="512" y="158"/>
                  </a:lnTo>
                  <a:lnTo>
                    <a:pt x="510" y="174"/>
                  </a:lnTo>
                  <a:lnTo>
                    <a:pt x="500" y="200"/>
                  </a:lnTo>
                  <a:lnTo>
                    <a:pt x="488" y="226"/>
                  </a:lnTo>
                  <a:lnTo>
                    <a:pt x="488" y="226"/>
                  </a:lnTo>
                  <a:lnTo>
                    <a:pt x="476" y="246"/>
                  </a:lnTo>
                  <a:lnTo>
                    <a:pt x="462" y="266"/>
                  </a:lnTo>
                  <a:lnTo>
                    <a:pt x="450" y="280"/>
                  </a:lnTo>
                  <a:lnTo>
                    <a:pt x="436" y="294"/>
                  </a:lnTo>
                  <a:lnTo>
                    <a:pt x="424" y="304"/>
                  </a:lnTo>
                  <a:lnTo>
                    <a:pt x="410" y="312"/>
                  </a:lnTo>
                  <a:lnTo>
                    <a:pt x="400" y="316"/>
                  </a:lnTo>
                  <a:lnTo>
                    <a:pt x="388" y="320"/>
                  </a:lnTo>
                  <a:lnTo>
                    <a:pt x="388" y="320"/>
                  </a:lnTo>
                  <a:lnTo>
                    <a:pt x="372" y="320"/>
                  </a:lnTo>
                  <a:lnTo>
                    <a:pt x="356" y="318"/>
                  </a:lnTo>
                  <a:lnTo>
                    <a:pt x="342" y="316"/>
                  </a:lnTo>
                  <a:lnTo>
                    <a:pt x="336" y="312"/>
                  </a:lnTo>
                  <a:lnTo>
                    <a:pt x="336" y="312"/>
                  </a:lnTo>
                  <a:lnTo>
                    <a:pt x="306" y="294"/>
                  </a:lnTo>
                  <a:lnTo>
                    <a:pt x="296" y="290"/>
                  </a:lnTo>
                  <a:lnTo>
                    <a:pt x="288" y="288"/>
                  </a:lnTo>
                  <a:lnTo>
                    <a:pt x="286" y="290"/>
                  </a:lnTo>
                  <a:close/>
                  <a:moveTo>
                    <a:pt x="222" y="190"/>
                  </a:moveTo>
                  <a:lnTo>
                    <a:pt x="222" y="190"/>
                  </a:lnTo>
                  <a:lnTo>
                    <a:pt x="242" y="200"/>
                  </a:lnTo>
                  <a:lnTo>
                    <a:pt x="258" y="212"/>
                  </a:lnTo>
                  <a:lnTo>
                    <a:pt x="268" y="220"/>
                  </a:lnTo>
                  <a:lnTo>
                    <a:pt x="274" y="228"/>
                  </a:lnTo>
                  <a:lnTo>
                    <a:pt x="274" y="228"/>
                  </a:lnTo>
                  <a:lnTo>
                    <a:pt x="280" y="238"/>
                  </a:lnTo>
                  <a:lnTo>
                    <a:pt x="282" y="242"/>
                  </a:lnTo>
                  <a:lnTo>
                    <a:pt x="286" y="242"/>
                  </a:lnTo>
                  <a:lnTo>
                    <a:pt x="286" y="242"/>
                  </a:lnTo>
                  <a:lnTo>
                    <a:pt x="292" y="240"/>
                  </a:lnTo>
                  <a:lnTo>
                    <a:pt x="298" y="236"/>
                  </a:lnTo>
                  <a:lnTo>
                    <a:pt x="316" y="222"/>
                  </a:lnTo>
                  <a:lnTo>
                    <a:pt x="338" y="198"/>
                  </a:lnTo>
                  <a:lnTo>
                    <a:pt x="368" y="166"/>
                  </a:lnTo>
                  <a:lnTo>
                    <a:pt x="368" y="166"/>
                  </a:lnTo>
                  <a:lnTo>
                    <a:pt x="386" y="144"/>
                  </a:lnTo>
                  <a:lnTo>
                    <a:pt x="400" y="128"/>
                  </a:lnTo>
                  <a:lnTo>
                    <a:pt x="404" y="120"/>
                  </a:lnTo>
                  <a:lnTo>
                    <a:pt x="408" y="114"/>
                  </a:lnTo>
                  <a:lnTo>
                    <a:pt x="410" y="108"/>
                  </a:lnTo>
                  <a:lnTo>
                    <a:pt x="408" y="100"/>
                  </a:lnTo>
                  <a:lnTo>
                    <a:pt x="408" y="100"/>
                  </a:lnTo>
                  <a:lnTo>
                    <a:pt x="406" y="92"/>
                  </a:lnTo>
                  <a:lnTo>
                    <a:pt x="400" y="86"/>
                  </a:lnTo>
                  <a:lnTo>
                    <a:pt x="392" y="84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80" y="84"/>
                  </a:lnTo>
                  <a:lnTo>
                    <a:pt x="374" y="86"/>
                  </a:lnTo>
                  <a:lnTo>
                    <a:pt x="362" y="98"/>
                  </a:lnTo>
                  <a:lnTo>
                    <a:pt x="362" y="98"/>
                  </a:lnTo>
                  <a:lnTo>
                    <a:pt x="334" y="118"/>
                  </a:lnTo>
                  <a:lnTo>
                    <a:pt x="304" y="138"/>
                  </a:lnTo>
                  <a:lnTo>
                    <a:pt x="304" y="138"/>
                  </a:lnTo>
                  <a:lnTo>
                    <a:pt x="222" y="188"/>
                  </a:lnTo>
                  <a:lnTo>
                    <a:pt x="222" y="190"/>
                  </a:lnTo>
                  <a:close/>
                </a:path>
              </a:pathLst>
            </a:custGeom>
            <a:solidFill>
              <a:srgbClr val="E600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572" name="Freeform 227"/>
            <p:cNvSpPr>
              <a:spLocks/>
            </p:cNvSpPr>
            <p:nvPr/>
          </p:nvSpPr>
          <p:spPr bwMode="auto">
            <a:xfrm>
              <a:off x="3013075" y="739775"/>
              <a:ext cx="161925" cy="241300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0" y="76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10" y="84"/>
                </a:cxn>
                <a:cxn ang="0">
                  <a:pos x="22" y="88"/>
                </a:cxn>
                <a:cxn ang="0">
                  <a:pos x="38" y="90"/>
                </a:cxn>
                <a:cxn ang="0">
                  <a:pos x="38" y="90"/>
                </a:cxn>
                <a:cxn ang="0">
                  <a:pos x="38" y="110"/>
                </a:cxn>
                <a:cxn ang="0">
                  <a:pos x="42" y="130"/>
                </a:cxn>
                <a:cxn ang="0">
                  <a:pos x="46" y="146"/>
                </a:cxn>
                <a:cxn ang="0">
                  <a:pos x="48" y="150"/>
                </a:cxn>
                <a:cxn ang="0">
                  <a:pos x="50" y="152"/>
                </a:cxn>
                <a:cxn ang="0">
                  <a:pos x="50" y="152"/>
                </a:cxn>
                <a:cxn ang="0">
                  <a:pos x="54" y="150"/>
                </a:cxn>
                <a:cxn ang="0">
                  <a:pos x="56" y="146"/>
                </a:cxn>
                <a:cxn ang="0">
                  <a:pos x="60" y="130"/>
                </a:cxn>
                <a:cxn ang="0">
                  <a:pos x="64" y="110"/>
                </a:cxn>
                <a:cxn ang="0">
                  <a:pos x="64" y="90"/>
                </a:cxn>
                <a:cxn ang="0">
                  <a:pos x="64" y="90"/>
                </a:cxn>
                <a:cxn ang="0">
                  <a:pos x="78" y="88"/>
                </a:cxn>
                <a:cxn ang="0">
                  <a:pos x="90" y="84"/>
                </a:cxn>
                <a:cxn ang="0">
                  <a:pos x="98" y="80"/>
                </a:cxn>
                <a:cxn ang="0">
                  <a:pos x="100" y="78"/>
                </a:cxn>
                <a:cxn ang="0">
                  <a:pos x="102" y="76"/>
                </a:cxn>
                <a:cxn ang="0">
                  <a:pos x="102" y="76"/>
                </a:cxn>
                <a:cxn ang="0">
                  <a:pos x="100" y="74"/>
                </a:cxn>
                <a:cxn ang="0">
                  <a:pos x="98" y="72"/>
                </a:cxn>
                <a:cxn ang="0">
                  <a:pos x="90" y="68"/>
                </a:cxn>
                <a:cxn ang="0">
                  <a:pos x="78" y="64"/>
                </a:cxn>
                <a:cxn ang="0">
                  <a:pos x="64" y="62"/>
                </a:cxn>
                <a:cxn ang="0">
                  <a:pos x="64" y="62"/>
                </a:cxn>
                <a:cxn ang="0">
                  <a:pos x="64" y="42"/>
                </a:cxn>
                <a:cxn ang="0">
                  <a:pos x="60" y="22"/>
                </a:cxn>
                <a:cxn ang="0">
                  <a:pos x="56" y="6"/>
                </a:cxn>
                <a:cxn ang="0">
                  <a:pos x="54" y="2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48" y="2"/>
                </a:cxn>
                <a:cxn ang="0">
                  <a:pos x="46" y="6"/>
                </a:cxn>
                <a:cxn ang="0">
                  <a:pos x="42" y="22"/>
                </a:cxn>
                <a:cxn ang="0">
                  <a:pos x="38" y="42"/>
                </a:cxn>
                <a:cxn ang="0">
                  <a:pos x="38" y="62"/>
                </a:cxn>
                <a:cxn ang="0">
                  <a:pos x="38" y="62"/>
                </a:cxn>
                <a:cxn ang="0">
                  <a:pos x="22" y="64"/>
                </a:cxn>
                <a:cxn ang="0">
                  <a:pos x="10" y="68"/>
                </a:cxn>
                <a:cxn ang="0">
                  <a:pos x="2" y="72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0" y="76"/>
                </a:cxn>
              </a:cxnLst>
              <a:rect l="0" t="0" r="r" b="b"/>
              <a:pathLst>
                <a:path w="102" h="152">
                  <a:moveTo>
                    <a:pt x="0" y="76"/>
                  </a:moveTo>
                  <a:lnTo>
                    <a:pt x="0" y="76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10" y="84"/>
                  </a:lnTo>
                  <a:lnTo>
                    <a:pt x="22" y="88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110"/>
                  </a:lnTo>
                  <a:lnTo>
                    <a:pt x="42" y="130"/>
                  </a:lnTo>
                  <a:lnTo>
                    <a:pt x="46" y="146"/>
                  </a:lnTo>
                  <a:lnTo>
                    <a:pt x="48" y="150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4" y="150"/>
                  </a:lnTo>
                  <a:lnTo>
                    <a:pt x="56" y="146"/>
                  </a:lnTo>
                  <a:lnTo>
                    <a:pt x="60" y="130"/>
                  </a:lnTo>
                  <a:lnTo>
                    <a:pt x="64" y="110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78" y="88"/>
                  </a:lnTo>
                  <a:lnTo>
                    <a:pt x="90" y="84"/>
                  </a:lnTo>
                  <a:lnTo>
                    <a:pt x="98" y="80"/>
                  </a:lnTo>
                  <a:lnTo>
                    <a:pt x="100" y="78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00" y="74"/>
                  </a:lnTo>
                  <a:lnTo>
                    <a:pt x="98" y="72"/>
                  </a:lnTo>
                  <a:lnTo>
                    <a:pt x="90" y="68"/>
                  </a:lnTo>
                  <a:lnTo>
                    <a:pt x="78" y="64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4" y="42"/>
                  </a:lnTo>
                  <a:lnTo>
                    <a:pt x="60" y="22"/>
                  </a:lnTo>
                  <a:lnTo>
                    <a:pt x="56" y="6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8" y="2"/>
                  </a:lnTo>
                  <a:lnTo>
                    <a:pt x="46" y="6"/>
                  </a:lnTo>
                  <a:lnTo>
                    <a:pt x="42" y="22"/>
                  </a:lnTo>
                  <a:lnTo>
                    <a:pt x="38" y="42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22" y="64"/>
                  </a:lnTo>
                  <a:lnTo>
                    <a:pt x="10" y="68"/>
                  </a:lnTo>
                  <a:lnTo>
                    <a:pt x="2" y="72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 w="476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1573" name="Freeform 228"/>
            <p:cNvSpPr>
              <a:spLocks/>
            </p:cNvSpPr>
            <p:nvPr/>
          </p:nvSpPr>
          <p:spPr bwMode="auto">
            <a:xfrm>
              <a:off x="3013075" y="739775"/>
              <a:ext cx="161925" cy="241300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0" y="76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10" y="84"/>
                </a:cxn>
                <a:cxn ang="0">
                  <a:pos x="22" y="88"/>
                </a:cxn>
                <a:cxn ang="0">
                  <a:pos x="38" y="90"/>
                </a:cxn>
                <a:cxn ang="0">
                  <a:pos x="38" y="90"/>
                </a:cxn>
                <a:cxn ang="0">
                  <a:pos x="38" y="110"/>
                </a:cxn>
                <a:cxn ang="0">
                  <a:pos x="42" y="130"/>
                </a:cxn>
                <a:cxn ang="0">
                  <a:pos x="46" y="146"/>
                </a:cxn>
                <a:cxn ang="0">
                  <a:pos x="48" y="150"/>
                </a:cxn>
                <a:cxn ang="0">
                  <a:pos x="50" y="152"/>
                </a:cxn>
                <a:cxn ang="0">
                  <a:pos x="50" y="152"/>
                </a:cxn>
                <a:cxn ang="0">
                  <a:pos x="54" y="150"/>
                </a:cxn>
                <a:cxn ang="0">
                  <a:pos x="56" y="146"/>
                </a:cxn>
                <a:cxn ang="0">
                  <a:pos x="60" y="130"/>
                </a:cxn>
                <a:cxn ang="0">
                  <a:pos x="64" y="110"/>
                </a:cxn>
                <a:cxn ang="0">
                  <a:pos x="64" y="90"/>
                </a:cxn>
                <a:cxn ang="0">
                  <a:pos x="64" y="90"/>
                </a:cxn>
                <a:cxn ang="0">
                  <a:pos x="78" y="88"/>
                </a:cxn>
                <a:cxn ang="0">
                  <a:pos x="90" y="84"/>
                </a:cxn>
                <a:cxn ang="0">
                  <a:pos x="98" y="80"/>
                </a:cxn>
                <a:cxn ang="0">
                  <a:pos x="100" y="78"/>
                </a:cxn>
                <a:cxn ang="0">
                  <a:pos x="102" y="76"/>
                </a:cxn>
                <a:cxn ang="0">
                  <a:pos x="102" y="76"/>
                </a:cxn>
                <a:cxn ang="0">
                  <a:pos x="100" y="74"/>
                </a:cxn>
                <a:cxn ang="0">
                  <a:pos x="98" y="72"/>
                </a:cxn>
                <a:cxn ang="0">
                  <a:pos x="90" y="68"/>
                </a:cxn>
                <a:cxn ang="0">
                  <a:pos x="78" y="64"/>
                </a:cxn>
                <a:cxn ang="0">
                  <a:pos x="64" y="62"/>
                </a:cxn>
                <a:cxn ang="0">
                  <a:pos x="64" y="62"/>
                </a:cxn>
                <a:cxn ang="0">
                  <a:pos x="64" y="42"/>
                </a:cxn>
                <a:cxn ang="0">
                  <a:pos x="60" y="22"/>
                </a:cxn>
                <a:cxn ang="0">
                  <a:pos x="56" y="6"/>
                </a:cxn>
                <a:cxn ang="0">
                  <a:pos x="54" y="2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48" y="2"/>
                </a:cxn>
                <a:cxn ang="0">
                  <a:pos x="46" y="6"/>
                </a:cxn>
                <a:cxn ang="0">
                  <a:pos x="42" y="22"/>
                </a:cxn>
                <a:cxn ang="0">
                  <a:pos x="38" y="42"/>
                </a:cxn>
                <a:cxn ang="0">
                  <a:pos x="38" y="62"/>
                </a:cxn>
                <a:cxn ang="0">
                  <a:pos x="38" y="62"/>
                </a:cxn>
                <a:cxn ang="0">
                  <a:pos x="22" y="64"/>
                </a:cxn>
                <a:cxn ang="0">
                  <a:pos x="10" y="68"/>
                </a:cxn>
                <a:cxn ang="0">
                  <a:pos x="2" y="72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0" y="76"/>
                </a:cxn>
              </a:cxnLst>
              <a:rect l="0" t="0" r="r" b="b"/>
              <a:pathLst>
                <a:path w="102" h="152">
                  <a:moveTo>
                    <a:pt x="0" y="76"/>
                  </a:moveTo>
                  <a:lnTo>
                    <a:pt x="0" y="76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10" y="84"/>
                  </a:lnTo>
                  <a:lnTo>
                    <a:pt x="22" y="88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8" y="110"/>
                  </a:lnTo>
                  <a:lnTo>
                    <a:pt x="42" y="130"/>
                  </a:lnTo>
                  <a:lnTo>
                    <a:pt x="46" y="146"/>
                  </a:lnTo>
                  <a:lnTo>
                    <a:pt x="48" y="150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4" y="150"/>
                  </a:lnTo>
                  <a:lnTo>
                    <a:pt x="56" y="146"/>
                  </a:lnTo>
                  <a:lnTo>
                    <a:pt x="60" y="130"/>
                  </a:lnTo>
                  <a:lnTo>
                    <a:pt x="64" y="110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78" y="88"/>
                  </a:lnTo>
                  <a:lnTo>
                    <a:pt x="90" y="84"/>
                  </a:lnTo>
                  <a:lnTo>
                    <a:pt x="98" y="80"/>
                  </a:lnTo>
                  <a:lnTo>
                    <a:pt x="100" y="78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00" y="74"/>
                  </a:lnTo>
                  <a:lnTo>
                    <a:pt x="98" y="72"/>
                  </a:lnTo>
                  <a:lnTo>
                    <a:pt x="90" y="68"/>
                  </a:lnTo>
                  <a:lnTo>
                    <a:pt x="78" y="64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4" y="42"/>
                  </a:lnTo>
                  <a:lnTo>
                    <a:pt x="60" y="22"/>
                  </a:lnTo>
                  <a:lnTo>
                    <a:pt x="56" y="6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8" y="2"/>
                  </a:lnTo>
                  <a:lnTo>
                    <a:pt x="46" y="6"/>
                  </a:lnTo>
                  <a:lnTo>
                    <a:pt x="42" y="22"/>
                  </a:lnTo>
                  <a:lnTo>
                    <a:pt x="38" y="42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22" y="64"/>
                  </a:lnTo>
                  <a:lnTo>
                    <a:pt x="10" y="68"/>
                  </a:lnTo>
                  <a:lnTo>
                    <a:pt x="2" y="72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E600"/>
            </a:solidFill>
            <a:ln w="15875">
              <a:solidFill>
                <a:srgbClr val="FCCA0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</p:grpSp>
      <p:sp>
        <p:nvSpPr>
          <p:cNvPr id="1574" name="Freeform 229"/>
          <p:cNvSpPr>
            <a:spLocks/>
          </p:cNvSpPr>
          <p:nvPr/>
        </p:nvSpPr>
        <p:spPr bwMode="auto">
          <a:xfrm>
            <a:off x="2038350" y="2035175"/>
            <a:ext cx="161925" cy="241300"/>
          </a:xfrm>
          <a:custGeom>
            <a:avLst/>
            <a:gdLst/>
            <a:ahLst/>
            <a:cxnLst>
              <a:cxn ang="0">
                <a:pos x="0" y="76"/>
              </a:cxn>
              <a:cxn ang="0">
                <a:pos x="0" y="76"/>
              </a:cxn>
              <a:cxn ang="0">
                <a:pos x="0" y="78"/>
              </a:cxn>
              <a:cxn ang="0">
                <a:pos x="2" y="80"/>
              </a:cxn>
              <a:cxn ang="0">
                <a:pos x="10" y="84"/>
              </a:cxn>
              <a:cxn ang="0">
                <a:pos x="22" y="86"/>
              </a:cxn>
              <a:cxn ang="0">
                <a:pos x="38" y="88"/>
              </a:cxn>
              <a:cxn ang="0">
                <a:pos x="38" y="88"/>
              </a:cxn>
              <a:cxn ang="0">
                <a:pos x="38" y="108"/>
              </a:cxn>
              <a:cxn ang="0">
                <a:pos x="42" y="128"/>
              </a:cxn>
              <a:cxn ang="0">
                <a:pos x="46" y="144"/>
              </a:cxn>
              <a:cxn ang="0">
                <a:pos x="48" y="150"/>
              </a:cxn>
              <a:cxn ang="0">
                <a:pos x="50" y="152"/>
              </a:cxn>
              <a:cxn ang="0">
                <a:pos x="50" y="152"/>
              </a:cxn>
              <a:cxn ang="0">
                <a:pos x="54" y="150"/>
              </a:cxn>
              <a:cxn ang="0">
                <a:pos x="56" y="144"/>
              </a:cxn>
              <a:cxn ang="0">
                <a:pos x="60" y="130"/>
              </a:cxn>
              <a:cxn ang="0">
                <a:pos x="64" y="108"/>
              </a:cxn>
              <a:cxn ang="0">
                <a:pos x="64" y="88"/>
              </a:cxn>
              <a:cxn ang="0">
                <a:pos x="64" y="88"/>
              </a:cxn>
              <a:cxn ang="0">
                <a:pos x="78" y="86"/>
              </a:cxn>
              <a:cxn ang="0">
                <a:pos x="90" y="84"/>
              </a:cxn>
              <a:cxn ang="0">
                <a:pos x="98" y="80"/>
              </a:cxn>
              <a:cxn ang="0">
                <a:pos x="100" y="78"/>
              </a:cxn>
              <a:cxn ang="0">
                <a:pos x="102" y="76"/>
              </a:cxn>
              <a:cxn ang="0">
                <a:pos x="102" y="76"/>
              </a:cxn>
              <a:cxn ang="0">
                <a:pos x="100" y="72"/>
              </a:cxn>
              <a:cxn ang="0">
                <a:pos x="98" y="70"/>
              </a:cxn>
              <a:cxn ang="0">
                <a:pos x="90" y="66"/>
              </a:cxn>
              <a:cxn ang="0">
                <a:pos x="78" y="64"/>
              </a:cxn>
              <a:cxn ang="0">
                <a:pos x="64" y="62"/>
              </a:cxn>
              <a:cxn ang="0">
                <a:pos x="64" y="62"/>
              </a:cxn>
              <a:cxn ang="0">
                <a:pos x="64" y="42"/>
              </a:cxn>
              <a:cxn ang="0">
                <a:pos x="60" y="22"/>
              </a:cxn>
              <a:cxn ang="0">
                <a:pos x="56" y="6"/>
              </a:cxn>
              <a:cxn ang="0">
                <a:pos x="54" y="0"/>
              </a:cxn>
              <a:cxn ang="0">
                <a:pos x="50" y="0"/>
              </a:cxn>
              <a:cxn ang="0">
                <a:pos x="50" y="0"/>
              </a:cxn>
              <a:cxn ang="0">
                <a:pos x="48" y="2"/>
              </a:cxn>
              <a:cxn ang="0">
                <a:pos x="46" y="6"/>
              </a:cxn>
              <a:cxn ang="0">
                <a:pos x="42" y="22"/>
              </a:cxn>
              <a:cxn ang="0">
                <a:pos x="38" y="42"/>
              </a:cxn>
              <a:cxn ang="0">
                <a:pos x="38" y="62"/>
              </a:cxn>
              <a:cxn ang="0">
                <a:pos x="38" y="62"/>
              </a:cxn>
              <a:cxn ang="0">
                <a:pos x="22" y="64"/>
              </a:cxn>
              <a:cxn ang="0">
                <a:pos x="10" y="66"/>
              </a:cxn>
              <a:cxn ang="0">
                <a:pos x="2" y="70"/>
              </a:cxn>
              <a:cxn ang="0">
                <a:pos x="0" y="72"/>
              </a:cxn>
              <a:cxn ang="0">
                <a:pos x="0" y="76"/>
              </a:cxn>
              <a:cxn ang="0">
                <a:pos x="0" y="76"/>
              </a:cxn>
            </a:cxnLst>
            <a:rect l="0" t="0" r="r" b="b"/>
            <a:pathLst>
              <a:path w="102" h="152">
                <a:moveTo>
                  <a:pt x="0" y="76"/>
                </a:moveTo>
                <a:lnTo>
                  <a:pt x="0" y="76"/>
                </a:lnTo>
                <a:lnTo>
                  <a:pt x="0" y="78"/>
                </a:lnTo>
                <a:lnTo>
                  <a:pt x="2" y="80"/>
                </a:lnTo>
                <a:lnTo>
                  <a:pt x="10" y="84"/>
                </a:lnTo>
                <a:lnTo>
                  <a:pt x="22" y="86"/>
                </a:lnTo>
                <a:lnTo>
                  <a:pt x="38" y="88"/>
                </a:lnTo>
                <a:lnTo>
                  <a:pt x="38" y="88"/>
                </a:lnTo>
                <a:lnTo>
                  <a:pt x="38" y="108"/>
                </a:lnTo>
                <a:lnTo>
                  <a:pt x="42" y="128"/>
                </a:lnTo>
                <a:lnTo>
                  <a:pt x="46" y="144"/>
                </a:lnTo>
                <a:lnTo>
                  <a:pt x="48" y="150"/>
                </a:lnTo>
                <a:lnTo>
                  <a:pt x="50" y="152"/>
                </a:lnTo>
                <a:lnTo>
                  <a:pt x="50" y="152"/>
                </a:lnTo>
                <a:lnTo>
                  <a:pt x="54" y="150"/>
                </a:lnTo>
                <a:lnTo>
                  <a:pt x="56" y="144"/>
                </a:lnTo>
                <a:lnTo>
                  <a:pt x="60" y="130"/>
                </a:lnTo>
                <a:lnTo>
                  <a:pt x="64" y="108"/>
                </a:lnTo>
                <a:lnTo>
                  <a:pt x="64" y="88"/>
                </a:lnTo>
                <a:lnTo>
                  <a:pt x="64" y="88"/>
                </a:lnTo>
                <a:lnTo>
                  <a:pt x="78" y="86"/>
                </a:lnTo>
                <a:lnTo>
                  <a:pt x="90" y="84"/>
                </a:lnTo>
                <a:lnTo>
                  <a:pt x="98" y="80"/>
                </a:lnTo>
                <a:lnTo>
                  <a:pt x="100" y="78"/>
                </a:lnTo>
                <a:lnTo>
                  <a:pt x="102" y="76"/>
                </a:lnTo>
                <a:lnTo>
                  <a:pt x="102" y="76"/>
                </a:lnTo>
                <a:lnTo>
                  <a:pt x="100" y="72"/>
                </a:lnTo>
                <a:lnTo>
                  <a:pt x="98" y="70"/>
                </a:lnTo>
                <a:lnTo>
                  <a:pt x="90" y="66"/>
                </a:lnTo>
                <a:lnTo>
                  <a:pt x="78" y="64"/>
                </a:lnTo>
                <a:lnTo>
                  <a:pt x="64" y="62"/>
                </a:lnTo>
                <a:lnTo>
                  <a:pt x="64" y="62"/>
                </a:lnTo>
                <a:lnTo>
                  <a:pt x="64" y="42"/>
                </a:lnTo>
                <a:lnTo>
                  <a:pt x="60" y="22"/>
                </a:lnTo>
                <a:lnTo>
                  <a:pt x="56" y="6"/>
                </a:lnTo>
                <a:lnTo>
                  <a:pt x="54" y="0"/>
                </a:lnTo>
                <a:lnTo>
                  <a:pt x="50" y="0"/>
                </a:lnTo>
                <a:lnTo>
                  <a:pt x="50" y="0"/>
                </a:lnTo>
                <a:lnTo>
                  <a:pt x="48" y="2"/>
                </a:lnTo>
                <a:lnTo>
                  <a:pt x="46" y="6"/>
                </a:lnTo>
                <a:lnTo>
                  <a:pt x="42" y="22"/>
                </a:lnTo>
                <a:lnTo>
                  <a:pt x="38" y="42"/>
                </a:lnTo>
                <a:lnTo>
                  <a:pt x="38" y="62"/>
                </a:lnTo>
                <a:lnTo>
                  <a:pt x="38" y="62"/>
                </a:lnTo>
                <a:lnTo>
                  <a:pt x="22" y="64"/>
                </a:lnTo>
                <a:lnTo>
                  <a:pt x="10" y="66"/>
                </a:lnTo>
                <a:lnTo>
                  <a:pt x="2" y="70"/>
                </a:lnTo>
                <a:lnTo>
                  <a:pt x="0" y="72"/>
                </a:lnTo>
                <a:lnTo>
                  <a:pt x="0" y="76"/>
                </a:lnTo>
                <a:lnTo>
                  <a:pt x="0" y="76"/>
                </a:lnTo>
                <a:close/>
              </a:path>
            </a:pathLst>
          </a:custGeom>
          <a:solidFill>
            <a:srgbClr val="FFE600"/>
          </a:solidFill>
          <a:ln w="15875">
            <a:solidFill>
              <a:srgbClr val="FCCA0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575" name="Freeform 230"/>
          <p:cNvSpPr>
            <a:spLocks/>
          </p:cNvSpPr>
          <p:nvPr/>
        </p:nvSpPr>
        <p:spPr bwMode="auto">
          <a:xfrm>
            <a:off x="7239000" y="238125"/>
            <a:ext cx="158750" cy="241300"/>
          </a:xfrm>
          <a:custGeom>
            <a:avLst/>
            <a:gdLst/>
            <a:ahLst/>
            <a:cxnLst>
              <a:cxn ang="0">
                <a:pos x="0" y="76"/>
              </a:cxn>
              <a:cxn ang="0">
                <a:pos x="0" y="76"/>
              </a:cxn>
              <a:cxn ang="0">
                <a:pos x="0" y="78"/>
              </a:cxn>
              <a:cxn ang="0">
                <a:pos x="2" y="82"/>
              </a:cxn>
              <a:cxn ang="0">
                <a:pos x="10" y="86"/>
              </a:cxn>
              <a:cxn ang="0">
                <a:pos x="22" y="88"/>
              </a:cxn>
              <a:cxn ang="0">
                <a:pos x="36" y="90"/>
              </a:cxn>
              <a:cxn ang="0">
                <a:pos x="36" y="90"/>
              </a:cxn>
              <a:cxn ang="0">
                <a:pos x="38" y="110"/>
              </a:cxn>
              <a:cxn ang="0">
                <a:pos x="40" y="130"/>
              </a:cxn>
              <a:cxn ang="0">
                <a:pos x="46" y="146"/>
              </a:cxn>
              <a:cxn ang="0">
                <a:pos x="48" y="150"/>
              </a:cxn>
              <a:cxn ang="0">
                <a:pos x="50" y="152"/>
              </a:cxn>
              <a:cxn ang="0">
                <a:pos x="50" y="152"/>
              </a:cxn>
              <a:cxn ang="0">
                <a:pos x="52" y="150"/>
              </a:cxn>
              <a:cxn ang="0">
                <a:pos x="54" y="146"/>
              </a:cxn>
              <a:cxn ang="0">
                <a:pos x="60" y="130"/>
              </a:cxn>
              <a:cxn ang="0">
                <a:pos x="62" y="110"/>
              </a:cxn>
              <a:cxn ang="0">
                <a:pos x="64" y="90"/>
              </a:cxn>
              <a:cxn ang="0">
                <a:pos x="64" y="90"/>
              </a:cxn>
              <a:cxn ang="0">
                <a:pos x="78" y="88"/>
              </a:cxn>
              <a:cxn ang="0">
                <a:pos x="90" y="86"/>
              </a:cxn>
              <a:cxn ang="0">
                <a:pos x="98" y="82"/>
              </a:cxn>
              <a:cxn ang="0">
                <a:pos x="100" y="78"/>
              </a:cxn>
              <a:cxn ang="0">
                <a:pos x="100" y="76"/>
              </a:cxn>
              <a:cxn ang="0">
                <a:pos x="100" y="76"/>
              </a:cxn>
              <a:cxn ang="0">
                <a:pos x="100" y="74"/>
              </a:cxn>
              <a:cxn ang="0">
                <a:pos x="98" y="72"/>
              </a:cxn>
              <a:cxn ang="0">
                <a:pos x="90" y="68"/>
              </a:cxn>
              <a:cxn ang="0">
                <a:pos x="78" y="64"/>
              </a:cxn>
              <a:cxn ang="0">
                <a:pos x="64" y="62"/>
              </a:cxn>
              <a:cxn ang="0">
                <a:pos x="64" y="62"/>
              </a:cxn>
              <a:cxn ang="0">
                <a:pos x="62" y="44"/>
              </a:cxn>
              <a:cxn ang="0">
                <a:pos x="60" y="22"/>
              </a:cxn>
              <a:cxn ang="0">
                <a:pos x="54" y="8"/>
              </a:cxn>
              <a:cxn ang="0">
                <a:pos x="52" y="2"/>
              </a:cxn>
              <a:cxn ang="0">
                <a:pos x="50" y="0"/>
              </a:cxn>
              <a:cxn ang="0">
                <a:pos x="50" y="0"/>
              </a:cxn>
              <a:cxn ang="0">
                <a:pos x="48" y="2"/>
              </a:cxn>
              <a:cxn ang="0">
                <a:pos x="46" y="8"/>
              </a:cxn>
              <a:cxn ang="0">
                <a:pos x="40" y="24"/>
              </a:cxn>
              <a:cxn ang="0">
                <a:pos x="38" y="44"/>
              </a:cxn>
              <a:cxn ang="0">
                <a:pos x="36" y="62"/>
              </a:cxn>
              <a:cxn ang="0">
                <a:pos x="36" y="62"/>
              </a:cxn>
              <a:cxn ang="0">
                <a:pos x="22" y="64"/>
              </a:cxn>
              <a:cxn ang="0">
                <a:pos x="10" y="68"/>
              </a:cxn>
              <a:cxn ang="0">
                <a:pos x="2" y="72"/>
              </a:cxn>
              <a:cxn ang="0">
                <a:pos x="0" y="74"/>
              </a:cxn>
              <a:cxn ang="0">
                <a:pos x="0" y="76"/>
              </a:cxn>
              <a:cxn ang="0">
                <a:pos x="0" y="76"/>
              </a:cxn>
            </a:cxnLst>
            <a:rect l="0" t="0" r="r" b="b"/>
            <a:pathLst>
              <a:path w="100" h="152">
                <a:moveTo>
                  <a:pt x="0" y="76"/>
                </a:moveTo>
                <a:lnTo>
                  <a:pt x="0" y="76"/>
                </a:lnTo>
                <a:lnTo>
                  <a:pt x="0" y="78"/>
                </a:lnTo>
                <a:lnTo>
                  <a:pt x="2" y="82"/>
                </a:lnTo>
                <a:lnTo>
                  <a:pt x="10" y="86"/>
                </a:lnTo>
                <a:lnTo>
                  <a:pt x="22" y="88"/>
                </a:lnTo>
                <a:lnTo>
                  <a:pt x="36" y="90"/>
                </a:lnTo>
                <a:lnTo>
                  <a:pt x="36" y="90"/>
                </a:lnTo>
                <a:lnTo>
                  <a:pt x="38" y="110"/>
                </a:lnTo>
                <a:lnTo>
                  <a:pt x="40" y="130"/>
                </a:lnTo>
                <a:lnTo>
                  <a:pt x="46" y="146"/>
                </a:lnTo>
                <a:lnTo>
                  <a:pt x="48" y="150"/>
                </a:lnTo>
                <a:lnTo>
                  <a:pt x="50" y="152"/>
                </a:lnTo>
                <a:lnTo>
                  <a:pt x="50" y="152"/>
                </a:lnTo>
                <a:lnTo>
                  <a:pt x="52" y="150"/>
                </a:lnTo>
                <a:lnTo>
                  <a:pt x="54" y="146"/>
                </a:lnTo>
                <a:lnTo>
                  <a:pt x="60" y="130"/>
                </a:lnTo>
                <a:lnTo>
                  <a:pt x="62" y="110"/>
                </a:lnTo>
                <a:lnTo>
                  <a:pt x="64" y="90"/>
                </a:lnTo>
                <a:lnTo>
                  <a:pt x="64" y="90"/>
                </a:lnTo>
                <a:lnTo>
                  <a:pt x="78" y="88"/>
                </a:lnTo>
                <a:lnTo>
                  <a:pt x="90" y="86"/>
                </a:lnTo>
                <a:lnTo>
                  <a:pt x="98" y="82"/>
                </a:lnTo>
                <a:lnTo>
                  <a:pt x="100" y="78"/>
                </a:lnTo>
                <a:lnTo>
                  <a:pt x="100" y="76"/>
                </a:lnTo>
                <a:lnTo>
                  <a:pt x="100" y="76"/>
                </a:lnTo>
                <a:lnTo>
                  <a:pt x="100" y="74"/>
                </a:lnTo>
                <a:lnTo>
                  <a:pt x="98" y="72"/>
                </a:lnTo>
                <a:lnTo>
                  <a:pt x="90" y="68"/>
                </a:lnTo>
                <a:lnTo>
                  <a:pt x="78" y="64"/>
                </a:lnTo>
                <a:lnTo>
                  <a:pt x="64" y="62"/>
                </a:lnTo>
                <a:lnTo>
                  <a:pt x="64" y="62"/>
                </a:lnTo>
                <a:lnTo>
                  <a:pt x="62" y="44"/>
                </a:lnTo>
                <a:lnTo>
                  <a:pt x="60" y="22"/>
                </a:lnTo>
                <a:lnTo>
                  <a:pt x="54" y="8"/>
                </a:lnTo>
                <a:lnTo>
                  <a:pt x="52" y="2"/>
                </a:lnTo>
                <a:lnTo>
                  <a:pt x="50" y="0"/>
                </a:lnTo>
                <a:lnTo>
                  <a:pt x="50" y="0"/>
                </a:lnTo>
                <a:lnTo>
                  <a:pt x="48" y="2"/>
                </a:lnTo>
                <a:lnTo>
                  <a:pt x="46" y="8"/>
                </a:lnTo>
                <a:lnTo>
                  <a:pt x="40" y="24"/>
                </a:lnTo>
                <a:lnTo>
                  <a:pt x="38" y="44"/>
                </a:lnTo>
                <a:lnTo>
                  <a:pt x="36" y="62"/>
                </a:lnTo>
                <a:lnTo>
                  <a:pt x="36" y="62"/>
                </a:lnTo>
                <a:lnTo>
                  <a:pt x="22" y="64"/>
                </a:lnTo>
                <a:lnTo>
                  <a:pt x="10" y="68"/>
                </a:lnTo>
                <a:lnTo>
                  <a:pt x="2" y="72"/>
                </a:lnTo>
                <a:lnTo>
                  <a:pt x="0" y="74"/>
                </a:lnTo>
                <a:lnTo>
                  <a:pt x="0" y="76"/>
                </a:lnTo>
                <a:lnTo>
                  <a:pt x="0" y="76"/>
                </a:lnTo>
                <a:close/>
              </a:path>
            </a:pathLst>
          </a:custGeom>
          <a:solidFill>
            <a:srgbClr val="FFE600"/>
          </a:solidFill>
          <a:ln w="15875">
            <a:solidFill>
              <a:srgbClr val="FCCA0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576" name="Freeform 231"/>
          <p:cNvSpPr>
            <a:spLocks/>
          </p:cNvSpPr>
          <p:nvPr/>
        </p:nvSpPr>
        <p:spPr bwMode="auto">
          <a:xfrm>
            <a:off x="5260975" y="1479550"/>
            <a:ext cx="193675" cy="288925"/>
          </a:xfrm>
          <a:custGeom>
            <a:avLst/>
            <a:gdLst/>
            <a:ahLst/>
            <a:cxnLst>
              <a:cxn ang="0">
                <a:pos x="0" y="92"/>
              </a:cxn>
              <a:cxn ang="0">
                <a:pos x="0" y="92"/>
              </a:cxn>
              <a:cxn ang="0">
                <a:pos x="2" y="94"/>
              </a:cxn>
              <a:cxn ang="0">
                <a:pos x="4" y="98"/>
              </a:cxn>
              <a:cxn ang="0">
                <a:pos x="14" y="102"/>
              </a:cxn>
              <a:cxn ang="0">
                <a:pos x="28" y="106"/>
              </a:cxn>
              <a:cxn ang="0">
                <a:pos x="46" y="108"/>
              </a:cxn>
              <a:cxn ang="0">
                <a:pos x="46" y="108"/>
              </a:cxn>
              <a:cxn ang="0">
                <a:pos x="46" y="132"/>
              </a:cxn>
              <a:cxn ang="0">
                <a:pos x="50" y="156"/>
              </a:cxn>
              <a:cxn ang="0">
                <a:pos x="56" y="176"/>
              </a:cxn>
              <a:cxn ang="0">
                <a:pos x="58" y="180"/>
              </a:cxn>
              <a:cxn ang="0">
                <a:pos x="62" y="182"/>
              </a:cxn>
              <a:cxn ang="0">
                <a:pos x="62" y="182"/>
              </a:cxn>
              <a:cxn ang="0">
                <a:pos x="64" y="180"/>
              </a:cxn>
              <a:cxn ang="0">
                <a:pos x="68" y="176"/>
              </a:cxn>
              <a:cxn ang="0">
                <a:pos x="72" y="156"/>
              </a:cxn>
              <a:cxn ang="0">
                <a:pos x="76" y="132"/>
              </a:cxn>
              <a:cxn ang="0">
                <a:pos x="78" y="108"/>
              </a:cxn>
              <a:cxn ang="0">
                <a:pos x="78" y="108"/>
              </a:cxn>
              <a:cxn ang="0">
                <a:pos x="96" y="106"/>
              </a:cxn>
              <a:cxn ang="0">
                <a:pos x="110" y="102"/>
              </a:cxn>
              <a:cxn ang="0">
                <a:pos x="118" y="98"/>
              </a:cxn>
              <a:cxn ang="0">
                <a:pos x="122" y="94"/>
              </a:cxn>
              <a:cxn ang="0">
                <a:pos x="122" y="92"/>
              </a:cxn>
              <a:cxn ang="0">
                <a:pos x="122" y="92"/>
              </a:cxn>
              <a:cxn ang="0">
                <a:pos x="122" y="90"/>
              </a:cxn>
              <a:cxn ang="0">
                <a:pos x="118" y="86"/>
              </a:cxn>
              <a:cxn ang="0">
                <a:pos x="110" y="82"/>
              </a:cxn>
              <a:cxn ang="0">
                <a:pos x="96" y="78"/>
              </a:cxn>
              <a:cxn ang="0">
                <a:pos x="78" y="76"/>
              </a:cxn>
              <a:cxn ang="0">
                <a:pos x="78" y="76"/>
              </a:cxn>
              <a:cxn ang="0">
                <a:pos x="76" y="52"/>
              </a:cxn>
              <a:cxn ang="0">
                <a:pos x="72" y="28"/>
              </a:cxn>
              <a:cxn ang="0">
                <a:pos x="68" y="8"/>
              </a:cxn>
              <a:cxn ang="0">
                <a:pos x="64" y="2"/>
              </a:cxn>
              <a:cxn ang="0">
                <a:pos x="62" y="0"/>
              </a:cxn>
              <a:cxn ang="0">
                <a:pos x="62" y="0"/>
              </a:cxn>
              <a:cxn ang="0">
                <a:pos x="58" y="2"/>
              </a:cxn>
              <a:cxn ang="0">
                <a:pos x="56" y="8"/>
              </a:cxn>
              <a:cxn ang="0">
                <a:pos x="50" y="28"/>
              </a:cxn>
              <a:cxn ang="0">
                <a:pos x="46" y="52"/>
              </a:cxn>
              <a:cxn ang="0">
                <a:pos x="46" y="76"/>
              </a:cxn>
              <a:cxn ang="0">
                <a:pos x="46" y="76"/>
              </a:cxn>
              <a:cxn ang="0">
                <a:pos x="28" y="78"/>
              </a:cxn>
              <a:cxn ang="0">
                <a:pos x="14" y="82"/>
              </a:cxn>
              <a:cxn ang="0">
                <a:pos x="4" y="86"/>
              </a:cxn>
              <a:cxn ang="0">
                <a:pos x="2" y="90"/>
              </a:cxn>
              <a:cxn ang="0">
                <a:pos x="0" y="92"/>
              </a:cxn>
              <a:cxn ang="0">
                <a:pos x="0" y="92"/>
              </a:cxn>
            </a:cxnLst>
            <a:rect l="0" t="0" r="r" b="b"/>
            <a:pathLst>
              <a:path w="122" h="182">
                <a:moveTo>
                  <a:pt x="0" y="92"/>
                </a:moveTo>
                <a:lnTo>
                  <a:pt x="0" y="92"/>
                </a:lnTo>
                <a:lnTo>
                  <a:pt x="2" y="94"/>
                </a:lnTo>
                <a:lnTo>
                  <a:pt x="4" y="98"/>
                </a:lnTo>
                <a:lnTo>
                  <a:pt x="14" y="102"/>
                </a:lnTo>
                <a:lnTo>
                  <a:pt x="28" y="106"/>
                </a:lnTo>
                <a:lnTo>
                  <a:pt x="46" y="108"/>
                </a:lnTo>
                <a:lnTo>
                  <a:pt x="46" y="108"/>
                </a:lnTo>
                <a:lnTo>
                  <a:pt x="46" y="132"/>
                </a:lnTo>
                <a:lnTo>
                  <a:pt x="50" y="156"/>
                </a:lnTo>
                <a:lnTo>
                  <a:pt x="56" y="176"/>
                </a:lnTo>
                <a:lnTo>
                  <a:pt x="58" y="180"/>
                </a:lnTo>
                <a:lnTo>
                  <a:pt x="62" y="182"/>
                </a:lnTo>
                <a:lnTo>
                  <a:pt x="62" y="182"/>
                </a:lnTo>
                <a:lnTo>
                  <a:pt x="64" y="180"/>
                </a:lnTo>
                <a:lnTo>
                  <a:pt x="68" y="176"/>
                </a:lnTo>
                <a:lnTo>
                  <a:pt x="72" y="156"/>
                </a:lnTo>
                <a:lnTo>
                  <a:pt x="76" y="132"/>
                </a:lnTo>
                <a:lnTo>
                  <a:pt x="78" y="108"/>
                </a:lnTo>
                <a:lnTo>
                  <a:pt x="78" y="108"/>
                </a:lnTo>
                <a:lnTo>
                  <a:pt x="96" y="106"/>
                </a:lnTo>
                <a:lnTo>
                  <a:pt x="110" y="102"/>
                </a:lnTo>
                <a:lnTo>
                  <a:pt x="118" y="98"/>
                </a:lnTo>
                <a:lnTo>
                  <a:pt x="122" y="94"/>
                </a:lnTo>
                <a:lnTo>
                  <a:pt x="122" y="92"/>
                </a:lnTo>
                <a:lnTo>
                  <a:pt x="122" y="92"/>
                </a:lnTo>
                <a:lnTo>
                  <a:pt x="122" y="90"/>
                </a:lnTo>
                <a:lnTo>
                  <a:pt x="118" y="86"/>
                </a:lnTo>
                <a:lnTo>
                  <a:pt x="110" y="82"/>
                </a:lnTo>
                <a:lnTo>
                  <a:pt x="96" y="78"/>
                </a:lnTo>
                <a:lnTo>
                  <a:pt x="78" y="76"/>
                </a:lnTo>
                <a:lnTo>
                  <a:pt x="78" y="76"/>
                </a:lnTo>
                <a:lnTo>
                  <a:pt x="76" y="52"/>
                </a:lnTo>
                <a:lnTo>
                  <a:pt x="72" y="28"/>
                </a:lnTo>
                <a:lnTo>
                  <a:pt x="68" y="8"/>
                </a:lnTo>
                <a:lnTo>
                  <a:pt x="64" y="2"/>
                </a:lnTo>
                <a:lnTo>
                  <a:pt x="62" y="0"/>
                </a:lnTo>
                <a:lnTo>
                  <a:pt x="62" y="0"/>
                </a:lnTo>
                <a:lnTo>
                  <a:pt x="58" y="2"/>
                </a:lnTo>
                <a:lnTo>
                  <a:pt x="56" y="8"/>
                </a:lnTo>
                <a:lnTo>
                  <a:pt x="50" y="28"/>
                </a:lnTo>
                <a:lnTo>
                  <a:pt x="46" y="52"/>
                </a:lnTo>
                <a:lnTo>
                  <a:pt x="46" y="76"/>
                </a:lnTo>
                <a:lnTo>
                  <a:pt x="46" y="76"/>
                </a:lnTo>
                <a:lnTo>
                  <a:pt x="28" y="78"/>
                </a:lnTo>
                <a:lnTo>
                  <a:pt x="14" y="82"/>
                </a:lnTo>
                <a:lnTo>
                  <a:pt x="4" y="86"/>
                </a:lnTo>
                <a:lnTo>
                  <a:pt x="2" y="90"/>
                </a:lnTo>
                <a:lnTo>
                  <a:pt x="0" y="92"/>
                </a:lnTo>
                <a:lnTo>
                  <a:pt x="0" y="92"/>
                </a:lnTo>
                <a:close/>
              </a:path>
            </a:pathLst>
          </a:custGeom>
          <a:solidFill>
            <a:srgbClr val="FFFFFF"/>
          </a:solidFill>
          <a:ln w="47625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577" name="Freeform 232"/>
          <p:cNvSpPr>
            <a:spLocks/>
          </p:cNvSpPr>
          <p:nvPr/>
        </p:nvSpPr>
        <p:spPr bwMode="auto">
          <a:xfrm>
            <a:off x="5260975" y="1479550"/>
            <a:ext cx="193675" cy="288925"/>
          </a:xfrm>
          <a:custGeom>
            <a:avLst/>
            <a:gdLst/>
            <a:ahLst/>
            <a:cxnLst>
              <a:cxn ang="0">
                <a:pos x="0" y="92"/>
              </a:cxn>
              <a:cxn ang="0">
                <a:pos x="0" y="92"/>
              </a:cxn>
              <a:cxn ang="0">
                <a:pos x="2" y="94"/>
              </a:cxn>
              <a:cxn ang="0">
                <a:pos x="4" y="98"/>
              </a:cxn>
              <a:cxn ang="0">
                <a:pos x="14" y="102"/>
              </a:cxn>
              <a:cxn ang="0">
                <a:pos x="28" y="106"/>
              </a:cxn>
              <a:cxn ang="0">
                <a:pos x="46" y="108"/>
              </a:cxn>
              <a:cxn ang="0">
                <a:pos x="46" y="108"/>
              </a:cxn>
              <a:cxn ang="0">
                <a:pos x="46" y="132"/>
              </a:cxn>
              <a:cxn ang="0">
                <a:pos x="50" y="156"/>
              </a:cxn>
              <a:cxn ang="0">
                <a:pos x="56" y="176"/>
              </a:cxn>
              <a:cxn ang="0">
                <a:pos x="58" y="180"/>
              </a:cxn>
              <a:cxn ang="0">
                <a:pos x="62" y="182"/>
              </a:cxn>
              <a:cxn ang="0">
                <a:pos x="62" y="182"/>
              </a:cxn>
              <a:cxn ang="0">
                <a:pos x="64" y="180"/>
              </a:cxn>
              <a:cxn ang="0">
                <a:pos x="68" y="176"/>
              </a:cxn>
              <a:cxn ang="0">
                <a:pos x="72" y="156"/>
              </a:cxn>
              <a:cxn ang="0">
                <a:pos x="76" y="132"/>
              </a:cxn>
              <a:cxn ang="0">
                <a:pos x="78" y="108"/>
              </a:cxn>
              <a:cxn ang="0">
                <a:pos x="78" y="108"/>
              </a:cxn>
              <a:cxn ang="0">
                <a:pos x="96" y="106"/>
              </a:cxn>
              <a:cxn ang="0">
                <a:pos x="110" y="102"/>
              </a:cxn>
              <a:cxn ang="0">
                <a:pos x="118" y="98"/>
              </a:cxn>
              <a:cxn ang="0">
                <a:pos x="122" y="94"/>
              </a:cxn>
              <a:cxn ang="0">
                <a:pos x="122" y="92"/>
              </a:cxn>
              <a:cxn ang="0">
                <a:pos x="122" y="92"/>
              </a:cxn>
              <a:cxn ang="0">
                <a:pos x="122" y="90"/>
              </a:cxn>
              <a:cxn ang="0">
                <a:pos x="118" y="86"/>
              </a:cxn>
              <a:cxn ang="0">
                <a:pos x="110" y="82"/>
              </a:cxn>
              <a:cxn ang="0">
                <a:pos x="96" y="78"/>
              </a:cxn>
              <a:cxn ang="0">
                <a:pos x="78" y="76"/>
              </a:cxn>
              <a:cxn ang="0">
                <a:pos x="78" y="76"/>
              </a:cxn>
              <a:cxn ang="0">
                <a:pos x="76" y="52"/>
              </a:cxn>
              <a:cxn ang="0">
                <a:pos x="72" y="28"/>
              </a:cxn>
              <a:cxn ang="0">
                <a:pos x="68" y="8"/>
              </a:cxn>
              <a:cxn ang="0">
                <a:pos x="64" y="2"/>
              </a:cxn>
              <a:cxn ang="0">
                <a:pos x="62" y="0"/>
              </a:cxn>
              <a:cxn ang="0">
                <a:pos x="62" y="0"/>
              </a:cxn>
              <a:cxn ang="0">
                <a:pos x="58" y="2"/>
              </a:cxn>
              <a:cxn ang="0">
                <a:pos x="56" y="8"/>
              </a:cxn>
              <a:cxn ang="0">
                <a:pos x="50" y="28"/>
              </a:cxn>
              <a:cxn ang="0">
                <a:pos x="46" y="52"/>
              </a:cxn>
              <a:cxn ang="0">
                <a:pos x="46" y="76"/>
              </a:cxn>
              <a:cxn ang="0">
                <a:pos x="46" y="76"/>
              </a:cxn>
              <a:cxn ang="0">
                <a:pos x="28" y="78"/>
              </a:cxn>
              <a:cxn ang="0">
                <a:pos x="14" y="82"/>
              </a:cxn>
              <a:cxn ang="0">
                <a:pos x="4" y="86"/>
              </a:cxn>
              <a:cxn ang="0">
                <a:pos x="2" y="90"/>
              </a:cxn>
              <a:cxn ang="0">
                <a:pos x="0" y="92"/>
              </a:cxn>
              <a:cxn ang="0">
                <a:pos x="0" y="92"/>
              </a:cxn>
            </a:cxnLst>
            <a:rect l="0" t="0" r="r" b="b"/>
            <a:pathLst>
              <a:path w="122" h="182">
                <a:moveTo>
                  <a:pt x="0" y="92"/>
                </a:moveTo>
                <a:lnTo>
                  <a:pt x="0" y="92"/>
                </a:lnTo>
                <a:lnTo>
                  <a:pt x="2" y="94"/>
                </a:lnTo>
                <a:lnTo>
                  <a:pt x="4" y="98"/>
                </a:lnTo>
                <a:lnTo>
                  <a:pt x="14" y="102"/>
                </a:lnTo>
                <a:lnTo>
                  <a:pt x="28" y="106"/>
                </a:lnTo>
                <a:lnTo>
                  <a:pt x="46" y="108"/>
                </a:lnTo>
                <a:lnTo>
                  <a:pt x="46" y="108"/>
                </a:lnTo>
                <a:lnTo>
                  <a:pt x="46" y="132"/>
                </a:lnTo>
                <a:lnTo>
                  <a:pt x="50" y="156"/>
                </a:lnTo>
                <a:lnTo>
                  <a:pt x="56" y="176"/>
                </a:lnTo>
                <a:lnTo>
                  <a:pt x="58" y="180"/>
                </a:lnTo>
                <a:lnTo>
                  <a:pt x="62" y="182"/>
                </a:lnTo>
                <a:lnTo>
                  <a:pt x="62" y="182"/>
                </a:lnTo>
                <a:lnTo>
                  <a:pt x="64" y="180"/>
                </a:lnTo>
                <a:lnTo>
                  <a:pt x="68" y="176"/>
                </a:lnTo>
                <a:lnTo>
                  <a:pt x="72" y="156"/>
                </a:lnTo>
                <a:lnTo>
                  <a:pt x="76" y="132"/>
                </a:lnTo>
                <a:lnTo>
                  <a:pt x="78" y="108"/>
                </a:lnTo>
                <a:lnTo>
                  <a:pt x="78" y="108"/>
                </a:lnTo>
                <a:lnTo>
                  <a:pt x="96" y="106"/>
                </a:lnTo>
                <a:lnTo>
                  <a:pt x="110" y="102"/>
                </a:lnTo>
                <a:lnTo>
                  <a:pt x="118" y="98"/>
                </a:lnTo>
                <a:lnTo>
                  <a:pt x="122" y="94"/>
                </a:lnTo>
                <a:lnTo>
                  <a:pt x="122" y="92"/>
                </a:lnTo>
                <a:lnTo>
                  <a:pt x="122" y="92"/>
                </a:lnTo>
                <a:lnTo>
                  <a:pt x="122" y="90"/>
                </a:lnTo>
                <a:lnTo>
                  <a:pt x="118" y="86"/>
                </a:lnTo>
                <a:lnTo>
                  <a:pt x="110" y="82"/>
                </a:lnTo>
                <a:lnTo>
                  <a:pt x="96" y="78"/>
                </a:lnTo>
                <a:lnTo>
                  <a:pt x="78" y="76"/>
                </a:lnTo>
                <a:lnTo>
                  <a:pt x="78" y="76"/>
                </a:lnTo>
                <a:lnTo>
                  <a:pt x="76" y="52"/>
                </a:lnTo>
                <a:lnTo>
                  <a:pt x="72" y="28"/>
                </a:lnTo>
                <a:lnTo>
                  <a:pt x="68" y="8"/>
                </a:lnTo>
                <a:lnTo>
                  <a:pt x="64" y="2"/>
                </a:lnTo>
                <a:lnTo>
                  <a:pt x="62" y="0"/>
                </a:lnTo>
                <a:lnTo>
                  <a:pt x="62" y="0"/>
                </a:lnTo>
                <a:lnTo>
                  <a:pt x="58" y="2"/>
                </a:lnTo>
                <a:lnTo>
                  <a:pt x="56" y="8"/>
                </a:lnTo>
                <a:lnTo>
                  <a:pt x="50" y="28"/>
                </a:lnTo>
                <a:lnTo>
                  <a:pt x="46" y="52"/>
                </a:lnTo>
                <a:lnTo>
                  <a:pt x="46" y="76"/>
                </a:lnTo>
                <a:lnTo>
                  <a:pt x="46" y="76"/>
                </a:lnTo>
                <a:lnTo>
                  <a:pt x="28" y="78"/>
                </a:lnTo>
                <a:lnTo>
                  <a:pt x="14" y="82"/>
                </a:lnTo>
                <a:lnTo>
                  <a:pt x="4" y="86"/>
                </a:lnTo>
                <a:lnTo>
                  <a:pt x="2" y="90"/>
                </a:lnTo>
                <a:lnTo>
                  <a:pt x="0" y="92"/>
                </a:lnTo>
                <a:lnTo>
                  <a:pt x="0" y="92"/>
                </a:lnTo>
                <a:close/>
              </a:path>
            </a:pathLst>
          </a:custGeom>
          <a:solidFill>
            <a:srgbClr val="FFE600"/>
          </a:solidFill>
          <a:ln w="15875">
            <a:solidFill>
              <a:srgbClr val="FCCA0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578" name="Freeform 233"/>
          <p:cNvSpPr>
            <a:spLocks noEditPoints="1"/>
          </p:cNvSpPr>
          <p:nvPr/>
        </p:nvSpPr>
        <p:spPr bwMode="auto">
          <a:xfrm>
            <a:off x="520700" y="1400175"/>
            <a:ext cx="904875" cy="784225"/>
          </a:xfrm>
          <a:custGeom>
            <a:avLst/>
            <a:gdLst/>
            <a:ahLst/>
            <a:cxnLst>
              <a:cxn ang="0">
                <a:pos x="72" y="158"/>
              </a:cxn>
              <a:cxn ang="0">
                <a:pos x="110" y="124"/>
              </a:cxn>
              <a:cxn ang="0">
                <a:pos x="122" y="144"/>
              </a:cxn>
              <a:cxn ang="0">
                <a:pos x="112" y="202"/>
              </a:cxn>
              <a:cxn ang="0">
                <a:pos x="150" y="240"/>
              </a:cxn>
              <a:cxn ang="0">
                <a:pos x="198" y="204"/>
              </a:cxn>
              <a:cxn ang="0">
                <a:pos x="202" y="240"/>
              </a:cxn>
              <a:cxn ang="0">
                <a:pos x="220" y="266"/>
              </a:cxn>
              <a:cxn ang="0">
                <a:pos x="258" y="278"/>
              </a:cxn>
              <a:cxn ang="0">
                <a:pos x="248" y="302"/>
              </a:cxn>
              <a:cxn ang="0">
                <a:pos x="250" y="342"/>
              </a:cxn>
              <a:cxn ang="0">
                <a:pos x="354" y="450"/>
              </a:cxn>
              <a:cxn ang="0">
                <a:pos x="340" y="480"/>
              </a:cxn>
              <a:cxn ang="0">
                <a:pos x="292" y="464"/>
              </a:cxn>
              <a:cxn ang="0">
                <a:pos x="254" y="404"/>
              </a:cxn>
              <a:cxn ang="0">
                <a:pos x="204" y="358"/>
              </a:cxn>
              <a:cxn ang="0">
                <a:pos x="238" y="474"/>
              </a:cxn>
              <a:cxn ang="0">
                <a:pos x="216" y="494"/>
              </a:cxn>
              <a:cxn ang="0">
                <a:pos x="168" y="460"/>
              </a:cxn>
              <a:cxn ang="0">
                <a:pos x="168" y="362"/>
              </a:cxn>
              <a:cxn ang="0">
                <a:pos x="124" y="342"/>
              </a:cxn>
              <a:cxn ang="0">
                <a:pos x="82" y="380"/>
              </a:cxn>
              <a:cxn ang="0">
                <a:pos x="64" y="348"/>
              </a:cxn>
              <a:cxn ang="0">
                <a:pos x="98" y="300"/>
              </a:cxn>
              <a:cxn ang="0">
                <a:pos x="80" y="230"/>
              </a:cxn>
              <a:cxn ang="0">
                <a:pos x="36" y="274"/>
              </a:cxn>
              <a:cxn ang="0">
                <a:pos x="0" y="256"/>
              </a:cxn>
              <a:cxn ang="0">
                <a:pos x="506" y="172"/>
              </a:cxn>
              <a:cxn ang="0">
                <a:pos x="560" y="160"/>
              </a:cxn>
              <a:cxn ang="0">
                <a:pos x="568" y="216"/>
              </a:cxn>
              <a:cxn ang="0">
                <a:pos x="518" y="234"/>
              </a:cxn>
              <a:cxn ang="0">
                <a:pos x="392" y="210"/>
              </a:cxn>
              <a:cxn ang="0">
                <a:pos x="384" y="216"/>
              </a:cxn>
              <a:cxn ang="0">
                <a:pos x="408" y="292"/>
              </a:cxn>
              <a:cxn ang="0">
                <a:pos x="400" y="396"/>
              </a:cxn>
              <a:cxn ang="0">
                <a:pos x="368" y="414"/>
              </a:cxn>
              <a:cxn ang="0">
                <a:pos x="328" y="396"/>
              </a:cxn>
              <a:cxn ang="0">
                <a:pos x="342" y="352"/>
              </a:cxn>
              <a:cxn ang="0">
                <a:pos x="350" y="256"/>
              </a:cxn>
              <a:cxn ang="0">
                <a:pos x="282" y="134"/>
              </a:cxn>
              <a:cxn ang="0">
                <a:pos x="218" y="90"/>
              </a:cxn>
              <a:cxn ang="0">
                <a:pos x="190" y="52"/>
              </a:cxn>
              <a:cxn ang="0">
                <a:pos x="204" y="16"/>
              </a:cxn>
              <a:cxn ang="0">
                <a:pos x="232" y="22"/>
              </a:cxn>
              <a:cxn ang="0">
                <a:pos x="352" y="158"/>
              </a:cxn>
              <a:cxn ang="0">
                <a:pos x="434" y="182"/>
              </a:cxn>
              <a:cxn ang="0">
                <a:pos x="204" y="132"/>
              </a:cxn>
              <a:cxn ang="0">
                <a:pos x="240" y="142"/>
              </a:cxn>
              <a:cxn ang="0">
                <a:pos x="302" y="206"/>
              </a:cxn>
              <a:cxn ang="0">
                <a:pos x="244" y="200"/>
              </a:cxn>
              <a:cxn ang="0">
                <a:pos x="198" y="188"/>
              </a:cxn>
              <a:cxn ang="0">
                <a:pos x="192" y="144"/>
              </a:cxn>
              <a:cxn ang="0">
                <a:pos x="322" y="58"/>
              </a:cxn>
              <a:cxn ang="0">
                <a:pos x="310" y="10"/>
              </a:cxn>
              <a:cxn ang="0">
                <a:pos x="366" y="2"/>
              </a:cxn>
              <a:cxn ang="0">
                <a:pos x="378" y="30"/>
              </a:cxn>
              <a:cxn ang="0">
                <a:pos x="364" y="124"/>
              </a:cxn>
              <a:cxn ang="0">
                <a:pos x="342" y="128"/>
              </a:cxn>
            </a:cxnLst>
            <a:rect l="0" t="0" r="r" b="b"/>
            <a:pathLst>
              <a:path w="570" h="494">
                <a:moveTo>
                  <a:pt x="42" y="208"/>
                </a:moveTo>
                <a:lnTo>
                  <a:pt x="42" y="208"/>
                </a:lnTo>
                <a:lnTo>
                  <a:pt x="52" y="192"/>
                </a:lnTo>
                <a:lnTo>
                  <a:pt x="62" y="178"/>
                </a:lnTo>
                <a:lnTo>
                  <a:pt x="72" y="158"/>
                </a:lnTo>
                <a:lnTo>
                  <a:pt x="72" y="158"/>
                </a:lnTo>
                <a:lnTo>
                  <a:pt x="76" y="146"/>
                </a:lnTo>
                <a:lnTo>
                  <a:pt x="78" y="140"/>
                </a:lnTo>
                <a:lnTo>
                  <a:pt x="78" y="140"/>
                </a:lnTo>
                <a:lnTo>
                  <a:pt x="88" y="134"/>
                </a:lnTo>
                <a:lnTo>
                  <a:pt x="96" y="130"/>
                </a:lnTo>
                <a:lnTo>
                  <a:pt x="110" y="124"/>
                </a:lnTo>
                <a:lnTo>
                  <a:pt x="110" y="124"/>
                </a:lnTo>
                <a:lnTo>
                  <a:pt x="122" y="128"/>
                </a:lnTo>
                <a:lnTo>
                  <a:pt x="122" y="128"/>
                </a:lnTo>
                <a:lnTo>
                  <a:pt x="124" y="132"/>
                </a:lnTo>
                <a:lnTo>
                  <a:pt x="124" y="134"/>
                </a:lnTo>
                <a:lnTo>
                  <a:pt x="122" y="144"/>
                </a:lnTo>
                <a:lnTo>
                  <a:pt x="112" y="168"/>
                </a:lnTo>
                <a:lnTo>
                  <a:pt x="112" y="168"/>
                </a:lnTo>
                <a:lnTo>
                  <a:pt x="106" y="180"/>
                </a:lnTo>
                <a:lnTo>
                  <a:pt x="104" y="188"/>
                </a:lnTo>
                <a:lnTo>
                  <a:pt x="106" y="194"/>
                </a:lnTo>
                <a:lnTo>
                  <a:pt x="112" y="202"/>
                </a:lnTo>
                <a:lnTo>
                  <a:pt x="142" y="232"/>
                </a:lnTo>
                <a:lnTo>
                  <a:pt x="142" y="232"/>
                </a:lnTo>
                <a:lnTo>
                  <a:pt x="148" y="240"/>
                </a:lnTo>
                <a:lnTo>
                  <a:pt x="148" y="240"/>
                </a:lnTo>
                <a:lnTo>
                  <a:pt x="150" y="240"/>
                </a:lnTo>
                <a:lnTo>
                  <a:pt x="150" y="240"/>
                </a:lnTo>
                <a:lnTo>
                  <a:pt x="150" y="240"/>
                </a:lnTo>
                <a:lnTo>
                  <a:pt x="172" y="220"/>
                </a:lnTo>
                <a:lnTo>
                  <a:pt x="186" y="208"/>
                </a:lnTo>
                <a:lnTo>
                  <a:pt x="190" y="204"/>
                </a:lnTo>
                <a:lnTo>
                  <a:pt x="194" y="202"/>
                </a:lnTo>
                <a:lnTo>
                  <a:pt x="198" y="204"/>
                </a:lnTo>
                <a:lnTo>
                  <a:pt x="200" y="206"/>
                </a:lnTo>
                <a:lnTo>
                  <a:pt x="200" y="206"/>
                </a:lnTo>
                <a:lnTo>
                  <a:pt x="204" y="212"/>
                </a:lnTo>
                <a:lnTo>
                  <a:pt x="208" y="222"/>
                </a:lnTo>
                <a:lnTo>
                  <a:pt x="208" y="222"/>
                </a:lnTo>
                <a:lnTo>
                  <a:pt x="202" y="240"/>
                </a:lnTo>
                <a:lnTo>
                  <a:pt x="202" y="240"/>
                </a:lnTo>
                <a:lnTo>
                  <a:pt x="194" y="250"/>
                </a:lnTo>
                <a:lnTo>
                  <a:pt x="190" y="256"/>
                </a:lnTo>
                <a:lnTo>
                  <a:pt x="190" y="256"/>
                </a:lnTo>
                <a:lnTo>
                  <a:pt x="206" y="262"/>
                </a:lnTo>
                <a:lnTo>
                  <a:pt x="220" y="266"/>
                </a:lnTo>
                <a:lnTo>
                  <a:pt x="238" y="268"/>
                </a:lnTo>
                <a:lnTo>
                  <a:pt x="238" y="268"/>
                </a:lnTo>
                <a:lnTo>
                  <a:pt x="248" y="268"/>
                </a:lnTo>
                <a:lnTo>
                  <a:pt x="254" y="270"/>
                </a:lnTo>
                <a:lnTo>
                  <a:pt x="254" y="270"/>
                </a:lnTo>
                <a:lnTo>
                  <a:pt x="258" y="278"/>
                </a:lnTo>
                <a:lnTo>
                  <a:pt x="258" y="286"/>
                </a:lnTo>
                <a:lnTo>
                  <a:pt x="258" y="294"/>
                </a:lnTo>
                <a:lnTo>
                  <a:pt x="256" y="300"/>
                </a:lnTo>
                <a:lnTo>
                  <a:pt x="256" y="300"/>
                </a:lnTo>
                <a:lnTo>
                  <a:pt x="254" y="302"/>
                </a:lnTo>
                <a:lnTo>
                  <a:pt x="248" y="302"/>
                </a:lnTo>
                <a:lnTo>
                  <a:pt x="238" y="302"/>
                </a:lnTo>
                <a:lnTo>
                  <a:pt x="238" y="302"/>
                </a:lnTo>
                <a:lnTo>
                  <a:pt x="224" y="302"/>
                </a:lnTo>
                <a:lnTo>
                  <a:pt x="210" y="302"/>
                </a:lnTo>
                <a:lnTo>
                  <a:pt x="210" y="304"/>
                </a:lnTo>
                <a:lnTo>
                  <a:pt x="250" y="342"/>
                </a:lnTo>
                <a:lnTo>
                  <a:pt x="262" y="354"/>
                </a:lnTo>
                <a:lnTo>
                  <a:pt x="308" y="398"/>
                </a:lnTo>
                <a:lnTo>
                  <a:pt x="308" y="398"/>
                </a:lnTo>
                <a:lnTo>
                  <a:pt x="330" y="420"/>
                </a:lnTo>
                <a:lnTo>
                  <a:pt x="348" y="440"/>
                </a:lnTo>
                <a:lnTo>
                  <a:pt x="354" y="450"/>
                </a:lnTo>
                <a:lnTo>
                  <a:pt x="356" y="458"/>
                </a:lnTo>
                <a:lnTo>
                  <a:pt x="356" y="466"/>
                </a:lnTo>
                <a:lnTo>
                  <a:pt x="352" y="474"/>
                </a:lnTo>
                <a:lnTo>
                  <a:pt x="352" y="474"/>
                </a:lnTo>
                <a:lnTo>
                  <a:pt x="346" y="478"/>
                </a:lnTo>
                <a:lnTo>
                  <a:pt x="340" y="480"/>
                </a:lnTo>
                <a:lnTo>
                  <a:pt x="332" y="480"/>
                </a:lnTo>
                <a:lnTo>
                  <a:pt x="324" y="478"/>
                </a:lnTo>
                <a:lnTo>
                  <a:pt x="314" y="476"/>
                </a:lnTo>
                <a:lnTo>
                  <a:pt x="306" y="474"/>
                </a:lnTo>
                <a:lnTo>
                  <a:pt x="298" y="468"/>
                </a:lnTo>
                <a:lnTo>
                  <a:pt x="292" y="464"/>
                </a:lnTo>
                <a:lnTo>
                  <a:pt x="292" y="464"/>
                </a:lnTo>
                <a:lnTo>
                  <a:pt x="284" y="454"/>
                </a:lnTo>
                <a:lnTo>
                  <a:pt x="276" y="436"/>
                </a:lnTo>
                <a:lnTo>
                  <a:pt x="276" y="436"/>
                </a:lnTo>
                <a:lnTo>
                  <a:pt x="264" y="420"/>
                </a:lnTo>
                <a:lnTo>
                  <a:pt x="254" y="404"/>
                </a:lnTo>
                <a:lnTo>
                  <a:pt x="226" y="374"/>
                </a:lnTo>
                <a:lnTo>
                  <a:pt x="226" y="374"/>
                </a:lnTo>
                <a:lnTo>
                  <a:pt x="214" y="362"/>
                </a:lnTo>
                <a:lnTo>
                  <a:pt x="208" y="358"/>
                </a:lnTo>
                <a:lnTo>
                  <a:pt x="202" y="354"/>
                </a:lnTo>
                <a:lnTo>
                  <a:pt x="204" y="358"/>
                </a:lnTo>
                <a:lnTo>
                  <a:pt x="224" y="414"/>
                </a:lnTo>
                <a:lnTo>
                  <a:pt x="224" y="414"/>
                </a:lnTo>
                <a:lnTo>
                  <a:pt x="228" y="426"/>
                </a:lnTo>
                <a:lnTo>
                  <a:pt x="234" y="448"/>
                </a:lnTo>
                <a:lnTo>
                  <a:pt x="238" y="462"/>
                </a:lnTo>
                <a:lnTo>
                  <a:pt x="238" y="474"/>
                </a:lnTo>
                <a:lnTo>
                  <a:pt x="238" y="484"/>
                </a:lnTo>
                <a:lnTo>
                  <a:pt x="234" y="490"/>
                </a:lnTo>
                <a:lnTo>
                  <a:pt x="234" y="490"/>
                </a:lnTo>
                <a:lnTo>
                  <a:pt x="230" y="494"/>
                </a:lnTo>
                <a:lnTo>
                  <a:pt x="224" y="494"/>
                </a:lnTo>
                <a:lnTo>
                  <a:pt x="216" y="494"/>
                </a:lnTo>
                <a:lnTo>
                  <a:pt x="208" y="492"/>
                </a:lnTo>
                <a:lnTo>
                  <a:pt x="192" y="484"/>
                </a:lnTo>
                <a:lnTo>
                  <a:pt x="176" y="472"/>
                </a:lnTo>
                <a:lnTo>
                  <a:pt x="176" y="472"/>
                </a:lnTo>
                <a:lnTo>
                  <a:pt x="172" y="466"/>
                </a:lnTo>
                <a:lnTo>
                  <a:pt x="168" y="460"/>
                </a:lnTo>
                <a:lnTo>
                  <a:pt x="168" y="460"/>
                </a:lnTo>
                <a:lnTo>
                  <a:pt x="170" y="448"/>
                </a:lnTo>
                <a:lnTo>
                  <a:pt x="174" y="410"/>
                </a:lnTo>
                <a:lnTo>
                  <a:pt x="174" y="410"/>
                </a:lnTo>
                <a:lnTo>
                  <a:pt x="172" y="384"/>
                </a:lnTo>
                <a:lnTo>
                  <a:pt x="168" y="362"/>
                </a:lnTo>
                <a:lnTo>
                  <a:pt x="154" y="316"/>
                </a:lnTo>
                <a:lnTo>
                  <a:pt x="150" y="310"/>
                </a:lnTo>
                <a:lnTo>
                  <a:pt x="150" y="310"/>
                </a:lnTo>
                <a:lnTo>
                  <a:pt x="136" y="328"/>
                </a:lnTo>
                <a:lnTo>
                  <a:pt x="124" y="342"/>
                </a:lnTo>
                <a:lnTo>
                  <a:pt x="124" y="342"/>
                </a:lnTo>
                <a:lnTo>
                  <a:pt x="114" y="360"/>
                </a:lnTo>
                <a:lnTo>
                  <a:pt x="102" y="378"/>
                </a:lnTo>
                <a:lnTo>
                  <a:pt x="102" y="378"/>
                </a:lnTo>
                <a:lnTo>
                  <a:pt x="96" y="382"/>
                </a:lnTo>
                <a:lnTo>
                  <a:pt x="88" y="382"/>
                </a:lnTo>
                <a:lnTo>
                  <a:pt x="82" y="380"/>
                </a:lnTo>
                <a:lnTo>
                  <a:pt x="76" y="374"/>
                </a:lnTo>
                <a:lnTo>
                  <a:pt x="76" y="374"/>
                </a:lnTo>
                <a:lnTo>
                  <a:pt x="70" y="368"/>
                </a:lnTo>
                <a:lnTo>
                  <a:pt x="68" y="362"/>
                </a:lnTo>
                <a:lnTo>
                  <a:pt x="64" y="354"/>
                </a:lnTo>
                <a:lnTo>
                  <a:pt x="64" y="348"/>
                </a:lnTo>
                <a:lnTo>
                  <a:pt x="64" y="334"/>
                </a:lnTo>
                <a:lnTo>
                  <a:pt x="66" y="328"/>
                </a:lnTo>
                <a:lnTo>
                  <a:pt x="70" y="324"/>
                </a:lnTo>
                <a:lnTo>
                  <a:pt x="70" y="324"/>
                </a:lnTo>
                <a:lnTo>
                  <a:pt x="98" y="300"/>
                </a:lnTo>
                <a:lnTo>
                  <a:pt x="98" y="300"/>
                </a:lnTo>
                <a:lnTo>
                  <a:pt x="110" y="286"/>
                </a:lnTo>
                <a:lnTo>
                  <a:pt x="122" y="270"/>
                </a:lnTo>
                <a:lnTo>
                  <a:pt x="122" y="270"/>
                </a:lnTo>
                <a:lnTo>
                  <a:pt x="94" y="242"/>
                </a:lnTo>
                <a:lnTo>
                  <a:pt x="80" y="230"/>
                </a:lnTo>
                <a:lnTo>
                  <a:pt x="80" y="230"/>
                </a:lnTo>
                <a:lnTo>
                  <a:pt x="68" y="248"/>
                </a:lnTo>
                <a:lnTo>
                  <a:pt x="58" y="266"/>
                </a:lnTo>
                <a:lnTo>
                  <a:pt x="58" y="266"/>
                </a:lnTo>
                <a:lnTo>
                  <a:pt x="52" y="270"/>
                </a:lnTo>
                <a:lnTo>
                  <a:pt x="44" y="274"/>
                </a:lnTo>
                <a:lnTo>
                  <a:pt x="36" y="274"/>
                </a:lnTo>
                <a:lnTo>
                  <a:pt x="28" y="274"/>
                </a:lnTo>
                <a:lnTo>
                  <a:pt x="14" y="272"/>
                </a:lnTo>
                <a:lnTo>
                  <a:pt x="6" y="268"/>
                </a:lnTo>
                <a:lnTo>
                  <a:pt x="6" y="268"/>
                </a:lnTo>
                <a:lnTo>
                  <a:pt x="2" y="260"/>
                </a:lnTo>
                <a:lnTo>
                  <a:pt x="0" y="256"/>
                </a:lnTo>
                <a:lnTo>
                  <a:pt x="2" y="250"/>
                </a:lnTo>
                <a:lnTo>
                  <a:pt x="2" y="250"/>
                </a:lnTo>
                <a:lnTo>
                  <a:pt x="14" y="240"/>
                </a:lnTo>
                <a:lnTo>
                  <a:pt x="42" y="208"/>
                </a:lnTo>
                <a:close/>
                <a:moveTo>
                  <a:pt x="506" y="172"/>
                </a:moveTo>
                <a:lnTo>
                  <a:pt x="506" y="172"/>
                </a:lnTo>
                <a:lnTo>
                  <a:pt x="526" y="166"/>
                </a:lnTo>
                <a:lnTo>
                  <a:pt x="546" y="158"/>
                </a:lnTo>
                <a:lnTo>
                  <a:pt x="546" y="158"/>
                </a:lnTo>
                <a:lnTo>
                  <a:pt x="552" y="158"/>
                </a:lnTo>
                <a:lnTo>
                  <a:pt x="556" y="158"/>
                </a:lnTo>
                <a:lnTo>
                  <a:pt x="560" y="160"/>
                </a:lnTo>
                <a:lnTo>
                  <a:pt x="560" y="160"/>
                </a:lnTo>
                <a:lnTo>
                  <a:pt x="562" y="164"/>
                </a:lnTo>
                <a:lnTo>
                  <a:pt x="564" y="172"/>
                </a:lnTo>
                <a:lnTo>
                  <a:pt x="568" y="190"/>
                </a:lnTo>
                <a:lnTo>
                  <a:pt x="570" y="208"/>
                </a:lnTo>
                <a:lnTo>
                  <a:pt x="568" y="216"/>
                </a:lnTo>
                <a:lnTo>
                  <a:pt x="564" y="222"/>
                </a:lnTo>
                <a:lnTo>
                  <a:pt x="564" y="222"/>
                </a:lnTo>
                <a:lnTo>
                  <a:pt x="558" y="226"/>
                </a:lnTo>
                <a:lnTo>
                  <a:pt x="546" y="230"/>
                </a:lnTo>
                <a:lnTo>
                  <a:pt x="534" y="232"/>
                </a:lnTo>
                <a:lnTo>
                  <a:pt x="518" y="234"/>
                </a:lnTo>
                <a:lnTo>
                  <a:pt x="486" y="234"/>
                </a:lnTo>
                <a:lnTo>
                  <a:pt x="456" y="230"/>
                </a:lnTo>
                <a:lnTo>
                  <a:pt x="426" y="222"/>
                </a:lnTo>
                <a:lnTo>
                  <a:pt x="426" y="222"/>
                </a:lnTo>
                <a:lnTo>
                  <a:pt x="410" y="216"/>
                </a:lnTo>
                <a:lnTo>
                  <a:pt x="392" y="210"/>
                </a:lnTo>
                <a:lnTo>
                  <a:pt x="392" y="210"/>
                </a:lnTo>
                <a:lnTo>
                  <a:pt x="388" y="210"/>
                </a:lnTo>
                <a:lnTo>
                  <a:pt x="384" y="210"/>
                </a:lnTo>
                <a:lnTo>
                  <a:pt x="384" y="210"/>
                </a:lnTo>
                <a:lnTo>
                  <a:pt x="384" y="212"/>
                </a:lnTo>
                <a:lnTo>
                  <a:pt x="384" y="216"/>
                </a:lnTo>
                <a:lnTo>
                  <a:pt x="390" y="228"/>
                </a:lnTo>
                <a:lnTo>
                  <a:pt x="390" y="228"/>
                </a:lnTo>
                <a:lnTo>
                  <a:pt x="398" y="244"/>
                </a:lnTo>
                <a:lnTo>
                  <a:pt x="404" y="262"/>
                </a:lnTo>
                <a:lnTo>
                  <a:pt x="406" y="278"/>
                </a:lnTo>
                <a:lnTo>
                  <a:pt x="408" y="292"/>
                </a:lnTo>
                <a:lnTo>
                  <a:pt x="410" y="328"/>
                </a:lnTo>
                <a:lnTo>
                  <a:pt x="408" y="368"/>
                </a:lnTo>
                <a:lnTo>
                  <a:pt x="408" y="368"/>
                </a:lnTo>
                <a:lnTo>
                  <a:pt x="406" y="380"/>
                </a:lnTo>
                <a:lnTo>
                  <a:pt x="402" y="390"/>
                </a:lnTo>
                <a:lnTo>
                  <a:pt x="400" y="396"/>
                </a:lnTo>
                <a:lnTo>
                  <a:pt x="396" y="402"/>
                </a:lnTo>
                <a:lnTo>
                  <a:pt x="396" y="402"/>
                </a:lnTo>
                <a:lnTo>
                  <a:pt x="390" y="406"/>
                </a:lnTo>
                <a:lnTo>
                  <a:pt x="382" y="408"/>
                </a:lnTo>
                <a:lnTo>
                  <a:pt x="368" y="414"/>
                </a:lnTo>
                <a:lnTo>
                  <a:pt x="368" y="414"/>
                </a:lnTo>
                <a:lnTo>
                  <a:pt x="362" y="414"/>
                </a:lnTo>
                <a:lnTo>
                  <a:pt x="352" y="414"/>
                </a:lnTo>
                <a:lnTo>
                  <a:pt x="342" y="410"/>
                </a:lnTo>
                <a:lnTo>
                  <a:pt x="334" y="404"/>
                </a:lnTo>
                <a:lnTo>
                  <a:pt x="334" y="404"/>
                </a:lnTo>
                <a:lnTo>
                  <a:pt x="328" y="396"/>
                </a:lnTo>
                <a:lnTo>
                  <a:pt x="326" y="390"/>
                </a:lnTo>
                <a:lnTo>
                  <a:pt x="328" y="386"/>
                </a:lnTo>
                <a:lnTo>
                  <a:pt x="330" y="380"/>
                </a:lnTo>
                <a:lnTo>
                  <a:pt x="330" y="380"/>
                </a:lnTo>
                <a:lnTo>
                  <a:pt x="334" y="372"/>
                </a:lnTo>
                <a:lnTo>
                  <a:pt x="342" y="352"/>
                </a:lnTo>
                <a:lnTo>
                  <a:pt x="350" y="326"/>
                </a:lnTo>
                <a:lnTo>
                  <a:pt x="352" y="312"/>
                </a:lnTo>
                <a:lnTo>
                  <a:pt x="352" y="300"/>
                </a:lnTo>
                <a:lnTo>
                  <a:pt x="352" y="300"/>
                </a:lnTo>
                <a:lnTo>
                  <a:pt x="352" y="278"/>
                </a:lnTo>
                <a:lnTo>
                  <a:pt x="350" y="256"/>
                </a:lnTo>
                <a:lnTo>
                  <a:pt x="346" y="236"/>
                </a:lnTo>
                <a:lnTo>
                  <a:pt x="340" y="216"/>
                </a:lnTo>
                <a:lnTo>
                  <a:pt x="332" y="198"/>
                </a:lnTo>
                <a:lnTo>
                  <a:pt x="320" y="178"/>
                </a:lnTo>
                <a:lnTo>
                  <a:pt x="304" y="156"/>
                </a:lnTo>
                <a:lnTo>
                  <a:pt x="282" y="134"/>
                </a:lnTo>
                <a:lnTo>
                  <a:pt x="282" y="134"/>
                </a:lnTo>
                <a:lnTo>
                  <a:pt x="266" y="118"/>
                </a:lnTo>
                <a:lnTo>
                  <a:pt x="252" y="106"/>
                </a:lnTo>
                <a:lnTo>
                  <a:pt x="232" y="94"/>
                </a:lnTo>
                <a:lnTo>
                  <a:pt x="232" y="94"/>
                </a:lnTo>
                <a:lnTo>
                  <a:pt x="218" y="90"/>
                </a:lnTo>
                <a:lnTo>
                  <a:pt x="206" y="84"/>
                </a:lnTo>
                <a:lnTo>
                  <a:pt x="206" y="84"/>
                </a:lnTo>
                <a:lnTo>
                  <a:pt x="200" y="78"/>
                </a:lnTo>
                <a:lnTo>
                  <a:pt x="196" y="70"/>
                </a:lnTo>
                <a:lnTo>
                  <a:pt x="192" y="60"/>
                </a:lnTo>
                <a:lnTo>
                  <a:pt x="190" y="52"/>
                </a:lnTo>
                <a:lnTo>
                  <a:pt x="190" y="42"/>
                </a:lnTo>
                <a:lnTo>
                  <a:pt x="190" y="34"/>
                </a:lnTo>
                <a:lnTo>
                  <a:pt x="194" y="26"/>
                </a:lnTo>
                <a:lnTo>
                  <a:pt x="198" y="20"/>
                </a:lnTo>
                <a:lnTo>
                  <a:pt x="198" y="20"/>
                </a:lnTo>
                <a:lnTo>
                  <a:pt x="204" y="16"/>
                </a:lnTo>
                <a:lnTo>
                  <a:pt x="212" y="14"/>
                </a:lnTo>
                <a:lnTo>
                  <a:pt x="216" y="14"/>
                </a:lnTo>
                <a:lnTo>
                  <a:pt x="222" y="14"/>
                </a:lnTo>
                <a:lnTo>
                  <a:pt x="226" y="18"/>
                </a:lnTo>
                <a:lnTo>
                  <a:pt x="232" y="22"/>
                </a:lnTo>
                <a:lnTo>
                  <a:pt x="232" y="22"/>
                </a:lnTo>
                <a:lnTo>
                  <a:pt x="274" y="70"/>
                </a:lnTo>
                <a:lnTo>
                  <a:pt x="274" y="70"/>
                </a:lnTo>
                <a:lnTo>
                  <a:pt x="290" y="88"/>
                </a:lnTo>
                <a:lnTo>
                  <a:pt x="306" y="106"/>
                </a:lnTo>
                <a:lnTo>
                  <a:pt x="306" y="106"/>
                </a:lnTo>
                <a:lnTo>
                  <a:pt x="352" y="158"/>
                </a:lnTo>
                <a:lnTo>
                  <a:pt x="352" y="158"/>
                </a:lnTo>
                <a:lnTo>
                  <a:pt x="360" y="164"/>
                </a:lnTo>
                <a:lnTo>
                  <a:pt x="370" y="170"/>
                </a:lnTo>
                <a:lnTo>
                  <a:pt x="384" y="174"/>
                </a:lnTo>
                <a:lnTo>
                  <a:pt x="400" y="178"/>
                </a:lnTo>
                <a:lnTo>
                  <a:pt x="434" y="182"/>
                </a:lnTo>
                <a:lnTo>
                  <a:pt x="448" y="182"/>
                </a:lnTo>
                <a:lnTo>
                  <a:pt x="462" y="180"/>
                </a:lnTo>
                <a:lnTo>
                  <a:pt x="506" y="172"/>
                </a:lnTo>
                <a:close/>
                <a:moveTo>
                  <a:pt x="196" y="136"/>
                </a:moveTo>
                <a:lnTo>
                  <a:pt x="196" y="136"/>
                </a:lnTo>
                <a:lnTo>
                  <a:pt x="204" y="132"/>
                </a:lnTo>
                <a:lnTo>
                  <a:pt x="212" y="130"/>
                </a:lnTo>
                <a:lnTo>
                  <a:pt x="218" y="132"/>
                </a:lnTo>
                <a:lnTo>
                  <a:pt x="224" y="134"/>
                </a:lnTo>
                <a:lnTo>
                  <a:pt x="232" y="136"/>
                </a:lnTo>
                <a:lnTo>
                  <a:pt x="240" y="142"/>
                </a:lnTo>
                <a:lnTo>
                  <a:pt x="240" y="142"/>
                </a:lnTo>
                <a:lnTo>
                  <a:pt x="294" y="190"/>
                </a:lnTo>
                <a:lnTo>
                  <a:pt x="294" y="190"/>
                </a:lnTo>
                <a:lnTo>
                  <a:pt x="302" y="200"/>
                </a:lnTo>
                <a:lnTo>
                  <a:pt x="302" y="204"/>
                </a:lnTo>
                <a:lnTo>
                  <a:pt x="302" y="206"/>
                </a:lnTo>
                <a:lnTo>
                  <a:pt x="302" y="206"/>
                </a:lnTo>
                <a:lnTo>
                  <a:pt x="296" y="212"/>
                </a:lnTo>
                <a:lnTo>
                  <a:pt x="290" y="216"/>
                </a:lnTo>
                <a:lnTo>
                  <a:pt x="286" y="216"/>
                </a:lnTo>
                <a:lnTo>
                  <a:pt x="280" y="214"/>
                </a:lnTo>
                <a:lnTo>
                  <a:pt x="280" y="214"/>
                </a:lnTo>
                <a:lnTo>
                  <a:pt x="244" y="200"/>
                </a:lnTo>
                <a:lnTo>
                  <a:pt x="228" y="196"/>
                </a:lnTo>
                <a:lnTo>
                  <a:pt x="218" y="194"/>
                </a:lnTo>
                <a:lnTo>
                  <a:pt x="218" y="194"/>
                </a:lnTo>
                <a:lnTo>
                  <a:pt x="206" y="194"/>
                </a:lnTo>
                <a:lnTo>
                  <a:pt x="202" y="192"/>
                </a:lnTo>
                <a:lnTo>
                  <a:pt x="198" y="188"/>
                </a:lnTo>
                <a:lnTo>
                  <a:pt x="198" y="188"/>
                </a:lnTo>
                <a:lnTo>
                  <a:pt x="192" y="180"/>
                </a:lnTo>
                <a:lnTo>
                  <a:pt x="188" y="166"/>
                </a:lnTo>
                <a:lnTo>
                  <a:pt x="186" y="160"/>
                </a:lnTo>
                <a:lnTo>
                  <a:pt x="188" y="152"/>
                </a:lnTo>
                <a:lnTo>
                  <a:pt x="192" y="144"/>
                </a:lnTo>
                <a:lnTo>
                  <a:pt x="196" y="136"/>
                </a:lnTo>
                <a:lnTo>
                  <a:pt x="196" y="136"/>
                </a:lnTo>
                <a:close/>
                <a:moveTo>
                  <a:pt x="330" y="94"/>
                </a:moveTo>
                <a:lnTo>
                  <a:pt x="330" y="94"/>
                </a:lnTo>
                <a:lnTo>
                  <a:pt x="326" y="76"/>
                </a:lnTo>
                <a:lnTo>
                  <a:pt x="322" y="58"/>
                </a:lnTo>
                <a:lnTo>
                  <a:pt x="316" y="42"/>
                </a:lnTo>
                <a:lnTo>
                  <a:pt x="308" y="26"/>
                </a:lnTo>
                <a:lnTo>
                  <a:pt x="308" y="26"/>
                </a:lnTo>
                <a:lnTo>
                  <a:pt x="308" y="18"/>
                </a:lnTo>
                <a:lnTo>
                  <a:pt x="308" y="14"/>
                </a:lnTo>
                <a:lnTo>
                  <a:pt x="310" y="10"/>
                </a:lnTo>
                <a:lnTo>
                  <a:pt x="310" y="10"/>
                </a:lnTo>
                <a:lnTo>
                  <a:pt x="314" y="8"/>
                </a:lnTo>
                <a:lnTo>
                  <a:pt x="322" y="4"/>
                </a:lnTo>
                <a:lnTo>
                  <a:pt x="344" y="0"/>
                </a:lnTo>
                <a:lnTo>
                  <a:pt x="354" y="0"/>
                </a:lnTo>
                <a:lnTo>
                  <a:pt x="366" y="2"/>
                </a:lnTo>
                <a:lnTo>
                  <a:pt x="374" y="4"/>
                </a:lnTo>
                <a:lnTo>
                  <a:pt x="382" y="8"/>
                </a:lnTo>
                <a:lnTo>
                  <a:pt x="382" y="8"/>
                </a:lnTo>
                <a:lnTo>
                  <a:pt x="384" y="12"/>
                </a:lnTo>
                <a:lnTo>
                  <a:pt x="384" y="14"/>
                </a:lnTo>
                <a:lnTo>
                  <a:pt x="378" y="30"/>
                </a:lnTo>
                <a:lnTo>
                  <a:pt x="378" y="30"/>
                </a:lnTo>
                <a:lnTo>
                  <a:pt x="372" y="48"/>
                </a:lnTo>
                <a:lnTo>
                  <a:pt x="370" y="72"/>
                </a:lnTo>
                <a:lnTo>
                  <a:pt x="364" y="118"/>
                </a:lnTo>
                <a:lnTo>
                  <a:pt x="364" y="118"/>
                </a:lnTo>
                <a:lnTo>
                  <a:pt x="364" y="124"/>
                </a:lnTo>
                <a:lnTo>
                  <a:pt x="360" y="128"/>
                </a:lnTo>
                <a:lnTo>
                  <a:pt x="360" y="128"/>
                </a:lnTo>
                <a:lnTo>
                  <a:pt x="354" y="132"/>
                </a:lnTo>
                <a:lnTo>
                  <a:pt x="350" y="132"/>
                </a:lnTo>
                <a:lnTo>
                  <a:pt x="344" y="130"/>
                </a:lnTo>
                <a:lnTo>
                  <a:pt x="342" y="128"/>
                </a:lnTo>
                <a:lnTo>
                  <a:pt x="342" y="128"/>
                </a:lnTo>
                <a:lnTo>
                  <a:pt x="338" y="124"/>
                </a:lnTo>
                <a:lnTo>
                  <a:pt x="336" y="118"/>
                </a:lnTo>
                <a:lnTo>
                  <a:pt x="330" y="94"/>
                </a:lnTo>
                <a:lnTo>
                  <a:pt x="330" y="9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579" name="Freeform 234"/>
          <p:cNvSpPr>
            <a:spLocks noEditPoints="1"/>
          </p:cNvSpPr>
          <p:nvPr/>
        </p:nvSpPr>
        <p:spPr bwMode="auto">
          <a:xfrm>
            <a:off x="463550" y="1339850"/>
            <a:ext cx="1019175" cy="904875"/>
          </a:xfrm>
          <a:custGeom>
            <a:avLst/>
            <a:gdLst/>
            <a:ahLst/>
            <a:cxnLst>
              <a:cxn ang="0">
                <a:pos x="222" y="560"/>
              </a:cxn>
              <a:cxn ang="0">
                <a:pos x="178" y="528"/>
              </a:cxn>
              <a:cxn ang="0">
                <a:pos x="168" y="498"/>
              </a:cxn>
              <a:cxn ang="0">
                <a:pos x="172" y="444"/>
              </a:cxn>
              <a:cxn ang="0">
                <a:pos x="164" y="442"/>
              </a:cxn>
              <a:cxn ang="0">
                <a:pos x="140" y="456"/>
              </a:cxn>
              <a:cxn ang="0">
                <a:pos x="106" y="452"/>
              </a:cxn>
              <a:cxn ang="0">
                <a:pos x="76" y="428"/>
              </a:cxn>
              <a:cxn ang="0">
                <a:pos x="62" y="382"/>
              </a:cxn>
              <a:cxn ang="0">
                <a:pos x="68" y="350"/>
              </a:cxn>
              <a:cxn ang="0">
                <a:pos x="28" y="340"/>
              </a:cxn>
              <a:cxn ang="0">
                <a:pos x="4" y="316"/>
              </a:cxn>
              <a:cxn ang="0">
                <a:pos x="0" y="284"/>
              </a:cxn>
              <a:cxn ang="0">
                <a:pos x="12" y="262"/>
              </a:cxn>
              <a:cxn ang="0">
                <a:pos x="50" y="222"/>
              </a:cxn>
              <a:cxn ang="0">
                <a:pos x="78" y="168"/>
              </a:cxn>
              <a:cxn ang="0">
                <a:pos x="102" y="142"/>
              </a:cxn>
              <a:cxn ang="0">
                <a:pos x="140" y="126"/>
              </a:cxn>
              <a:cxn ang="0">
                <a:pos x="162" y="128"/>
              </a:cxn>
              <a:cxn ang="0">
                <a:pos x="192" y="150"/>
              </a:cxn>
              <a:cxn ang="0">
                <a:pos x="206" y="148"/>
              </a:cxn>
              <a:cxn ang="0">
                <a:pos x="196" y="116"/>
              </a:cxn>
              <a:cxn ang="0">
                <a:pos x="190" y="66"/>
              </a:cxn>
              <a:cxn ang="0">
                <a:pos x="208" y="32"/>
              </a:cxn>
              <a:cxn ang="0">
                <a:pos x="250" y="14"/>
              </a:cxn>
              <a:cxn ang="0">
                <a:pos x="282" y="24"/>
              </a:cxn>
              <a:cxn ang="0">
                <a:pos x="308" y="48"/>
              </a:cxn>
              <a:cxn ang="0">
                <a:pos x="320" y="22"/>
              </a:cxn>
              <a:cxn ang="0">
                <a:pos x="360" y="4"/>
              </a:cxn>
              <a:cxn ang="0">
                <a:pos x="404" y="2"/>
              </a:cxn>
              <a:cxn ang="0">
                <a:pos x="444" y="20"/>
              </a:cxn>
              <a:cxn ang="0">
                <a:pos x="456" y="52"/>
              </a:cxn>
              <a:cxn ang="0">
                <a:pos x="448" y="82"/>
              </a:cxn>
              <a:cxn ang="0">
                <a:pos x="436" y="168"/>
              </a:cxn>
              <a:cxn ang="0">
                <a:pos x="478" y="182"/>
              </a:cxn>
              <a:cxn ang="0">
                <a:pos x="536" y="174"/>
              </a:cxn>
              <a:cxn ang="0">
                <a:pos x="570" y="162"/>
              </a:cxn>
              <a:cxn ang="0">
                <a:pos x="588" y="158"/>
              </a:cxn>
              <a:cxn ang="0">
                <a:pos x="622" y="172"/>
              </a:cxn>
              <a:cxn ang="0">
                <a:pos x="638" y="208"/>
              </a:cxn>
              <a:cxn ang="0">
                <a:pos x="636" y="274"/>
              </a:cxn>
              <a:cxn ang="0">
                <a:pos x="620" y="292"/>
              </a:cxn>
              <a:cxn ang="0">
                <a:pos x="542" y="310"/>
              </a:cxn>
              <a:cxn ang="0">
                <a:pos x="478" y="302"/>
              </a:cxn>
              <a:cxn ang="0">
                <a:pos x="484" y="364"/>
              </a:cxn>
              <a:cxn ang="0">
                <a:pos x="478" y="424"/>
              </a:cxn>
              <a:cxn ang="0">
                <a:pos x="460" y="466"/>
              </a:cxn>
              <a:cxn ang="0">
                <a:pos x="430" y="498"/>
              </a:cxn>
              <a:cxn ang="0">
                <a:pos x="420" y="530"/>
              </a:cxn>
              <a:cxn ang="0">
                <a:pos x="394" y="550"/>
              </a:cxn>
              <a:cxn ang="0">
                <a:pos x="354" y="554"/>
              </a:cxn>
              <a:cxn ang="0">
                <a:pos x="308" y="534"/>
              </a:cxn>
              <a:cxn ang="0">
                <a:pos x="288" y="560"/>
              </a:cxn>
              <a:cxn ang="0">
                <a:pos x="258" y="570"/>
              </a:cxn>
              <a:cxn ang="0">
                <a:pos x="348" y="360"/>
              </a:cxn>
              <a:cxn ang="0">
                <a:pos x="350" y="310"/>
              </a:cxn>
              <a:cxn ang="0">
                <a:pos x="324" y="292"/>
              </a:cxn>
              <a:cxn ang="0">
                <a:pos x="332" y="324"/>
              </a:cxn>
              <a:cxn ang="0">
                <a:pos x="326" y="354"/>
              </a:cxn>
              <a:cxn ang="0">
                <a:pos x="186" y="226"/>
              </a:cxn>
              <a:cxn ang="0">
                <a:pos x="186" y="210"/>
              </a:cxn>
            </a:cxnLst>
            <a:rect l="0" t="0" r="r" b="b"/>
            <a:pathLst>
              <a:path w="642" h="570">
                <a:moveTo>
                  <a:pt x="258" y="570"/>
                </a:moveTo>
                <a:lnTo>
                  <a:pt x="258" y="570"/>
                </a:lnTo>
                <a:lnTo>
                  <a:pt x="240" y="568"/>
                </a:lnTo>
                <a:lnTo>
                  <a:pt x="222" y="560"/>
                </a:lnTo>
                <a:lnTo>
                  <a:pt x="204" y="550"/>
                </a:lnTo>
                <a:lnTo>
                  <a:pt x="186" y="536"/>
                </a:lnTo>
                <a:lnTo>
                  <a:pt x="186" y="536"/>
                </a:lnTo>
                <a:lnTo>
                  <a:pt x="178" y="528"/>
                </a:lnTo>
                <a:lnTo>
                  <a:pt x="172" y="518"/>
                </a:lnTo>
                <a:lnTo>
                  <a:pt x="168" y="508"/>
                </a:lnTo>
                <a:lnTo>
                  <a:pt x="168" y="498"/>
                </a:lnTo>
                <a:lnTo>
                  <a:pt x="168" y="498"/>
                </a:lnTo>
                <a:lnTo>
                  <a:pt x="170" y="484"/>
                </a:lnTo>
                <a:lnTo>
                  <a:pt x="170" y="484"/>
                </a:lnTo>
                <a:lnTo>
                  <a:pt x="170" y="482"/>
                </a:lnTo>
                <a:lnTo>
                  <a:pt x="172" y="444"/>
                </a:lnTo>
                <a:lnTo>
                  <a:pt x="172" y="444"/>
                </a:lnTo>
                <a:lnTo>
                  <a:pt x="172" y="434"/>
                </a:lnTo>
                <a:lnTo>
                  <a:pt x="172" y="434"/>
                </a:lnTo>
                <a:lnTo>
                  <a:pt x="164" y="442"/>
                </a:lnTo>
                <a:lnTo>
                  <a:pt x="164" y="442"/>
                </a:lnTo>
                <a:lnTo>
                  <a:pt x="158" y="450"/>
                </a:lnTo>
                <a:lnTo>
                  <a:pt x="148" y="454"/>
                </a:lnTo>
                <a:lnTo>
                  <a:pt x="140" y="456"/>
                </a:lnTo>
                <a:lnTo>
                  <a:pt x="130" y="458"/>
                </a:lnTo>
                <a:lnTo>
                  <a:pt x="130" y="458"/>
                </a:lnTo>
                <a:lnTo>
                  <a:pt x="118" y="456"/>
                </a:lnTo>
                <a:lnTo>
                  <a:pt x="106" y="452"/>
                </a:lnTo>
                <a:lnTo>
                  <a:pt x="96" y="446"/>
                </a:lnTo>
                <a:lnTo>
                  <a:pt x="86" y="440"/>
                </a:lnTo>
                <a:lnTo>
                  <a:pt x="86" y="440"/>
                </a:lnTo>
                <a:lnTo>
                  <a:pt x="76" y="428"/>
                </a:lnTo>
                <a:lnTo>
                  <a:pt x="68" y="414"/>
                </a:lnTo>
                <a:lnTo>
                  <a:pt x="64" y="398"/>
                </a:lnTo>
                <a:lnTo>
                  <a:pt x="62" y="382"/>
                </a:lnTo>
                <a:lnTo>
                  <a:pt x="62" y="382"/>
                </a:lnTo>
                <a:lnTo>
                  <a:pt x="64" y="364"/>
                </a:lnTo>
                <a:lnTo>
                  <a:pt x="68" y="350"/>
                </a:lnTo>
                <a:lnTo>
                  <a:pt x="68" y="350"/>
                </a:lnTo>
                <a:lnTo>
                  <a:pt x="68" y="350"/>
                </a:lnTo>
                <a:lnTo>
                  <a:pt x="68" y="350"/>
                </a:lnTo>
                <a:lnTo>
                  <a:pt x="54" y="350"/>
                </a:lnTo>
                <a:lnTo>
                  <a:pt x="42" y="346"/>
                </a:lnTo>
                <a:lnTo>
                  <a:pt x="28" y="340"/>
                </a:lnTo>
                <a:lnTo>
                  <a:pt x="16" y="332"/>
                </a:lnTo>
                <a:lnTo>
                  <a:pt x="16" y="332"/>
                </a:lnTo>
                <a:lnTo>
                  <a:pt x="10" y="324"/>
                </a:lnTo>
                <a:lnTo>
                  <a:pt x="4" y="316"/>
                </a:lnTo>
                <a:lnTo>
                  <a:pt x="0" y="306"/>
                </a:lnTo>
                <a:lnTo>
                  <a:pt x="0" y="294"/>
                </a:lnTo>
                <a:lnTo>
                  <a:pt x="0" y="294"/>
                </a:lnTo>
                <a:lnTo>
                  <a:pt x="0" y="284"/>
                </a:lnTo>
                <a:lnTo>
                  <a:pt x="2" y="276"/>
                </a:lnTo>
                <a:lnTo>
                  <a:pt x="6" y="270"/>
                </a:lnTo>
                <a:lnTo>
                  <a:pt x="12" y="262"/>
                </a:lnTo>
                <a:lnTo>
                  <a:pt x="12" y="262"/>
                </a:lnTo>
                <a:lnTo>
                  <a:pt x="22" y="254"/>
                </a:lnTo>
                <a:lnTo>
                  <a:pt x="24" y="252"/>
                </a:lnTo>
                <a:lnTo>
                  <a:pt x="50" y="222"/>
                </a:lnTo>
                <a:lnTo>
                  <a:pt x="50" y="222"/>
                </a:lnTo>
                <a:lnTo>
                  <a:pt x="64" y="200"/>
                </a:lnTo>
                <a:lnTo>
                  <a:pt x="72" y="186"/>
                </a:lnTo>
                <a:lnTo>
                  <a:pt x="72" y="186"/>
                </a:lnTo>
                <a:lnTo>
                  <a:pt x="78" y="168"/>
                </a:lnTo>
                <a:lnTo>
                  <a:pt x="82" y="160"/>
                </a:lnTo>
                <a:lnTo>
                  <a:pt x="88" y="152"/>
                </a:lnTo>
                <a:lnTo>
                  <a:pt x="88" y="152"/>
                </a:lnTo>
                <a:lnTo>
                  <a:pt x="102" y="142"/>
                </a:lnTo>
                <a:lnTo>
                  <a:pt x="118" y="134"/>
                </a:lnTo>
                <a:lnTo>
                  <a:pt x="130" y="128"/>
                </a:lnTo>
                <a:lnTo>
                  <a:pt x="140" y="126"/>
                </a:lnTo>
                <a:lnTo>
                  <a:pt x="140" y="126"/>
                </a:lnTo>
                <a:lnTo>
                  <a:pt x="146" y="126"/>
                </a:lnTo>
                <a:lnTo>
                  <a:pt x="146" y="126"/>
                </a:lnTo>
                <a:lnTo>
                  <a:pt x="152" y="126"/>
                </a:lnTo>
                <a:lnTo>
                  <a:pt x="162" y="128"/>
                </a:lnTo>
                <a:lnTo>
                  <a:pt x="174" y="134"/>
                </a:lnTo>
                <a:lnTo>
                  <a:pt x="184" y="140"/>
                </a:lnTo>
                <a:lnTo>
                  <a:pt x="184" y="140"/>
                </a:lnTo>
                <a:lnTo>
                  <a:pt x="192" y="150"/>
                </a:lnTo>
                <a:lnTo>
                  <a:pt x="196" y="162"/>
                </a:lnTo>
                <a:lnTo>
                  <a:pt x="196" y="162"/>
                </a:lnTo>
                <a:lnTo>
                  <a:pt x="206" y="148"/>
                </a:lnTo>
                <a:lnTo>
                  <a:pt x="206" y="148"/>
                </a:lnTo>
                <a:lnTo>
                  <a:pt x="212" y="144"/>
                </a:lnTo>
                <a:lnTo>
                  <a:pt x="212" y="144"/>
                </a:lnTo>
                <a:lnTo>
                  <a:pt x="202" y="130"/>
                </a:lnTo>
                <a:lnTo>
                  <a:pt x="196" y="116"/>
                </a:lnTo>
                <a:lnTo>
                  <a:pt x="190" y="98"/>
                </a:lnTo>
                <a:lnTo>
                  <a:pt x="188" y="82"/>
                </a:lnTo>
                <a:lnTo>
                  <a:pt x="188" y="82"/>
                </a:lnTo>
                <a:lnTo>
                  <a:pt x="190" y="66"/>
                </a:lnTo>
                <a:lnTo>
                  <a:pt x="194" y="54"/>
                </a:lnTo>
                <a:lnTo>
                  <a:pt x="200" y="42"/>
                </a:lnTo>
                <a:lnTo>
                  <a:pt x="208" y="32"/>
                </a:lnTo>
                <a:lnTo>
                  <a:pt x="208" y="32"/>
                </a:lnTo>
                <a:lnTo>
                  <a:pt x="216" y="24"/>
                </a:lnTo>
                <a:lnTo>
                  <a:pt x="226" y="18"/>
                </a:lnTo>
                <a:lnTo>
                  <a:pt x="238" y="16"/>
                </a:lnTo>
                <a:lnTo>
                  <a:pt x="250" y="14"/>
                </a:lnTo>
                <a:lnTo>
                  <a:pt x="250" y="14"/>
                </a:lnTo>
                <a:lnTo>
                  <a:pt x="260" y="14"/>
                </a:lnTo>
                <a:lnTo>
                  <a:pt x="270" y="18"/>
                </a:lnTo>
                <a:lnTo>
                  <a:pt x="282" y="24"/>
                </a:lnTo>
                <a:lnTo>
                  <a:pt x="294" y="34"/>
                </a:lnTo>
                <a:lnTo>
                  <a:pt x="294" y="34"/>
                </a:lnTo>
                <a:lnTo>
                  <a:pt x="308" y="48"/>
                </a:lnTo>
                <a:lnTo>
                  <a:pt x="308" y="48"/>
                </a:lnTo>
                <a:lnTo>
                  <a:pt x="312" y="34"/>
                </a:lnTo>
                <a:lnTo>
                  <a:pt x="314" y="28"/>
                </a:lnTo>
                <a:lnTo>
                  <a:pt x="320" y="22"/>
                </a:lnTo>
                <a:lnTo>
                  <a:pt x="320" y="22"/>
                </a:lnTo>
                <a:lnTo>
                  <a:pt x="328" y="16"/>
                </a:lnTo>
                <a:lnTo>
                  <a:pt x="338" y="10"/>
                </a:lnTo>
                <a:lnTo>
                  <a:pt x="348" y="6"/>
                </a:lnTo>
                <a:lnTo>
                  <a:pt x="360" y="4"/>
                </a:lnTo>
                <a:lnTo>
                  <a:pt x="378" y="2"/>
                </a:lnTo>
                <a:lnTo>
                  <a:pt x="388" y="0"/>
                </a:lnTo>
                <a:lnTo>
                  <a:pt x="388" y="0"/>
                </a:lnTo>
                <a:lnTo>
                  <a:pt x="404" y="2"/>
                </a:lnTo>
                <a:lnTo>
                  <a:pt x="420" y="6"/>
                </a:lnTo>
                <a:lnTo>
                  <a:pt x="432" y="12"/>
                </a:lnTo>
                <a:lnTo>
                  <a:pt x="444" y="20"/>
                </a:lnTo>
                <a:lnTo>
                  <a:pt x="444" y="20"/>
                </a:lnTo>
                <a:lnTo>
                  <a:pt x="450" y="28"/>
                </a:lnTo>
                <a:lnTo>
                  <a:pt x="454" y="36"/>
                </a:lnTo>
                <a:lnTo>
                  <a:pt x="456" y="44"/>
                </a:lnTo>
                <a:lnTo>
                  <a:pt x="456" y="52"/>
                </a:lnTo>
                <a:lnTo>
                  <a:pt x="454" y="68"/>
                </a:lnTo>
                <a:lnTo>
                  <a:pt x="448" y="82"/>
                </a:lnTo>
                <a:lnTo>
                  <a:pt x="448" y="82"/>
                </a:lnTo>
                <a:lnTo>
                  <a:pt x="448" y="82"/>
                </a:lnTo>
                <a:lnTo>
                  <a:pt x="442" y="116"/>
                </a:lnTo>
                <a:lnTo>
                  <a:pt x="438" y="158"/>
                </a:lnTo>
                <a:lnTo>
                  <a:pt x="438" y="158"/>
                </a:lnTo>
                <a:lnTo>
                  <a:pt x="436" y="168"/>
                </a:lnTo>
                <a:lnTo>
                  <a:pt x="434" y="176"/>
                </a:lnTo>
                <a:lnTo>
                  <a:pt x="434" y="176"/>
                </a:lnTo>
                <a:lnTo>
                  <a:pt x="454" y="180"/>
                </a:lnTo>
                <a:lnTo>
                  <a:pt x="478" y="182"/>
                </a:lnTo>
                <a:lnTo>
                  <a:pt x="478" y="182"/>
                </a:lnTo>
                <a:lnTo>
                  <a:pt x="478" y="182"/>
                </a:lnTo>
                <a:lnTo>
                  <a:pt x="492" y="182"/>
                </a:lnTo>
                <a:lnTo>
                  <a:pt x="536" y="174"/>
                </a:lnTo>
                <a:lnTo>
                  <a:pt x="536" y="174"/>
                </a:lnTo>
                <a:lnTo>
                  <a:pt x="568" y="162"/>
                </a:lnTo>
                <a:lnTo>
                  <a:pt x="568" y="162"/>
                </a:lnTo>
                <a:lnTo>
                  <a:pt x="570" y="162"/>
                </a:lnTo>
                <a:lnTo>
                  <a:pt x="570" y="162"/>
                </a:lnTo>
                <a:lnTo>
                  <a:pt x="578" y="160"/>
                </a:lnTo>
                <a:lnTo>
                  <a:pt x="588" y="158"/>
                </a:lnTo>
                <a:lnTo>
                  <a:pt x="588" y="158"/>
                </a:lnTo>
                <a:lnTo>
                  <a:pt x="598" y="160"/>
                </a:lnTo>
                <a:lnTo>
                  <a:pt x="606" y="162"/>
                </a:lnTo>
                <a:lnTo>
                  <a:pt x="614" y="166"/>
                </a:lnTo>
                <a:lnTo>
                  <a:pt x="622" y="172"/>
                </a:lnTo>
                <a:lnTo>
                  <a:pt x="622" y="172"/>
                </a:lnTo>
                <a:lnTo>
                  <a:pt x="628" y="182"/>
                </a:lnTo>
                <a:lnTo>
                  <a:pt x="634" y="194"/>
                </a:lnTo>
                <a:lnTo>
                  <a:pt x="638" y="208"/>
                </a:lnTo>
                <a:lnTo>
                  <a:pt x="642" y="226"/>
                </a:lnTo>
                <a:lnTo>
                  <a:pt x="642" y="242"/>
                </a:lnTo>
                <a:lnTo>
                  <a:pt x="640" y="258"/>
                </a:lnTo>
                <a:lnTo>
                  <a:pt x="636" y="274"/>
                </a:lnTo>
                <a:lnTo>
                  <a:pt x="632" y="280"/>
                </a:lnTo>
                <a:lnTo>
                  <a:pt x="628" y="286"/>
                </a:lnTo>
                <a:lnTo>
                  <a:pt x="628" y="286"/>
                </a:lnTo>
                <a:lnTo>
                  <a:pt x="620" y="292"/>
                </a:lnTo>
                <a:lnTo>
                  <a:pt x="614" y="296"/>
                </a:lnTo>
                <a:lnTo>
                  <a:pt x="594" y="304"/>
                </a:lnTo>
                <a:lnTo>
                  <a:pt x="570" y="308"/>
                </a:lnTo>
                <a:lnTo>
                  <a:pt x="542" y="310"/>
                </a:lnTo>
                <a:lnTo>
                  <a:pt x="542" y="310"/>
                </a:lnTo>
                <a:lnTo>
                  <a:pt x="512" y="308"/>
                </a:lnTo>
                <a:lnTo>
                  <a:pt x="484" y="304"/>
                </a:lnTo>
                <a:lnTo>
                  <a:pt x="478" y="302"/>
                </a:lnTo>
                <a:lnTo>
                  <a:pt x="478" y="302"/>
                </a:lnTo>
                <a:lnTo>
                  <a:pt x="482" y="328"/>
                </a:lnTo>
                <a:lnTo>
                  <a:pt x="484" y="364"/>
                </a:lnTo>
                <a:lnTo>
                  <a:pt x="484" y="364"/>
                </a:lnTo>
                <a:lnTo>
                  <a:pt x="484" y="368"/>
                </a:lnTo>
                <a:lnTo>
                  <a:pt x="480" y="410"/>
                </a:lnTo>
                <a:lnTo>
                  <a:pt x="480" y="410"/>
                </a:lnTo>
                <a:lnTo>
                  <a:pt x="478" y="424"/>
                </a:lnTo>
                <a:lnTo>
                  <a:pt x="474" y="440"/>
                </a:lnTo>
                <a:lnTo>
                  <a:pt x="468" y="454"/>
                </a:lnTo>
                <a:lnTo>
                  <a:pt x="460" y="466"/>
                </a:lnTo>
                <a:lnTo>
                  <a:pt x="460" y="466"/>
                </a:lnTo>
                <a:lnTo>
                  <a:pt x="446" y="476"/>
                </a:lnTo>
                <a:lnTo>
                  <a:pt x="428" y="484"/>
                </a:lnTo>
                <a:lnTo>
                  <a:pt x="428" y="484"/>
                </a:lnTo>
                <a:lnTo>
                  <a:pt x="430" y="498"/>
                </a:lnTo>
                <a:lnTo>
                  <a:pt x="430" y="498"/>
                </a:lnTo>
                <a:lnTo>
                  <a:pt x="428" y="510"/>
                </a:lnTo>
                <a:lnTo>
                  <a:pt x="426" y="520"/>
                </a:lnTo>
                <a:lnTo>
                  <a:pt x="420" y="530"/>
                </a:lnTo>
                <a:lnTo>
                  <a:pt x="414" y="538"/>
                </a:lnTo>
                <a:lnTo>
                  <a:pt x="414" y="538"/>
                </a:lnTo>
                <a:lnTo>
                  <a:pt x="404" y="546"/>
                </a:lnTo>
                <a:lnTo>
                  <a:pt x="394" y="550"/>
                </a:lnTo>
                <a:lnTo>
                  <a:pt x="382" y="554"/>
                </a:lnTo>
                <a:lnTo>
                  <a:pt x="370" y="554"/>
                </a:lnTo>
                <a:lnTo>
                  <a:pt x="370" y="554"/>
                </a:lnTo>
                <a:lnTo>
                  <a:pt x="354" y="554"/>
                </a:lnTo>
                <a:lnTo>
                  <a:pt x="338" y="550"/>
                </a:lnTo>
                <a:lnTo>
                  <a:pt x="322" y="542"/>
                </a:lnTo>
                <a:lnTo>
                  <a:pt x="308" y="534"/>
                </a:lnTo>
                <a:lnTo>
                  <a:pt x="308" y="534"/>
                </a:lnTo>
                <a:lnTo>
                  <a:pt x="304" y="544"/>
                </a:lnTo>
                <a:lnTo>
                  <a:pt x="296" y="554"/>
                </a:lnTo>
                <a:lnTo>
                  <a:pt x="296" y="554"/>
                </a:lnTo>
                <a:lnTo>
                  <a:pt x="288" y="560"/>
                </a:lnTo>
                <a:lnTo>
                  <a:pt x="280" y="566"/>
                </a:lnTo>
                <a:lnTo>
                  <a:pt x="268" y="568"/>
                </a:lnTo>
                <a:lnTo>
                  <a:pt x="258" y="570"/>
                </a:lnTo>
                <a:lnTo>
                  <a:pt x="258" y="570"/>
                </a:lnTo>
                <a:close/>
                <a:moveTo>
                  <a:pt x="320" y="362"/>
                </a:moveTo>
                <a:lnTo>
                  <a:pt x="342" y="382"/>
                </a:lnTo>
                <a:lnTo>
                  <a:pt x="342" y="382"/>
                </a:lnTo>
                <a:lnTo>
                  <a:pt x="348" y="360"/>
                </a:lnTo>
                <a:lnTo>
                  <a:pt x="350" y="348"/>
                </a:lnTo>
                <a:lnTo>
                  <a:pt x="352" y="338"/>
                </a:lnTo>
                <a:lnTo>
                  <a:pt x="352" y="338"/>
                </a:lnTo>
                <a:lnTo>
                  <a:pt x="350" y="310"/>
                </a:lnTo>
                <a:lnTo>
                  <a:pt x="348" y="284"/>
                </a:lnTo>
                <a:lnTo>
                  <a:pt x="348" y="284"/>
                </a:lnTo>
                <a:lnTo>
                  <a:pt x="336" y="290"/>
                </a:lnTo>
                <a:lnTo>
                  <a:pt x="324" y="292"/>
                </a:lnTo>
                <a:lnTo>
                  <a:pt x="324" y="292"/>
                </a:lnTo>
                <a:lnTo>
                  <a:pt x="326" y="298"/>
                </a:lnTo>
                <a:lnTo>
                  <a:pt x="330" y="306"/>
                </a:lnTo>
                <a:lnTo>
                  <a:pt x="332" y="324"/>
                </a:lnTo>
                <a:lnTo>
                  <a:pt x="332" y="324"/>
                </a:lnTo>
                <a:lnTo>
                  <a:pt x="330" y="336"/>
                </a:lnTo>
                <a:lnTo>
                  <a:pt x="328" y="346"/>
                </a:lnTo>
                <a:lnTo>
                  <a:pt x="326" y="354"/>
                </a:lnTo>
                <a:lnTo>
                  <a:pt x="320" y="362"/>
                </a:lnTo>
                <a:lnTo>
                  <a:pt x="320" y="362"/>
                </a:lnTo>
                <a:close/>
                <a:moveTo>
                  <a:pt x="182" y="222"/>
                </a:moveTo>
                <a:lnTo>
                  <a:pt x="186" y="226"/>
                </a:lnTo>
                <a:lnTo>
                  <a:pt x="186" y="226"/>
                </a:lnTo>
                <a:lnTo>
                  <a:pt x="190" y="224"/>
                </a:lnTo>
                <a:lnTo>
                  <a:pt x="190" y="224"/>
                </a:lnTo>
                <a:lnTo>
                  <a:pt x="186" y="210"/>
                </a:lnTo>
                <a:lnTo>
                  <a:pt x="186" y="210"/>
                </a:lnTo>
                <a:lnTo>
                  <a:pt x="184" y="218"/>
                </a:lnTo>
                <a:lnTo>
                  <a:pt x="182" y="2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580" name="Freeform 235"/>
          <p:cNvSpPr>
            <a:spLocks noEditPoints="1"/>
          </p:cNvSpPr>
          <p:nvPr/>
        </p:nvSpPr>
        <p:spPr bwMode="auto">
          <a:xfrm>
            <a:off x="1216025" y="923925"/>
            <a:ext cx="609600" cy="647700"/>
          </a:xfrm>
          <a:custGeom>
            <a:avLst/>
            <a:gdLst/>
            <a:ahLst/>
            <a:cxnLst>
              <a:cxn ang="0">
                <a:pos x="358" y="276"/>
              </a:cxn>
              <a:cxn ang="0">
                <a:pos x="344" y="292"/>
              </a:cxn>
              <a:cxn ang="0">
                <a:pos x="298" y="306"/>
              </a:cxn>
              <a:cxn ang="0">
                <a:pos x="288" y="304"/>
              </a:cxn>
              <a:cxn ang="0">
                <a:pos x="288" y="288"/>
              </a:cxn>
              <a:cxn ang="0">
                <a:pos x="316" y="232"/>
              </a:cxn>
              <a:cxn ang="0">
                <a:pos x="328" y="182"/>
              </a:cxn>
              <a:cxn ang="0">
                <a:pos x="326" y="146"/>
              </a:cxn>
              <a:cxn ang="0">
                <a:pos x="310" y="108"/>
              </a:cxn>
              <a:cxn ang="0">
                <a:pos x="286" y="82"/>
              </a:cxn>
              <a:cxn ang="0">
                <a:pos x="258" y="60"/>
              </a:cxn>
              <a:cxn ang="0">
                <a:pos x="224" y="50"/>
              </a:cxn>
              <a:cxn ang="0">
                <a:pos x="186" y="50"/>
              </a:cxn>
              <a:cxn ang="0">
                <a:pos x="148" y="62"/>
              </a:cxn>
              <a:cxn ang="0">
                <a:pos x="112" y="84"/>
              </a:cxn>
              <a:cxn ang="0">
                <a:pos x="98" y="98"/>
              </a:cxn>
              <a:cxn ang="0">
                <a:pos x="102" y="108"/>
              </a:cxn>
              <a:cxn ang="0">
                <a:pos x="144" y="156"/>
              </a:cxn>
              <a:cxn ang="0">
                <a:pos x="180" y="206"/>
              </a:cxn>
              <a:cxn ang="0">
                <a:pos x="216" y="288"/>
              </a:cxn>
              <a:cxn ang="0">
                <a:pos x="226" y="338"/>
              </a:cxn>
              <a:cxn ang="0">
                <a:pos x="218" y="372"/>
              </a:cxn>
              <a:cxn ang="0">
                <a:pos x="202" y="390"/>
              </a:cxn>
              <a:cxn ang="0">
                <a:pos x="174" y="402"/>
              </a:cxn>
              <a:cxn ang="0">
                <a:pos x="134" y="408"/>
              </a:cxn>
              <a:cxn ang="0">
                <a:pos x="104" y="402"/>
              </a:cxn>
              <a:cxn ang="0">
                <a:pos x="62" y="372"/>
              </a:cxn>
              <a:cxn ang="0">
                <a:pos x="34" y="338"/>
              </a:cxn>
              <a:cxn ang="0">
                <a:pos x="10" y="290"/>
              </a:cxn>
              <a:cxn ang="0">
                <a:pos x="0" y="252"/>
              </a:cxn>
              <a:cxn ang="0">
                <a:pos x="2" y="206"/>
              </a:cxn>
              <a:cxn ang="0">
                <a:pos x="26" y="128"/>
              </a:cxn>
              <a:cxn ang="0">
                <a:pos x="54" y="86"/>
              </a:cxn>
              <a:cxn ang="0">
                <a:pos x="88" y="52"/>
              </a:cxn>
              <a:cxn ang="0">
                <a:pos x="154" y="12"/>
              </a:cxn>
              <a:cxn ang="0">
                <a:pos x="202" y="0"/>
              </a:cxn>
              <a:cxn ang="0">
                <a:pos x="270" y="10"/>
              </a:cxn>
              <a:cxn ang="0">
                <a:pos x="330" y="52"/>
              </a:cxn>
              <a:cxn ang="0">
                <a:pos x="352" y="80"/>
              </a:cxn>
              <a:cxn ang="0">
                <a:pos x="376" y="130"/>
              </a:cxn>
              <a:cxn ang="0">
                <a:pos x="384" y="174"/>
              </a:cxn>
              <a:cxn ang="0">
                <a:pos x="376" y="232"/>
              </a:cxn>
              <a:cxn ang="0">
                <a:pos x="150" y="250"/>
              </a:cxn>
              <a:cxn ang="0">
                <a:pos x="114" y="188"/>
              </a:cxn>
              <a:cxn ang="0">
                <a:pos x="74" y="146"/>
              </a:cxn>
              <a:cxn ang="0">
                <a:pos x="64" y="142"/>
              </a:cxn>
              <a:cxn ang="0">
                <a:pos x="50" y="172"/>
              </a:cxn>
              <a:cxn ang="0">
                <a:pos x="44" y="226"/>
              </a:cxn>
              <a:cxn ang="0">
                <a:pos x="50" y="272"/>
              </a:cxn>
              <a:cxn ang="0">
                <a:pos x="90" y="336"/>
              </a:cxn>
              <a:cxn ang="0">
                <a:pos x="114" y="354"/>
              </a:cxn>
              <a:cxn ang="0">
                <a:pos x="146" y="360"/>
              </a:cxn>
              <a:cxn ang="0">
                <a:pos x="168" y="350"/>
              </a:cxn>
              <a:cxn ang="0">
                <a:pos x="176" y="334"/>
              </a:cxn>
              <a:cxn ang="0">
                <a:pos x="162" y="278"/>
              </a:cxn>
            </a:cxnLst>
            <a:rect l="0" t="0" r="r" b="b"/>
            <a:pathLst>
              <a:path w="384" h="408">
                <a:moveTo>
                  <a:pt x="362" y="266"/>
                </a:moveTo>
                <a:lnTo>
                  <a:pt x="362" y="266"/>
                </a:lnTo>
                <a:lnTo>
                  <a:pt x="358" y="276"/>
                </a:lnTo>
                <a:lnTo>
                  <a:pt x="350" y="286"/>
                </a:lnTo>
                <a:lnTo>
                  <a:pt x="350" y="286"/>
                </a:lnTo>
                <a:lnTo>
                  <a:pt x="344" y="292"/>
                </a:lnTo>
                <a:lnTo>
                  <a:pt x="336" y="296"/>
                </a:lnTo>
                <a:lnTo>
                  <a:pt x="316" y="304"/>
                </a:lnTo>
                <a:lnTo>
                  <a:pt x="298" y="306"/>
                </a:lnTo>
                <a:lnTo>
                  <a:pt x="292" y="306"/>
                </a:lnTo>
                <a:lnTo>
                  <a:pt x="288" y="304"/>
                </a:lnTo>
                <a:lnTo>
                  <a:pt x="288" y="304"/>
                </a:lnTo>
                <a:lnTo>
                  <a:pt x="286" y="300"/>
                </a:lnTo>
                <a:lnTo>
                  <a:pt x="286" y="298"/>
                </a:lnTo>
                <a:lnTo>
                  <a:pt x="288" y="288"/>
                </a:lnTo>
                <a:lnTo>
                  <a:pt x="310" y="246"/>
                </a:lnTo>
                <a:lnTo>
                  <a:pt x="310" y="246"/>
                </a:lnTo>
                <a:lnTo>
                  <a:pt x="316" y="232"/>
                </a:lnTo>
                <a:lnTo>
                  <a:pt x="320" y="216"/>
                </a:lnTo>
                <a:lnTo>
                  <a:pt x="326" y="198"/>
                </a:lnTo>
                <a:lnTo>
                  <a:pt x="328" y="182"/>
                </a:lnTo>
                <a:lnTo>
                  <a:pt x="328" y="182"/>
                </a:lnTo>
                <a:lnTo>
                  <a:pt x="328" y="162"/>
                </a:lnTo>
                <a:lnTo>
                  <a:pt x="326" y="146"/>
                </a:lnTo>
                <a:lnTo>
                  <a:pt x="322" y="132"/>
                </a:lnTo>
                <a:lnTo>
                  <a:pt x="316" y="120"/>
                </a:lnTo>
                <a:lnTo>
                  <a:pt x="310" y="108"/>
                </a:lnTo>
                <a:lnTo>
                  <a:pt x="304" y="98"/>
                </a:lnTo>
                <a:lnTo>
                  <a:pt x="286" y="82"/>
                </a:lnTo>
                <a:lnTo>
                  <a:pt x="286" y="82"/>
                </a:lnTo>
                <a:lnTo>
                  <a:pt x="278" y="74"/>
                </a:lnTo>
                <a:lnTo>
                  <a:pt x="268" y="66"/>
                </a:lnTo>
                <a:lnTo>
                  <a:pt x="258" y="60"/>
                </a:lnTo>
                <a:lnTo>
                  <a:pt x="248" y="56"/>
                </a:lnTo>
                <a:lnTo>
                  <a:pt x="236" y="52"/>
                </a:lnTo>
                <a:lnTo>
                  <a:pt x="224" y="50"/>
                </a:lnTo>
                <a:lnTo>
                  <a:pt x="212" y="48"/>
                </a:lnTo>
                <a:lnTo>
                  <a:pt x="200" y="48"/>
                </a:lnTo>
                <a:lnTo>
                  <a:pt x="186" y="50"/>
                </a:lnTo>
                <a:lnTo>
                  <a:pt x="174" y="52"/>
                </a:lnTo>
                <a:lnTo>
                  <a:pt x="162" y="56"/>
                </a:lnTo>
                <a:lnTo>
                  <a:pt x="148" y="62"/>
                </a:lnTo>
                <a:lnTo>
                  <a:pt x="136" y="68"/>
                </a:lnTo>
                <a:lnTo>
                  <a:pt x="124" y="76"/>
                </a:lnTo>
                <a:lnTo>
                  <a:pt x="112" y="84"/>
                </a:lnTo>
                <a:lnTo>
                  <a:pt x="100" y="96"/>
                </a:lnTo>
                <a:lnTo>
                  <a:pt x="100" y="96"/>
                </a:lnTo>
                <a:lnTo>
                  <a:pt x="98" y="98"/>
                </a:lnTo>
                <a:lnTo>
                  <a:pt x="98" y="102"/>
                </a:lnTo>
                <a:lnTo>
                  <a:pt x="98" y="104"/>
                </a:lnTo>
                <a:lnTo>
                  <a:pt x="102" y="108"/>
                </a:lnTo>
                <a:lnTo>
                  <a:pt x="102" y="108"/>
                </a:lnTo>
                <a:lnTo>
                  <a:pt x="144" y="156"/>
                </a:lnTo>
                <a:lnTo>
                  <a:pt x="144" y="156"/>
                </a:lnTo>
                <a:lnTo>
                  <a:pt x="148" y="160"/>
                </a:lnTo>
                <a:lnTo>
                  <a:pt x="172" y="196"/>
                </a:lnTo>
                <a:lnTo>
                  <a:pt x="180" y="206"/>
                </a:lnTo>
                <a:lnTo>
                  <a:pt x="200" y="246"/>
                </a:lnTo>
                <a:lnTo>
                  <a:pt x="216" y="288"/>
                </a:lnTo>
                <a:lnTo>
                  <a:pt x="216" y="288"/>
                </a:lnTo>
                <a:lnTo>
                  <a:pt x="224" y="312"/>
                </a:lnTo>
                <a:lnTo>
                  <a:pt x="226" y="324"/>
                </a:lnTo>
                <a:lnTo>
                  <a:pt x="226" y="338"/>
                </a:lnTo>
                <a:lnTo>
                  <a:pt x="226" y="350"/>
                </a:lnTo>
                <a:lnTo>
                  <a:pt x="224" y="362"/>
                </a:lnTo>
                <a:lnTo>
                  <a:pt x="218" y="372"/>
                </a:lnTo>
                <a:lnTo>
                  <a:pt x="212" y="382"/>
                </a:lnTo>
                <a:lnTo>
                  <a:pt x="212" y="382"/>
                </a:lnTo>
                <a:lnTo>
                  <a:pt x="202" y="390"/>
                </a:lnTo>
                <a:lnTo>
                  <a:pt x="194" y="394"/>
                </a:lnTo>
                <a:lnTo>
                  <a:pt x="184" y="398"/>
                </a:lnTo>
                <a:lnTo>
                  <a:pt x="174" y="402"/>
                </a:lnTo>
                <a:lnTo>
                  <a:pt x="154" y="406"/>
                </a:lnTo>
                <a:lnTo>
                  <a:pt x="134" y="408"/>
                </a:lnTo>
                <a:lnTo>
                  <a:pt x="134" y="408"/>
                </a:lnTo>
                <a:lnTo>
                  <a:pt x="124" y="406"/>
                </a:lnTo>
                <a:lnTo>
                  <a:pt x="114" y="404"/>
                </a:lnTo>
                <a:lnTo>
                  <a:pt x="104" y="402"/>
                </a:lnTo>
                <a:lnTo>
                  <a:pt x="94" y="396"/>
                </a:lnTo>
                <a:lnTo>
                  <a:pt x="78" y="386"/>
                </a:lnTo>
                <a:lnTo>
                  <a:pt x="62" y="372"/>
                </a:lnTo>
                <a:lnTo>
                  <a:pt x="62" y="372"/>
                </a:lnTo>
                <a:lnTo>
                  <a:pt x="42" y="350"/>
                </a:lnTo>
                <a:lnTo>
                  <a:pt x="34" y="338"/>
                </a:lnTo>
                <a:lnTo>
                  <a:pt x="26" y="324"/>
                </a:lnTo>
                <a:lnTo>
                  <a:pt x="18" y="308"/>
                </a:lnTo>
                <a:lnTo>
                  <a:pt x="10" y="290"/>
                </a:lnTo>
                <a:lnTo>
                  <a:pt x="4" y="272"/>
                </a:lnTo>
                <a:lnTo>
                  <a:pt x="0" y="252"/>
                </a:lnTo>
                <a:lnTo>
                  <a:pt x="0" y="252"/>
                </a:lnTo>
                <a:lnTo>
                  <a:pt x="0" y="242"/>
                </a:lnTo>
                <a:lnTo>
                  <a:pt x="0" y="226"/>
                </a:lnTo>
                <a:lnTo>
                  <a:pt x="2" y="206"/>
                </a:lnTo>
                <a:lnTo>
                  <a:pt x="6" y="182"/>
                </a:lnTo>
                <a:lnTo>
                  <a:pt x="14" y="154"/>
                </a:lnTo>
                <a:lnTo>
                  <a:pt x="26" y="128"/>
                </a:lnTo>
                <a:lnTo>
                  <a:pt x="34" y="112"/>
                </a:lnTo>
                <a:lnTo>
                  <a:pt x="44" y="98"/>
                </a:lnTo>
                <a:lnTo>
                  <a:pt x="54" y="86"/>
                </a:lnTo>
                <a:lnTo>
                  <a:pt x="66" y="72"/>
                </a:lnTo>
                <a:lnTo>
                  <a:pt x="66" y="72"/>
                </a:lnTo>
                <a:lnTo>
                  <a:pt x="88" y="52"/>
                </a:lnTo>
                <a:lnTo>
                  <a:pt x="108" y="36"/>
                </a:lnTo>
                <a:lnTo>
                  <a:pt x="130" y="24"/>
                </a:lnTo>
                <a:lnTo>
                  <a:pt x="154" y="12"/>
                </a:lnTo>
                <a:lnTo>
                  <a:pt x="154" y="12"/>
                </a:lnTo>
                <a:lnTo>
                  <a:pt x="178" y="4"/>
                </a:lnTo>
                <a:lnTo>
                  <a:pt x="202" y="0"/>
                </a:lnTo>
                <a:lnTo>
                  <a:pt x="226" y="0"/>
                </a:lnTo>
                <a:lnTo>
                  <a:pt x="248" y="4"/>
                </a:lnTo>
                <a:lnTo>
                  <a:pt x="270" y="10"/>
                </a:lnTo>
                <a:lnTo>
                  <a:pt x="290" y="22"/>
                </a:lnTo>
                <a:lnTo>
                  <a:pt x="310" y="34"/>
                </a:lnTo>
                <a:lnTo>
                  <a:pt x="330" y="52"/>
                </a:lnTo>
                <a:lnTo>
                  <a:pt x="330" y="52"/>
                </a:lnTo>
                <a:lnTo>
                  <a:pt x="344" y="68"/>
                </a:lnTo>
                <a:lnTo>
                  <a:pt x="352" y="80"/>
                </a:lnTo>
                <a:lnTo>
                  <a:pt x="362" y="94"/>
                </a:lnTo>
                <a:lnTo>
                  <a:pt x="370" y="112"/>
                </a:lnTo>
                <a:lnTo>
                  <a:pt x="376" y="130"/>
                </a:lnTo>
                <a:lnTo>
                  <a:pt x="382" y="152"/>
                </a:lnTo>
                <a:lnTo>
                  <a:pt x="384" y="174"/>
                </a:lnTo>
                <a:lnTo>
                  <a:pt x="384" y="174"/>
                </a:lnTo>
                <a:lnTo>
                  <a:pt x="382" y="196"/>
                </a:lnTo>
                <a:lnTo>
                  <a:pt x="380" y="214"/>
                </a:lnTo>
                <a:lnTo>
                  <a:pt x="376" y="232"/>
                </a:lnTo>
                <a:lnTo>
                  <a:pt x="362" y="266"/>
                </a:lnTo>
                <a:close/>
                <a:moveTo>
                  <a:pt x="150" y="250"/>
                </a:moveTo>
                <a:lnTo>
                  <a:pt x="150" y="250"/>
                </a:lnTo>
                <a:lnTo>
                  <a:pt x="142" y="232"/>
                </a:lnTo>
                <a:lnTo>
                  <a:pt x="132" y="216"/>
                </a:lnTo>
                <a:lnTo>
                  <a:pt x="114" y="188"/>
                </a:lnTo>
                <a:lnTo>
                  <a:pt x="94" y="166"/>
                </a:lnTo>
                <a:lnTo>
                  <a:pt x="74" y="146"/>
                </a:lnTo>
                <a:lnTo>
                  <a:pt x="74" y="146"/>
                </a:lnTo>
                <a:lnTo>
                  <a:pt x="68" y="140"/>
                </a:lnTo>
                <a:lnTo>
                  <a:pt x="66" y="140"/>
                </a:lnTo>
                <a:lnTo>
                  <a:pt x="64" y="142"/>
                </a:lnTo>
                <a:lnTo>
                  <a:pt x="64" y="142"/>
                </a:lnTo>
                <a:lnTo>
                  <a:pt x="60" y="150"/>
                </a:lnTo>
                <a:lnTo>
                  <a:pt x="50" y="172"/>
                </a:lnTo>
                <a:lnTo>
                  <a:pt x="48" y="188"/>
                </a:lnTo>
                <a:lnTo>
                  <a:pt x="44" y="206"/>
                </a:lnTo>
                <a:lnTo>
                  <a:pt x="44" y="226"/>
                </a:lnTo>
                <a:lnTo>
                  <a:pt x="46" y="248"/>
                </a:lnTo>
                <a:lnTo>
                  <a:pt x="46" y="248"/>
                </a:lnTo>
                <a:lnTo>
                  <a:pt x="50" y="272"/>
                </a:lnTo>
                <a:lnTo>
                  <a:pt x="60" y="296"/>
                </a:lnTo>
                <a:lnTo>
                  <a:pt x="74" y="318"/>
                </a:lnTo>
                <a:lnTo>
                  <a:pt x="90" y="336"/>
                </a:lnTo>
                <a:lnTo>
                  <a:pt x="90" y="336"/>
                </a:lnTo>
                <a:lnTo>
                  <a:pt x="102" y="346"/>
                </a:lnTo>
                <a:lnTo>
                  <a:pt x="114" y="354"/>
                </a:lnTo>
                <a:lnTo>
                  <a:pt x="124" y="358"/>
                </a:lnTo>
                <a:lnTo>
                  <a:pt x="136" y="360"/>
                </a:lnTo>
                <a:lnTo>
                  <a:pt x="146" y="360"/>
                </a:lnTo>
                <a:lnTo>
                  <a:pt x="156" y="358"/>
                </a:lnTo>
                <a:lnTo>
                  <a:pt x="164" y="356"/>
                </a:lnTo>
                <a:lnTo>
                  <a:pt x="168" y="350"/>
                </a:lnTo>
                <a:lnTo>
                  <a:pt x="168" y="350"/>
                </a:lnTo>
                <a:lnTo>
                  <a:pt x="174" y="344"/>
                </a:lnTo>
                <a:lnTo>
                  <a:pt x="176" y="334"/>
                </a:lnTo>
                <a:lnTo>
                  <a:pt x="174" y="322"/>
                </a:lnTo>
                <a:lnTo>
                  <a:pt x="172" y="308"/>
                </a:lnTo>
                <a:lnTo>
                  <a:pt x="162" y="278"/>
                </a:lnTo>
                <a:lnTo>
                  <a:pt x="150" y="250"/>
                </a:lnTo>
                <a:lnTo>
                  <a:pt x="150" y="2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581" name="Freeform 236"/>
          <p:cNvSpPr>
            <a:spLocks noEditPoints="1"/>
          </p:cNvSpPr>
          <p:nvPr/>
        </p:nvSpPr>
        <p:spPr bwMode="auto">
          <a:xfrm>
            <a:off x="1155700" y="866775"/>
            <a:ext cx="727075" cy="762000"/>
          </a:xfrm>
          <a:custGeom>
            <a:avLst/>
            <a:gdLst/>
            <a:ahLst/>
            <a:cxnLst>
              <a:cxn ang="0">
                <a:pos x="156" y="478"/>
              </a:cxn>
              <a:cxn ang="0">
                <a:pos x="114" y="464"/>
              </a:cxn>
              <a:cxn ang="0">
                <a:pos x="74" y="434"/>
              </a:cxn>
              <a:cxn ang="0">
                <a:pos x="34" y="382"/>
              </a:cxn>
              <a:cxn ang="0">
                <a:pos x="8" y="318"/>
              </a:cxn>
              <a:cxn ang="0">
                <a:pos x="0" y="278"/>
              </a:cxn>
              <a:cxn ang="0">
                <a:pos x="10" y="206"/>
              </a:cxn>
              <a:cxn ang="0">
                <a:pos x="42" y="128"/>
              </a:cxn>
              <a:cxn ang="0">
                <a:pos x="78" y="82"/>
              </a:cxn>
              <a:cxn ang="0">
                <a:pos x="126" y="42"/>
              </a:cxn>
              <a:cxn ang="0">
                <a:pos x="178" y="14"/>
              </a:cxn>
              <a:cxn ang="0">
                <a:pos x="234" y="0"/>
              </a:cxn>
              <a:cxn ang="0">
                <a:pos x="272" y="0"/>
              </a:cxn>
              <a:cxn ang="0">
                <a:pos x="328" y="16"/>
              </a:cxn>
              <a:cxn ang="0">
                <a:pos x="378" y="46"/>
              </a:cxn>
              <a:cxn ang="0">
                <a:pos x="410" y="78"/>
              </a:cxn>
              <a:cxn ang="0">
                <a:pos x="440" y="130"/>
              </a:cxn>
              <a:cxn ang="0">
                <a:pos x="458" y="208"/>
              </a:cxn>
              <a:cxn ang="0">
                <a:pos x="456" y="240"/>
              </a:cxn>
              <a:cxn ang="0">
                <a:pos x="450" y="278"/>
              </a:cxn>
              <a:cxn ang="0">
                <a:pos x="434" y="316"/>
              </a:cxn>
              <a:cxn ang="0">
                <a:pos x="422" y="338"/>
              </a:cxn>
              <a:cxn ang="0">
                <a:pos x="406" y="356"/>
              </a:cxn>
              <a:cxn ang="0">
                <a:pos x="356" y="378"/>
              </a:cxn>
              <a:cxn ang="0">
                <a:pos x="324" y="378"/>
              </a:cxn>
              <a:cxn ang="0">
                <a:pos x="302" y="368"/>
              </a:cxn>
              <a:cxn ang="0">
                <a:pos x="296" y="408"/>
              </a:cxn>
              <a:cxn ang="0">
                <a:pos x="276" y="444"/>
              </a:cxn>
              <a:cxn ang="0">
                <a:pos x="248" y="464"/>
              </a:cxn>
              <a:cxn ang="0">
                <a:pos x="192" y="478"/>
              </a:cxn>
              <a:cxn ang="0">
                <a:pos x="170" y="480"/>
              </a:cxn>
              <a:cxn ang="0">
                <a:pos x="120" y="244"/>
              </a:cxn>
              <a:cxn ang="0">
                <a:pos x="120" y="278"/>
              </a:cxn>
              <a:cxn ang="0">
                <a:pos x="142" y="332"/>
              </a:cxn>
              <a:cxn ang="0">
                <a:pos x="160" y="352"/>
              </a:cxn>
              <a:cxn ang="0">
                <a:pos x="176" y="358"/>
              </a:cxn>
              <a:cxn ang="0">
                <a:pos x="154" y="302"/>
              </a:cxn>
              <a:cxn ang="0">
                <a:pos x="120" y="244"/>
              </a:cxn>
              <a:cxn ang="0">
                <a:pos x="242" y="210"/>
              </a:cxn>
              <a:cxn ang="0">
                <a:pos x="248" y="222"/>
              </a:cxn>
              <a:cxn ang="0">
                <a:pos x="272" y="266"/>
              </a:cxn>
              <a:cxn ang="0">
                <a:pos x="290" y="310"/>
              </a:cxn>
              <a:cxn ang="0">
                <a:pos x="290" y="314"/>
              </a:cxn>
              <a:cxn ang="0">
                <a:pos x="314" y="266"/>
              </a:cxn>
              <a:cxn ang="0">
                <a:pos x="328" y="216"/>
              </a:cxn>
              <a:cxn ang="0">
                <a:pos x="328" y="192"/>
              </a:cxn>
              <a:cxn ang="0">
                <a:pos x="312" y="158"/>
              </a:cxn>
              <a:cxn ang="0">
                <a:pos x="288" y="134"/>
              </a:cxn>
              <a:cxn ang="0">
                <a:pos x="242" y="122"/>
              </a:cxn>
              <a:cxn ang="0">
                <a:pos x="214" y="126"/>
              </a:cxn>
              <a:cxn ang="0">
                <a:pos x="186" y="140"/>
              </a:cxn>
              <a:cxn ang="0">
                <a:pos x="208" y="166"/>
              </a:cxn>
              <a:cxn ang="0">
                <a:pos x="218" y="176"/>
              </a:cxn>
            </a:cxnLst>
            <a:rect l="0" t="0" r="r" b="b"/>
            <a:pathLst>
              <a:path w="458" h="480">
                <a:moveTo>
                  <a:pt x="170" y="480"/>
                </a:moveTo>
                <a:lnTo>
                  <a:pt x="170" y="480"/>
                </a:lnTo>
                <a:lnTo>
                  <a:pt x="156" y="478"/>
                </a:lnTo>
                <a:lnTo>
                  <a:pt x="140" y="476"/>
                </a:lnTo>
                <a:lnTo>
                  <a:pt x="126" y="472"/>
                </a:lnTo>
                <a:lnTo>
                  <a:pt x="114" y="464"/>
                </a:lnTo>
                <a:lnTo>
                  <a:pt x="92" y="450"/>
                </a:lnTo>
                <a:lnTo>
                  <a:pt x="74" y="434"/>
                </a:lnTo>
                <a:lnTo>
                  <a:pt x="74" y="434"/>
                </a:lnTo>
                <a:lnTo>
                  <a:pt x="54" y="412"/>
                </a:lnTo>
                <a:lnTo>
                  <a:pt x="44" y="398"/>
                </a:lnTo>
                <a:lnTo>
                  <a:pt x="34" y="382"/>
                </a:lnTo>
                <a:lnTo>
                  <a:pt x="24" y="364"/>
                </a:lnTo>
                <a:lnTo>
                  <a:pt x="14" y="342"/>
                </a:lnTo>
                <a:lnTo>
                  <a:pt x="8" y="318"/>
                </a:lnTo>
                <a:lnTo>
                  <a:pt x="2" y="294"/>
                </a:lnTo>
                <a:lnTo>
                  <a:pt x="2" y="294"/>
                </a:lnTo>
                <a:lnTo>
                  <a:pt x="0" y="278"/>
                </a:lnTo>
                <a:lnTo>
                  <a:pt x="0" y="258"/>
                </a:lnTo>
                <a:lnTo>
                  <a:pt x="4" y="234"/>
                </a:lnTo>
                <a:lnTo>
                  <a:pt x="10" y="206"/>
                </a:lnTo>
                <a:lnTo>
                  <a:pt x="18" y="176"/>
                </a:lnTo>
                <a:lnTo>
                  <a:pt x="32" y="144"/>
                </a:lnTo>
                <a:lnTo>
                  <a:pt x="42" y="128"/>
                </a:lnTo>
                <a:lnTo>
                  <a:pt x="52" y="112"/>
                </a:lnTo>
                <a:lnTo>
                  <a:pt x="64" y="96"/>
                </a:lnTo>
                <a:lnTo>
                  <a:pt x="78" y="82"/>
                </a:lnTo>
                <a:lnTo>
                  <a:pt x="78" y="82"/>
                </a:lnTo>
                <a:lnTo>
                  <a:pt x="104" y="58"/>
                </a:lnTo>
                <a:lnTo>
                  <a:pt x="126" y="42"/>
                </a:lnTo>
                <a:lnTo>
                  <a:pt x="150" y="28"/>
                </a:lnTo>
                <a:lnTo>
                  <a:pt x="178" y="14"/>
                </a:lnTo>
                <a:lnTo>
                  <a:pt x="178" y="14"/>
                </a:lnTo>
                <a:lnTo>
                  <a:pt x="196" y="8"/>
                </a:lnTo>
                <a:lnTo>
                  <a:pt x="214" y="4"/>
                </a:lnTo>
                <a:lnTo>
                  <a:pt x="234" y="0"/>
                </a:lnTo>
                <a:lnTo>
                  <a:pt x="252" y="0"/>
                </a:lnTo>
                <a:lnTo>
                  <a:pt x="252" y="0"/>
                </a:lnTo>
                <a:lnTo>
                  <a:pt x="272" y="0"/>
                </a:lnTo>
                <a:lnTo>
                  <a:pt x="290" y="4"/>
                </a:lnTo>
                <a:lnTo>
                  <a:pt x="308" y="8"/>
                </a:lnTo>
                <a:lnTo>
                  <a:pt x="328" y="16"/>
                </a:lnTo>
                <a:lnTo>
                  <a:pt x="344" y="24"/>
                </a:lnTo>
                <a:lnTo>
                  <a:pt x="362" y="34"/>
                </a:lnTo>
                <a:lnTo>
                  <a:pt x="378" y="46"/>
                </a:lnTo>
                <a:lnTo>
                  <a:pt x="394" y="60"/>
                </a:lnTo>
                <a:lnTo>
                  <a:pt x="394" y="60"/>
                </a:lnTo>
                <a:lnTo>
                  <a:pt x="410" y="78"/>
                </a:lnTo>
                <a:lnTo>
                  <a:pt x="420" y="92"/>
                </a:lnTo>
                <a:lnTo>
                  <a:pt x="430" y="110"/>
                </a:lnTo>
                <a:lnTo>
                  <a:pt x="440" y="130"/>
                </a:lnTo>
                <a:lnTo>
                  <a:pt x="450" y="154"/>
                </a:lnTo>
                <a:lnTo>
                  <a:pt x="456" y="180"/>
                </a:lnTo>
                <a:lnTo>
                  <a:pt x="458" y="208"/>
                </a:lnTo>
                <a:lnTo>
                  <a:pt x="458" y="208"/>
                </a:lnTo>
                <a:lnTo>
                  <a:pt x="458" y="224"/>
                </a:lnTo>
                <a:lnTo>
                  <a:pt x="456" y="240"/>
                </a:lnTo>
                <a:lnTo>
                  <a:pt x="454" y="258"/>
                </a:lnTo>
                <a:lnTo>
                  <a:pt x="450" y="276"/>
                </a:lnTo>
                <a:lnTo>
                  <a:pt x="450" y="278"/>
                </a:lnTo>
                <a:lnTo>
                  <a:pt x="450" y="278"/>
                </a:lnTo>
                <a:lnTo>
                  <a:pt x="448" y="282"/>
                </a:lnTo>
                <a:lnTo>
                  <a:pt x="434" y="316"/>
                </a:lnTo>
                <a:lnTo>
                  <a:pt x="434" y="316"/>
                </a:lnTo>
                <a:lnTo>
                  <a:pt x="428" y="328"/>
                </a:lnTo>
                <a:lnTo>
                  <a:pt x="422" y="338"/>
                </a:lnTo>
                <a:lnTo>
                  <a:pt x="414" y="348"/>
                </a:lnTo>
                <a:lnTo>
                  <a:pt x="414" y="348"/>
                </a:lnTo>
                <a:lnTo>
                  <a:pt x="406" y="356"/>
                </a:lnTo>
                <a:lnTo>
                  <a:pt x="398" y="362"/>
                </a:lnTo>
                <a:lnTo>
                  <a:pt x="376" y="372"/>
                </a:lnTo>
                <a:lnTo>
                  <a:pt x="356" y="378"/>
                </a:lnTo>
                <a:lnTo>
                  <a:pt x="336" y="380"/>
                </a:lnTo>
                <a:lnTo>
                  <a:pt x="336" y="380"/>
                </a:lnTo>
                <a:lnTo>
                  <a:pt x="324" y="378"/>
                </a:lnTo>
                <a:lnTo>
                  <a:pt x="316" y="376"/>
                </a:lnTo>
                <a:lnTo>
                  <a:pt x="308" y="372"/>
                </a:lnTo>
                <a:lnTo>
                  <a:pt x="302" y="368"/>
                </a:lnTo>
                <a:lnTo>
                  <a:pt x="302" y="368"/>
                </a:lnTo>
                <a:lnTo>
                  <a:pt x="300" y="388"/>
                </a:lnTo>
                <a:lnTo>
                  <a:pt x="296" y="408"/>
                </a:lnTo>
                <a:lnTo>
                  <a:pt x="288" y="428"/>
                </a:lnTo>
                <a:lnTo>
                  <a:pt x="282" y="436"/>
                </a:lnTo>
                <a:lnTo>
                  <a:pt x="276" y="444"/>
                </a:lnTo>
                <a:lnTo>
                  <a:pt x="276" y="444"/>
                </a:lnTo>
                <a:lnTo>
                  <a:pt x="262" y="456"/>
                </a:lnTo>
                <a:lnTo>
                  <a:pt x="248" y="464"/>
                </a:lnTo>
                <a:lnTo>
                  <a:pt x="234" y="470"/>
                </a:lnTo>
                <a:lnTo>
                  <a:pt x="220" y="474"/>
                </a:lnTo>
                <a:lnTo>
                  <a:pt x="192" y="478"/>
                </a:lnTo>
                <a:lnTo>
                  <a:pt x="174" y="480"/>
                </a:lnTo>
                <a:lnTo>
                  <a:pt x="174" y="480"/>
                </a:lnTo>
                <a:lnTo>
                  <a:pt x="170" y="480"/>
                </a:lnTo>
                <a:lnTo>
                  <a:pt x="170" y="480"/>
                </a:lnTo>
                <a:close/>
                <a:moveTo>
                  <a:pt x="120" y="244"/>
                </a:moveTo>
                <a:lnTo>
                  <a:pt x="120" y="244"/>
                </a:lnTo>
                <a:lnTo>
                  <a:pt x="118" y="260"/>
                </a:lnTo>
                <a:lnTo>
                  <a:pt x="120" y="278"/>
                </a:lnTo>
                <a:lnTo>
                  <a:pt x="120" y="278"/>
                </a:lnTo>
                <a:lnTo>
                  <a:pt x="124" y="298"/>
                </a:lnTo>
                <a:lnTo>
                  <a:pt x="132" y="316"/>
                </a:lnTo>
                <a:lnTo>
                  <a:pt x="142" y="332"/>
                </a:lnTo>
                <a:lnTo>
                  <a:pt x="154" y="346"/>
                </a:lnTo>
                <a:lnTo>
                  <a:pt x="154" y="346"/>
                </a:lnTo>
                <a:lnTo>
                  <a:pt x="160" y="352"/>
                </a:lnTo>
                <a:lnTo>
                  <a:pt x="166" y="356"/>
                </a:lnTo>
                <a:lnTo>
                  <a:pt x="176" y="358"/>
                </a:lnTo>
                <a:lnTo>
                  <a:pt x="176" y="358"/>
                </a:lnTo>
                <a:lnTo>
                  <a:pt x="170" y="338"/>
                </a:lnTo>
                <a:lnTo>
                  <a:pt x="154" y="302"/>
                </a:lnTo>
                <a:lnTo>
                  <a:pt x="154" y="302"/>
                </a:lnTo>
                <a:lnTo>
                  <a:pt x="146" y="284"/>
                </a:lnTo>
                <a:lnTo>
                  <a:pt x="138" y="270"/>
                </a:lnTo>
                <a:lnTo>
                  <a:pt x="120" y="244"/>
                </a:lnTo>
                <a:lnTo>
                  <a:pt x="120" y="244"/>
                </a:lnTo>
                <a:close/>
                <a:moveTo>
                  <a:pt x="218" y="176"/>
                </a:moveTo>
                <a:lnTo>
                  <a:pt x="242" y="210"/>
                </a:lnTo>
                <a:lnTo>
                  <a:pt x="242" y="210"/>
                </a:lnTo>
                <a:lnTo>
                  <a:pt x="242" y="212"/>
                </a:lnTo>
                <a:lnTo>
                  <a:pt x="248" y="222"/>
                </a:lnTo>
                <a:lnTo>
                  <a:pt x="248" y="222"/>
                </a:lnTo>
                <a:lnTo>
                  <a:pt x="250" y="226"/>
                </a:lnTo>
                <a:lnTo>
                  <a:pt x="272" y="266"/>
                </a:lnTo>
                <a:lnTo>
                  <a:pt x="272" y="266"/>
                </a:lnTo>
                <a:lnTo>
                  <a:pt x="274" y="268"/>
                </a:lnTo>
                <a:lnTo>
                  <a:pt x="290" y="310"/>
                </a:lnTo>
                <a:lnTo>
                  <a:pt x="290" y="310"/>
                </a:lnTo>
                <a:lnTo>
                  <a:pt x="290" y="314"/>
                </a:lnTo>
                <a:lnTo>
                  <a:pt x="290" y="314"/>
                </a:lnTo>
                <a:lnTo>
                  <a:pt x="294" y="308"/>
                </a:lnTo>
                <a:lnTo>
                  <a:pt x="314" y="266"/>
                </a:lnTo>
                <a:lnTo>
                  <a:pt x="314" y="266"/>
                </a:lnTo>
                <a:lnTo>
                  <a:pt x="324" y="242"/>
                </a:lnTo>
                <a:lnTo>
                  <a:pt x="326" y="226"/>
                </a:lnTo>
                <a:lnTo>
                  <a:pt x="328" y="216"/>
                </a:lnTo>
                <a:lnTo>
                  <a:pt x="328" y="216"/>
                </a:lnTo>
                <a:lnTo>
                  <a:pt x="328" y="202"/>
                </a:lnTo>
                <a:lnTo>
                  <a:pt x="328" y="192"/>
                </a:lnTo>
                <a:lnTo>
                  <a:pt x="326" y="182"/>
                </a:lnTo>
                <a:lnTo>
                  <a:pt x="322" y="172"/>
                </a:lnTo>
                <a:lnTo>
                  <a:pt x="312" y="158"/>
                </a:lnTo>
                <a:lnTo>
                  <a:pt x="298" y="144"/>
                </a:lnTo>
                <a:lnTo>
                  <a:pt x="298" y="144"/>
                </a:lnTo>
                <a:lnTo>
                  <a:pt x="288" y="134"/>
                </a:lnTo>
                <a:lnTo>
                  <a:pt x="274" y="128"/>
                </a:lnTo>
                <a:lnTo>
                  <a:pt x="258" y="124"/>
                </a:lnTo>
                <a:lnTo>
                  <a:pt x="242" y="122"/>
                </a:lnTo>
                <a:lnTo>
                  <a:pt x="242" y="122"/>
                </a:lnTo>
                <a:lnTo>
                  <a:pt x="228" y="122"/>
                </a:lnTo>
                <a:lnTo>
                  <a:pt x="214" y="126"/>
                </a:lnTo>
                <a:lnTo>
                  <a:pt x="200" y="132"/>
                </a:lnTo>
                <a:lnTo>
                  <a:pt x="186" y="140"/>
                </a:lnTo>
                <a:lnTo>
                  <a:pt x="186" y="140"/>
                </a:lnTo>
                <a:lnTo>
                  <a:pt x="190" y="144"/>
                </a:lnTo>
                <a:lnTo>
                  <a:pt x="190" y="144"/>
                </a:lnTo>
                <a:lnTo>
                  <a:pt x="208" y="166"/>
                </a:lnTo>
                <a:lnTo>
                  <a:pt x="208" y="166"/>
                </a:lnTo>
                <a:lnTo>
                  <a:pt x="212" y="170"/>
                </a:lnTo>
                <a:lnTo>
                  <a:pt x="218" y="176"/>
                </a:lnTo>
                <a:lnTo>
                  <a:pt x="218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582" name="Freeform 237"/>
          <p:cNvSpPr>
            <a:spLocks noEditPoints="1"/>
          </p:cNvSpPr>
          <p:nvPr/>
        </p:nvSpPr>
        <p:spPr bwMode="auto">
          <a:xfrm>
            <a:off x="520700" y="1400175"/>
            <a:ext cx="904875" cy="784225"/>
          </a:xfrm>
          <a:custGeom>
            <a:avLst/>
            <a:gdLst/>
            <a:ahLst/>
            <a:cxnLst>
              <a:cxn ang="0">
                <a:pos x="72" y="158"/>
              </a:cxn>
              <a:cxn ang="0">
                <a:pos x="110" y="124"/>
              </a:cxn>
              <a:cxn ang="0">
                <a:pos x="122" y="144"/>
              </a:cxn>
              <a:cxn ang="0">
                <a:pos x="112" y="202"/>
              </a:cxn>
              <a:cxn ang="0">
                <a:pos x="150" y="240"/>
              </a:cxn>
              <a:cxn ang="0">
                <a:pos x="198" y="204"/>
              </a:cxn>
              <a:cxn ang="0">
                <a:pos x="202" y="240"/>
              </a:cxn>
              <a:cxn ang="0">
                <a:pos x="220" y="266"/>
              </a:cxn>
              <a:cxn ang="0">
                <a:pos x="258" y="278"/>
              </a:cxn>
              <a:cxn ang="0">
                <a:pos x="248" y="302"/>
              </a:cxn>
              <a:cxn ang="0">
                <a:pos x="250" y="342"/>
              </a:cxn>
              <a:cxn ang="0">
                <a:pos x="354" y="450"/>
              </a:cxn>
              <a:cxn ang="0">
                <a:pos x="340" y="480"/>
              </a:cxn>
              <a:cxn ang="0">
                <a:pos x="292" y="464"/>
              </a:cxn>
              <a:cxn ang="0">
                <a:pos x="254" y="404"/>
              </a:cxn>
              <a:cxn ang="0">
                <a:pos x="204" y="358"/>
              </a:cxn>
              <a:cxn ang="0">
                <a:pos x="238" y="474"/>
              </a:cxn>
              <a:cxn ang="0">
                <a:pos x="216" y="494"/>
              </a:cxn>
              <a:cxn ang="0">
                <a:pos x="168" y="460"/>
              </a:cxn>
              <a:cxn ang="0">
                <a:pos x="168" y="362"/>
              </a:cxn>
              <a:cxn ang="0">
                <a:pos x="124" y="342"/>
              </a:cxn>
              <a:cxn ang="0">
                <a:pos x="82" y="380"/>
              </a:cxn>
              <a:cxn ang="0">
                <a:pos x="64" y="348"/>
              </a:cxn>
              <a:cxn ang="0">
                <a:pos x="98" y="300"/>
              </a:cxn>
              <a:cxn ang="0">
                <a:pos x="80" y="230"/>
              </a:cxn>
              <a:cxn ang="0">
                <a:pos x="36" y="274"/>
              </a:cxn>
              <a:cxn ang="0">
                <a:pos x="0" y="256"/>
              </a:cxn>
              <a:cxn ang="0">
                <a:pos x="506" y="172"/>
              </a:cxn>
              <a:cxn ang="0">
                <a:pos x="560" y="160"/>
              </a:cxn>
              <a:cxn ang="0">
                <a:pos x="568" y="216"/>
              </a:cxn>
              <a:cxn ang="0">
                <a:pos x="518" y="234"/>
              </a:cxn>
              <a:cxn ang="0">
                <a:pos x="392" y="210"/>
              </a:cxn>
              <a:cxn ang="0">
                <a:pos x="384" y="216"/>
              </a:cxn>
              <a:cxn ang="0">
                <a:pos x="408" y="292"/>
              </a:cxn>
              <a:cxn ang="0">
                <a:pos x="400" y="396"/>
              </a:cxn>
              <a:cxn ang="0">
                <a:pos x="368" y="414"/>
              </a:cxn>
              <a:cxn ang="0">
                <a:pos x="328" y="396"/>
              </a:cxn>
              <a:cxn ang="0">
                <a:pos x="342" y="352"/>
              </a:cxn>
              <a:cxn ang="0">
                <a:pos x="350" y="256"/>
              </a:cxn>
              <a:cxn ang="0">
                <a:pos x="282" y="134"/>
              </a:cxn>
              <a:cxn ang="0">
                <a:pos x="218" y="90"/>
              </a:cxn>
              <a:cxn ang="0">
                <a:pos x="190" y="52"/>
              </a:cxn>
              <a:cxn ang="0">
                <a:pos x="204" y="16"/>
              </a:cxn>
              <a:cxn ang="0">
                <a:pos x="232" y="22"/>
              </a:cxn>
              <a:cxn ang="0">
                <a:pos x="352" y="158"/>
              </a:cxn>
              <a:cxn ang="0">
                <a:pos x="434" y="182"/>
              </a:cxn>
              <a:cxn ang="0">
                <a:pos x="204" y="132"/>
              </a:cxn>
              <a:cxn ang="0">
                <a:pos x="240" y="142"/>
              </a:cxn>
              <a:cxn ang="0">
                <a:pos x="302" y="206"/>
              </a:cxn>
              <a:cxn ang="0">
                <a:pos x="244" y="200"/>
              </a:cxn>
              <a:cxn ang="0">
                <a:pos x="198" y="188"/>
              </a:cxn>
              <a:cxn ang="0">
                <a:pos x="192" y="144"/>
              </a:cxn>
              <a:cxn ang="0">
                <a:pos x="322" y="58"/>
              </a:cxn>
              <a:cxn ang="0">
                <a:pos x="310" y="10"/>
              </a:cxn>
              <a:cxn ang="0">
                <a:pos x="366" y="2"/>
              </a:cxn>
              <a:cxn ang="0">
                <a:pos x="378" y="30"/>
              </a:cxn>
              <a:cxn ang="0">
                <a:pos x="364" y="124"/>
              </a:cxn>
              <a:cxn ang="0">
                <a:pos x="342" y="128"/>
              </a:cxn>
            </a:cxnLst>
            <a:rect l="0" t="0" r="r" b="b"/>
            <a:pathLst>
              <a:path w="570" h="494">
                <a:moveTo>
                  <a:pt x="42" y="208"/>
                </a:moveTo>
                <a:lnTo>
                  <a:pt x="42" y="208"/>
                </a:lnTo>
                <a:lnTo>
                  <a:pt x="52" y="192"/>
                </a:lnTo>
                <a:lnTo>
                  <a:pt x="62" y="178"/>
                </a:lnTo>
                <a:lnTo>
                  <a:pt x="72" y="158"/>
                </a:lnTo>
                <a:lnTo>
                  <a:pt x="72" y="158"/>
                </a:lnTo>
                <a:lnTo>
                  <a:pt x="76" y="146"/>
                </a:lnTo>
                <a:lnTo>
                  <a:pt x="78" y="140"/>
                </a:lnTo>
                <a:lnTo>
                  <a:pt x="78" y="140"/>
                </a:lnTo>
                <a:lnTo>
                  <a:pt x="88" y="134"/>
                </a:lnTo>
                <a:lnTo>
                  <a:pt x="96" y="130"/>
                </a:lnTo>
                <a:lnTo>
                  <a:pt x="110" y="124"/>
                </a:lnTo>
                <a:lnTo>
                  <a:pt x="110" y="124"/>
                </a:lnTo>
                <a:lnTo>
                  <a:pt x="122" y="128"/>
                </a:lnTo>
                <a:lnTo>
                  <a:pt x="122" y="128"/>
                </a:lnTo>
                <a:lnTo>
                  <a:pt x="124" y="132"/>
                </a:lnTo>
                <a:lnTo>
                  <a:pt x="124" y="134"/>
                </a:lnTo>
                <a:lnTo>
                  <a:pt x="122" y="144"/>
                </a:lnTo>
                <a:lnTo>
                  <a:pt x="112" y="168"/>
                </a:lnTo>
                <a:lnTo>
                  <a:pt x="112" y="168"/>
                </a:lnTo>
                <a:lnTo>
                  <a:pt x="106" y="180"/>
                </a:lnTo>
                <a:lnTo>
                  <a:pt x="104" y="188"/>
                </a:lnTo>
                <a:lnTo>
                  <a:pt x="106" y="194"/>
                </a:lnTo>
                <a:lnTo>
                  <a:pt x="112" y="202"/>
                </a:lnTo>
                <a:lnTo>
                  <a:pt x="142" y="232"/>
                </a:lnTo>
                <a:lnTo>
                  <a:pt x="142" y="232"/>
                </a:lnTo>
                <a:lnTo>
                  <a:pt x="148" y="240"/>
                </a:lnTo>
                <a:lnTo>
                  <a:pt x="148" y="240"/>
                </a:lnTo>
                <a:lnTo>
                  <a:pt x="150" y="240"/>
                </a:lnTo>
                <a:lnTo>
                  <a:pt x="150" y="240"/>
                </a:lnTo>
                <a:lnTo>
                  <a:pt x="150" y="240"/>
                </a:lnTo>
                <a:lnTo>
                  <a:pt x="172" y="220"/>
                </a:lnTo>
                <a:lnTo>
                  <a:pt x="186" y="208"/>
                </a:lnTo>
                <a:lnTo>
                  <a:pt x="190" y="204"/>
                </a:lnTo>
                <a:lnTo>
                  <a:pt x="194" y="202"/>
                </a:lnTo>
                <a:lnTo>
                  <a:pt x="198" y="204"/>
                </a:lnTo>
                <a:lnTo>
                  <a:pt x="200" y="206"/>
                </a:lnTo>
                <a:lnTo>
                  <a:pt x="200" y="206"/>
                </a:lnTo>
                <a:lnTo>
                  <a:pt x="204" y="212"/>
                </a:lnTo>
                <a:lnTo>
                  <a:pt x="208" y="222"/>
                </a:lnTo>
                <a:lnTo>
                  <a:pt x="208" y="222"/>
                </a:lnTo>
                <a:lnTo>
                  <a:pt x="202" y="240"/>
                </a:lnTo>
                <a:lnTo>
                  <a:pt x="202" y="240"/>
                </a:lnTo>
                <a:lnTo>
                  <a:pt x="194" y="250"/>
                </a:lnTo>
                <a:lnTo>
                  <a:pt x="190" y="256"/>
                </a:lnTo>
                <a:lnTo>
                  <a:pt x="190" y="256"/>
                </a:lnTo>
                <a:lnTo>
                  <a:pt x="206" y="262"/>
                </a:lnTo>
                <a:lnTo>
                  <a:pt x="220" y="266"/>
                </a:lnTo>
                <a:lnTo>
                  <a:pt x="238" y="268"/>
                </a:lnTo>
                <a:lnTo>
                  <a:pt x="238" y="268"/>
                </a:lnTo>
                <a:lnTo>
                  <a:pt x="248" y="268"/>
                </a:lnTo>
                <a:lnTo>
                  <a:pt x="254" y="270"/>
                </a:lnTo>
                <a:lnTo>
                  <a:pt x="254" y="270"/>
                </a:lnTo>
                <a:lnTo>
                  <a:pt x="258" y="278"/>
                </a:lnTo>
                <a:lnTo>
                  <a:pt x="258" y="286"/>
                </a:lnTo>
                <a:lnTo>
                  <a:pt x="258" y="294"/>
                </a:lnTo>
                <a:lnTo>
                  <a:pt x="256" y="300"/>
                </a:lnTo>
                <a:lnTo>
                  <a:pt x="256" y="300"/>
                </a:lnTo>
                <a:lnTo>
                  <a:pt x="254" y="302"/>
                </a:lnTo>
                <a:lnTo>
                  <a:pt x="248" y="302"/>
                </a:lnTo>
                <a:lnTo>
                  <a:pt x="238" y="302"/>
                </a:lnTo>
                <a:lnTo>
                  <a:pt x="238" y="302"/>
                </a:lnTo>
                <a:lnTo>
                  <a:pt x="224" y="302"/>
                </a:lnTo>
                <a:lnTo>
                  <a:pt x="210" y="302"/>
                </a:lnTo>
                <a:lnTo>
                  <a:pt x="210" y="304"/>
                </a:lnTo>
                <a:lnTo>
                  <a:pt x="250" y="342"/>
                </a:lnTo>
                <a:lnTo>
                  <a:pt x="262" y="354"/>
                </a:lnTo>
                <a:lnTo>
                  <a:pt x="308" y="398"/>
                </a:lnTo>
                <a:lnTo>
                  <a:pt x="308" y="398"/>
                </a:lnTo>
                <a:lnTo>
                  <a:pt x="330" y="420"/>
                </a:lnTo>
                <a:lnTo>
                  <a:pt x="348" y="440"/>
                </a:lnTo>
                <a:lnTo>
                  <a:pt x="354" y="450"/>
                </a:lnTo>
                <a:lnTo>
                  <a:pt x="356" y="458"/>
                </a:lnTo>
                <a:lnTo>
                  <a:pt x="356" y="466"/>
                </a:lnTo>
                <a:lnTo>
                  <a:pt x="352" y="474"/>
                </a:lnTo>
                <a:lnTo>
                  <a:pt x="352" y="474"/>
                </a:lnTo>
                <a:lnTo>
                  <a:pt x="346" y="478"/>
                </a:lnTo>
                <a:lnTo>
                  <a:pt x="340" y="480"/>
                </a:lnTo>
                <a:lnTo>
                  <a:pt x="332" y="480"/>
                </a:lnTo>
                <a:lnTo>
                  <a:pt x="324" y="478"/>
                </a:lnTo>
                <a:lnTo>
                  <a:pt x="314" y="476"/>
                </a:lnTo>
                <a:lnTo>
                  <a:pt x="306" y="474"/>
                </a:lnTo>
                <a:lnTo>
                  <a:pt x="298" y="468"/>
                </a:lnTo>
                <a:lnTo>
                  <a:pt x="292" y="464"/>
                </a:lnTo>
                <a:lnTo>
                  <a:pt x="292" y="464"/>
                </a:lnTo>
                <a:lnTo>
                  <a:pt x="284" y="454"/>
                </a:lnTo>
                <a:lnTo>
                  <a:pt x="276" y="436"/>
                </a:lnTo>
                <a:lnTo>
                  <a:pt x="276" y="436"/>
                </a:lnTo>
                <a:lnTo>
                  <a:pt x="264" y="420"/>
                </a:lnTo>
                <a:lnTo>
                  <a:pt x="254" y="404"/>
                </a:lnTo>
                <a:lnTo>
                  <a:pt x="226" y="374"/>
                </a:lnTo>
                <a:lnTo>
                  <a:pt x="226" y="374"/>
                </a:lnTo>
                <a:lnTo>
                  <a:pt x="214" y="362"/>
                </a:lnTo>
                <a:lnTo>
                  <a:pt x="208" y="358"/>
                </a:lnTo>
                <a:lnTo>
                  <a:pt x="202" y="354"/>
                </a:lnTo>
                <a:lnTo>
                  <a:pt x="204" y="358"/>
                </a:lnTo>
                <a:lnTo>
                  <a:pt x="224" y="414"/>
                </a:lnTo>
                <a:lnTo>
                  <a:pt x="224" y="414"/>
                </a:lnTo>
                <a:lnTo>
                  <a:pt x="228" y="426"/>
                </a:lnTo>
                <a:lnTo>
                  <a:pt x="234" y="448"/>
                </a:lnTo>
                <a:lnTo>
                  <a:pt x="238" y="462"/>
                </a:lnTo>
                <a:lnTo>
                  <a:pt x="238" y="474"/>
                </a:lnTo>
                <a:lnTo>
                  <a:pt x="238" y="484"/>
                </a:lnTo>
                <a:lnTo>
                  <a:pt x="234" y="490"/>
                </a:lnTo>
                <a:lnTo>
                  <a:pt x="234" y="490"/>
                </a:lnTo>
                <a:lnTo>
                  <a:pt x="230" y="494"/>
                </a:lnTo>
                <a:lnTo>
                  <a:pt x="224" y="494"/>
                </a:lnTo>
                <a:lnTo>
                  <a:pt x="216" y="494"/>
                </a:lnTo>
                <a:lnTo>
                  <a:pt x="208" y="492"/>
                </a:lnTo>
                <a:lnTo>
                  <a:pt x="192" y="484"/>
                </a:lnTo>
                <a:lnTo>
                  <a:pt x="176" y="472"/>
                </a:lnTo>
                <a:lnTo>
                  <a:pt x="176" y="472"/>
                </a:lnTo>
                <a:lnTo>
                  <a:pt x="172" y="466"/>
                </a:lnTo>
                <a:lnTo>
                  <a:pt x="168" y="460"/>
                </a:lnTo>
                <a:lnTo>
                  <a:pt x="168" y="460"/>
                </a:lnTo>
                <a:lnTo>
                  <a:pt x="170" y="448"/>
                </a:lnTo>
                <a:lnTo>
                  <a:pt x="174" y="410"/>
                </a:lnTo>
                <a:lnTo>
                  <a:pt x="174" y="410"/>
                </a:lnTo>
                <a:lnTo>
                  <a:pt x="172" y="384"/>
                </a:lnTo>
                <a:lnTo>
                  <a:pt x="168" y="362"/>
                </a:lnTo>
                <a:lnTo>
                  <a:pt x="154" y="316"/>
                </a:lnTo>
                <a:lnTo>
                  <a:pt x="150" y="310"/>
                </a:lnTo>
                <a:lnTo>
                  <a:pt x="150" y="310"/>
                </a:lnTo>
                <a:lnTo>
                  <a:pt x="136" y="328"/>
                </a:lnTo>
                <a:lnTo>
                  <a:pt x="124" y="342"/>
                </a:lnTo>
                <a:lnTo>
                  <a:pt x="124" y="342"/>
                </a:lnTo>
                <a:lnTo>
                  <a:pt x="114" y="360"/>
                </a:lnTo>
                <a:lnTo>
                  <a:pt x="102" y="378"/>
                </a:lnTo>
                <a:lnTo>
                  <a:pt x="102" y="378"/>
                </a:lnTo>
                <a:lnTo>
                  <a:pt x="96" y="382"/>
                </a:lnTo>
                <a:lnTo>
                  <a:pt x="88" y="382"/>
                </a:lnTo>
                <a:lnTo>
                  <a:pt x="82" y="380"/>
                </a:lnTo>
                <a:lnTo>
                  <a:pt x="76" y="374"/>
                </a:lnTo>
                <a:lnTo>
                  <a:pt x="76" y="374"/>
                </a:lnTo>
                <a:lnTo>
                  <a:pt x="70" y="368"/>
                </a:lnTo>
                <a:lnTo>
                  <a:pt x="68" y="362"/>
                </a:lnTo>
                <a:lnTo>
                  <a:pt x="64" y="354"/>
                </a:lnTo>
                <a:lnTo>
                  <a:pt x="64" y="348"/>
                </a:lnTo>
                <a:lnTo>
                  <a:pt x="64" y="334"/>
                </a:lnTo>
                <a:lnTo>
                  <a:pt x="66" y="328"/>
                </a:lnTo>
                <a:lnTo>
                  <a:pt x="70" y="324"/>
                </a:lnTo>
                <a:lnTo>
                  <a:pt x="70" y="324"/>
                </a:lnTo>
                <a:lnTo>
                  <a:pt x="98" y="300"/>
                </a:lnTo>
                <a:lnTo>
                  <a:pt x="98" y="300"/>
                </a:lnTo>
                <a:lnTo>
                  <a:pt x="110" y="286"/>
                </a:lnTo>
                <a:lnTo>
                  <a:pt x="122" y="270"/>
                </a:lnTo>
                <a:lnTo>
                  <a:pt x="122" y="270"/>
                </a:lnTo>
                <a:lnTo>
                  <a:pt x="94" y="242"/>
                </a:lnTo>
                <a:lnTo>
                  <a:pt x="80" y="230"/>
                </a:lnTo>
                <a:lnTo>
                  <a:pt x="80" y="230"/>
                </a:lnTo>
                <a:lnTo>
                  <a:pt x="68" y="248"/>
                </a:lnTo>
                <a:lnTo>
                  <a:pt x="58" y="266"/>
                </a:lnTo>
                <a:lnTo>
                  <a:pt x="58" y="266"/>
                </a:lnTo>
                <a:lnTo>
                  <a:pt x="52" y="270"/>
                </a:lnTo>
                <a:lnTo>
                  <a:pt x="44" y="274"/>
                </a:lnTo>
                <a:lnTo>
                  <a:pt x="36" y="274"/>
                </a:lnTo>
                <a:lnTo>
                  <a:pt x="28" y="274"/>
                </a:lnTo>
                <a:lnTo>
                  <a:pt x="14" y="272"/>
                </a:lnTo>
                <a:lnTo>
                  <a:pt x="6" y="268"/>
                </a:lnTo>
                <a:lnTo>
                  <a:pt x="6" y="268"/>
                </a:lnTo>
                <a:lnTo>
                  <a:pt x="2" y="260"/>
                </a:lnTo>
                <a:lnTo>
                  <a:pt x="0" y="256"/>
                </a:lnTo>
                <a:lnTo>
                  <a:pt x="2" y="250"/>
                </a:lnTo>
                <a:lnTo>
                  <a:pt x="2" y="250"/>
                </a:lnTo>
                <a:lnTo>
                  <a:pt x="14" y="240"/>
                </a:lnTo>
                <a:lnTo>
                  <a:pt x="42" y="208"/>
                </a:lnTo>
                <a:close/>
                <a:moveTo>
                  <a:pt x="506" y="172"/>
                </a:moveTo>
                <a:lnTo>
                  <a:pt x="506" y="172"/>
                </a:lnTo>
                <a:lnTo>
                  <a:pt x="526" y="166"/>
                </a:lnTo>
                <a:lnTo>
                  <a:pt x="546" y="158"/>
                </a:lnTo>
                <a:lnTo>
                  <a:pt x="546" y="158"/>
                </a:lnTo>
                <a:lnTo>
                  <a:pt x="552" y="158"/>
                </a:lnTo>
                <a:lnTo>
                  <a:pt x="556" y="158"/>
                </a:lnTo>
                <a:lnTo>
                  <a:pt x="560" y="160"/>
                </a:lnTo>
                <a:lnTo>
                  <a:pt x="560" y="160"/>
                </a:lnTo>
                <a:lnTo>
                  <a:pt x="562" y="164"/>
                </a:lnTo>
                <a:lnTo>
                  <a:pt x="564" y="172"/>
                </a:lnTo>
                <a:lnTo>
                  <a:pt x="568" y="190"/>
                </a:lnTo>
                <a:lnTo>
                  <a:pt x="570" y="208"/>
                </a:lnTo>
                <a:lnTo>
                  <a:pt x="568" y="216"/>
                </a:lnTo>
                <a:lnTo>
                  <a:pt x="564" y="222"/>
                </a:lnTo>
                <a:lnTo>
                  <a:pt x="564" y="222"/>
                </a:lnTo>
                <a:lnTo>
                  <a:pt x="558" y="226"/>
                </a:lnTo>
                <a:lnTo>
                  <a:pt x="546" y="230"/>
                </a:lnTo>
                <a:lnTo>
                  <a:pt x="534" y="232"/>
                </a:lnTo>
                <a:lnTo>
                  <a:pt x="518" y="234"/>
                </a:lnTo>
                <a:lnTo>
                  <a:pt x="486" y="234"/>
                </a:lnTo>
                <a:lnTo>
                  <a:pt x="456" y="230"/>
                </a:lnTo>
                <a:lnTo>
                  <a:pt x="426" y="222"/>
                </a:lnTo>
                <a:lnTo>
                  <a:pt x="426" y="222"/>
                </a:lnTo>
                <a:lnTo>
                  <a:pt x="410" y="216"/>
                </a:lnTo>
                <a:lnTo>
                  <a:pt x="392" y="210"/>
                </a:lnTo>
                <a:lnTo>
                  <a:pt x="392" y="210"/>
                </a:lnTo>
                <a:lnTo>
                  <a:pt x="388" y="210"/>
                </a:lnTo>
                <a:lnTo>
                  <a:pt x="384" y="210"/>
                </a:lnTo>
                <a:lnTo>
                  <a:pt x="384" y="210"/>
                </a:lnTo>
                <a:lnTo>
                  <a:pt x="384" y="212"/>
                </a:lnTo>
                <a:lnTo>
                  <a:pt x="384" y="216"/>
                </a:lnTo>
                <a:lnTo>
                  <a:pt x="390" y="228"/>
                </a:lnTo>
                <a:lnTo>
                  <a:pt x="390" y="228"/>
                </a:lnTo>
                <a:lnTo>
                  <a:pt x="398" y="244"/>
                </a:lnTo>
                <a:lnTo>
                  <a:pt x="404" y="262"/>
                </a:lnTo>
                <a:lnTo>
                  <a:pt x="406" y="278"/>
                </a:lnTo>
                <a:lnTo>
                  <a:pt x="408" y="292"/>
                </a:lnTo>
                <a:lnTo>
                  <a:pt x="410" y="328"/>
                </a:lnTo>
                <a:lnTo>
                  <a:pt x="408" y="368"/>
                </a:lnTo>
                <a:lnTo>
                  <a:pt x="408" y="368"/>
                </a:lnTo>
                <a:lnTo>
                  <a:pt x="406" y="380"/>
                </a:lnTo>
                <a:lnTo>
                  <a:pt x="402" y="390"/>
                </a:lnTo>
                <a:lnTo>
                  <a:pt x="400" y="396"/>
                </a:lnTo>
                <a:lnTo>
                  <a:pt x="396" y="402"/>
                </a:lnTo>
                <a:lnTo>
                  <a:pt x="396" y="402"/>
                </a:lnTo>
                <a:lnTo>
                  <a:pt x="390" y="406"/>
                </a:lnTo>
                <a:lnTo>
                  <a:pt x="382" y="408"/>
                </a:lnTo>
                <a:lnTo>
                  <a:pt x="368" y="414"/>
                </a:lnTo>
                <a:lnTo>
                  <a:pt x="368" y="414"/>
                </a:lnTo>
                <a:lnTo>
                  <a:pt x="362" y="414"/>
                </a:lnTo>
                <a:lnTo>
                  <a:pt x="352" y="414"/>
                </a:lnTo>
                <a:lnTo>
                  <a:pt x="342" y="410"/>
                </a:lnTo>
                <a:lnTo>
                  <a:pt x="334" y="404"/>
                </a:lnTo>
                <a:lnTo>
                  <a:pt x="334" y="404"/>
                </a:lnTo>
                <a:lnTo>
                  <a:pt x="328" y="396"/>
                </a:lnTo>
                <a:lnTo>
                  <a:pt x="326" y="390"/>
                </a:lnTo>
                <a:lnTo>
                  <a:pt x="328" y="386"/>
                </a:lnTo>
                <a:lnTo>
                  <a:pt x="330" y="380"/>
                </a:lnTo>
                <a:lnTo>
                  <a:pt x="330" y="380"/>
                </a:lnTo>
                <a:lnTo>
                  <a:pt x="334" y="372"/>
                </a:lnTo>
                <a:lnTo>
                  <a:pt x="342" y="352"/>
                </a:lnTo>
                <a:lnTo>
                  <a:pt x="350" y="326"/>
                </a:lnTo>
                <a:lnTo>
                  <a:pt x="352" y="312"/>
                </a:lnTo>
                <a:lnTo>
                  <a:pt x="352" y="300"/>
                </a:lnTo>
                <a:lnTo>
                  <a:pt x="352" y="300"/>
                </a:lnTo>
                <a:lnTo>
                  <a:pt x="352" y="278"/>
                </a:lnTo>
                <a:lnTo>
                  <a:pt x="350" y="256"/>
                </a:lnTo>
                <a:lnTo>
                  <a:pt x="346" y="236"/>
                </a:lnTo>
                <a:lnTo>
                  <a:pt x="340" y="216"/>
                </a:lnTo>
                <a:lnTo>
                  <a:pt x="332" y="198"/>
                </a:lnTo>
                <a:lnTo>
                  <a:pt x="320" y="178"/>
                </a:lnTo>
                <a:lnTo>
                  <a:pt x="304" y="156"/>
                </a:lnTo>
                <a:lnTo>
                  <a:pt x="282" y="134"/>
                </a:lnTo>
                <a:lnTo>
                  <a:pt x="282" y="134"/>
                </a:lnTo>
                <a:lnTo>
                  <a:pt x="266" y="118"/>
                </a:lnTo>
                <a:lnTo>
                  <a:pt x="252" y="106"/>
                </a:lnTo>
                <a:lnTo>
                  <a:pt x="232" y="94"/>
                </a:lnTo>
                <a:lnTo>
                  <a:pt x="232" y="94"/>
                </a:lnTo>
                <a:lnTo>
                  <a:pt x="218" y="90"/>
                </a:lnTo>
                <a:lnTo>
                  <a:pt x="206" y="84"/>
                </a:lnTo>
                <a:lnTo>
                  <a:pt x="206" y="84"/>
                </a:lnTo>
                <a:lnTo>
                  <a:pt x="200" y="78"/>
                </a:lnTo>
                <a:lnTo>
                  <a:pt x="196" y="70"/>
                </a:lnTo>
                <a:lnTo>
                  <a:pt x="192" y="60"/>
                </a:lnTo>
                <a:lnTo>
                  <a:pt x="190" y="52"/>
                </a:lnTo>
                <a:lnTo>
                  <a:pt x="190" y="42"/>
                </a:lnTo>
                <a:lnTo>
                  <a:pt x="190" y="34"/>
                </a:lnTo>
                <a:lnTo>
                  <a:pt x="194" y="26"/>
                </a:lnTo>
                <a:lnTo>
                  <a:pt x="198" y="20"/>
                </a:lnTo>
                <a:lnTo>
                  <a:pt x="198" y="20"/>
                </a:lnTo>
                <a:lnTo>
                  <a:pt x="204" y="16"/>
                </a:lnTo>
                <a:lnTo>
                  <a:pt x="212" y="14"/>
                </a:lnTo>
                <a:lnTo>
                  <a:pt x="216" y="14"/>
                </a:lnTo>
                <a:lnTo>
                  <a:pt x="222" y="14"/>
                </a:lnTo>
                <a:lnTo>
                  <a:pt x="226" y="18"/>
                </a:lnTo>
                <a:lnTo>
                  <a:pt x="232" y="22"/>
                </a:lnTo>
                <a:lnTo>
                  <a:pt x="232" y="22"/>
                </a:lnTo>
                <a:lnTo>
                  <a:pt x="274" y="70"/>
                </a:lnTo>
                <a:lnTo>
                  <a:pt x="274" y="70"/>
                </a:lnTo>
                <a:lnTo>
                  <a:pt x="290" y="88"/>
                </a:lnTo>
                <a:lnTo>
                  <a:pt x="306" y="106"/>
                </a:lnTo>
                <a:lnTo>
                  <a:pt x="306" y="106"/>
                </a:lnTo>
                <a:lnTo>
                  <a:pt x="352" y="158"/>
                </a:lnTo>
                <a:lnTo>
                  <a:pt x="352" y="158"/>
                </a:lnTo>
                <a:lnTo>
                  <a:pt x="360" y="164"/>
                </a:lnTo>
                <a:lnTo>
                  <a:pt x="370" y="170"/>
                </a:lnTo>
                <a:lnTo>
                  <a:pt x="384" y="174"/>
                </a:lnTo>
                <a:lnTo>
                  <a:pt x="400" y="178"/>
                </a:lnTo>
                <a:lnTo>
                  <a:pt x="434" y="182"/>
                </a:lnTo>
                <a:lnTo>
                  <a:pt x="448" y="182"/>
                </a:lnTo>
                <a:lnTo>
                  <a:pt x="462" y="180"/>
                </a:lnTo>
                <a:lnTo>
                  <a:pt x="506" y="172"/>
                </a:lnTo>
                <a:close/>
                <a:moveTo>
                  <a:pt x="196" y="136"/>
                </a:moveTo>
                <a:lnTo>
                  <a:pt x="196" y="136"/>
                </a:lnTo>
                <a:lnTo>
                  <a:pt x="204" y="132"/>
                </a:lnTo>
                <a:lnTo>
                  <a:pt x="212" y="130"/>
                </a:lnTo>
                <a:lnTo>
                  <a:pt x="218" y="132"/>
                </a:lnTo>
                <a:lnTo>
                  <a:pt x="224" y="134"/>
                </a:lnTo>
                <a:lnTo>
                  <a:pt x="232" y="136"/>
                </a:lnTo>
                <a:lnTo>
                  <a:pt x="240" y="142"/>
                </a:lnTo>
                <a:lnTo>
                  <a:pt x="240" y="142"/>
                </a:lnTo>
                <a:lnTo>
                  <a:pt x="294" y="190"/>
                </a:lnTo>
                <a:lnTo>
                  <a:pt x="294" y="190"/>
                </a:lnTo>
                <a:lnTo>
                  <a:pt x="302" y="200"/>
                </a:lnTo>
                <a:lnTo>
                  <a:pt x="302" y="204"/>
                </a:lnTo>
                <a:lnTo>
                  <a:pt x="302" y="206"/>
                </a:lnTo>
                <a:lnTo>
                  <a:pt x="302" y="206"/>
                </a:lnTo>
                <a:lnTo>
                  <a:pt x="296" y="212"/>
                </a:lnTo>
                <a:lnTo>
                  <a:pt x="290" y="216"/>
                </a:lnTo>
                <a:lnTo>
                  <a:pt x="286" y="216"/>
                </a:lnTo>
                <a:lnTo>
                  <a:pt x="280" y="214"/>
                </a:lnTo>
                <a:lnTo>
                  <a:pt x="280" y="214"/>
                </a:lnTo>
                <a:lnTo>
                  <a:pt x="244" y="200"/>
                </a:lnTo>
                <a:lnTo>
                  <a:pt x="228" y="196"/>
                </a:lnTo>
                <a:lnTo>
                  <a:pt x="218" y="194"/>
                </a:lnTo>
                <a:lnTo>
                  <a:pt x="218" y="194"/>
                </a:lnTo>
                <a:lnTo>
                  <a:pt x="206" y="194"/>
                </a:lnTo>
                <a:lnTo>
                  <a:pt x="202" y="192"/>
                </a:lnTo>
                <a:lnTo>
                  <a:pt x="198" y="188"/>
                </a:lnTo>
                <a:lnTo>
                  <a:pt x="198" y="188"/>
                </a:lnTo>
                <a:lnTo>
                  <a:pt x="192" y="180"/>
                </a:lnTo>
                <a:lnTo>
                  <a:pt x="188" y="166"/>
                </a:lnTo>
                <a:lnTo>
                  <a:pt x="186" y="160"/>
                </a:lnTo>
                <a:lnTo>
                  <a:pt x="188" y="152"/>
                </a:lnTo>
                <a:lnTo>
                  <a:pt x="192" y="144"/>
                </a:lnTo>
                <a:lnTo>
                  <a:pt x="196" y="136"/>
                </a:lnTo>
                <a:lnTo>
                  <a:pt x="196" y="136"/>
                </a:lnTo>
                <a:close/>
                <a:moveTo>
                  <a:pt x="330" y="94"/>
                </a:moveTo>
                <a:lnTo>
                  <a:pt x="330" y="94"/>
                </a:lnTo>
                <a:lnTo>
                  <a:pt x="326" y="76"/>
                </a:lnTo>
                <a:lnTo>
                  <a:pt x="322" y="58"/>
                </a:lnTo>
                <a:lnTo>
                  <a:pt x="316" y="42"/>
                </a:lnTo>
                <a:lnTo>
                  <a:pt x="308" y="26"/>
                </a:lnTo>
                <a:lnTo>
                  <a:pt x="308" y="26"/>
                </a:lnTo>
                <a:lnTo>
                  <a:pt x="308" y="18"/>
                </a:lnTo>
                <a:lnTo>
                  <a:pt x="308" y="14"/>
                </a:lnTo>
                <a:lnTo>
                  <a:pt x="310" y="10"/>
                </a:lnTo>
                <a:lnTo>
                  <a:pt x="310" y="10"/>
                </a:lnTo>
                <a:lnTo>
                  <a:pt x="314" y="8"/>
                </a:lnTo>
                <a:lnTo>
                  <a:pt x="322" y="4"/>
                </a:lnTo>
                <a:lnTo>
                  <a:pt x="344" y="0"/>
                </a:lnTo>
                <a:lnTo>
                  <a:pt x="354" y="0"/>
                </a:lnTo>
                <a:lnTo>
                  <a:pt x="366" y="2"/>
                </a:lnTo>
                <a:lnTo>
                  <a:pt x="374" y="4"/>
                </a:lnTo>
                <a:lnTo>
                  <a:pt x="382" y="8"/>
                </a:lnTo>
                <a:lnTo>
                  <a:pt x="382" y="8"/>
                </a:lnTo>
                <a:lnTo>
                  <a:pt x="384" y="12"/>
                </a:lnTo>
                <a:lnTo>
                  <a:pt x="384" y="14"/>
                </a:lnTo>
                <a:lnTo>
                  <a:pt x="378" y="30"/>
                </a:lnTo>
                <a:lnTo>
                  <a:pt x="378" y="30"/>
                </a:lnTo>
                <a:lnTo>
                  <a:pt x="372" y="48"/>
                </a:lnTo>
                <a:lnTo>
                  <a:pt x="370" y="72"/>
                </a:lnTo>
                <a:lnTo>
                  <a:pt x="364" y="118"/>
                </a:lnTo>
                <a:lnTo>
                  <a:pt x="364" y="118"/>
                </a:lnTo>
                <a:lnTo>
                  <a:pt x="364" y="124"/>
                </a:lnTo>
                <a:lnTo>
                  <a:pt x="360" y="128"/>
                </a:lnTo>
                <a:lnTo>
                  <a:pt x="360" y="128"/>
                </a:lnTo>
                <a:lnTo>
                  <a:pt x="354" y="132"/>
                </a:lnTo>
                <a:lnTo>
                  <a:pt x="350" y="132"/>
                </a:lnTo>
                <a:lnTo>
                  <a:pt x="344" y="130"/>
                </a:lnTo>
                <a:lnTo>
                  <a:pt x="342" y="128"/>
                </a:lnTo>
                <a:lnTo>
                  <a:pt x="342" y="128"/>
                </a:lnTo>
                <a:lnTo>
                  <a:pt x="338" y="124"/>
                </a:lnTo>
                <a:lnTo>
                  <a:pt x="336" y="118"/>
                </a:lnTo>
                <a:lnTo>
                  <a:pt x="330" y="94"/>
                </a:lnTo>
                <a:lnTo>
                  <a:pt x="330" y="94"/>
                </a:lnTo>
                <a:close/>
              </a:path>
            </a:pathLst>
          </a:custGeom>
          <a:solidFill>
            <a:srgbClr val="EA550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583" name="Freeform 238"/>
          <p:cNvSpPr>
            <a:spLocks noEditPoints="1"/>
          </p:cNvSpPr>
          <p:nvPr/>
        </p:nvSpPr>
        <p:spPr bwMode="auto">
          <a:xfrm>
            <a:off x="1216025" y="923925"/>
            <a:ext cx="609600" cy="647700"/>
          </a:xfrm>
          <a:custGeom>
            <a:avLst/>
            <a:gdLst/>
            <a:ahLst/>
            <a:cxnLst>
              <a:cxn ang="0">
                <a:pos x="358" y="276"/>
              </a:cxn>
              <a:cxn ang="0">
                <a:pos x="344" y="292"/>
              </a:cxn>
              <a:cxn ang="0">
                <a:pos x="298" y="306"/>
              </a:cxn>
              <a:cxn ang="0">
                <a:pos x="288" y="304"/>
              </a:cxn>
              <a:cxn ang="0">
                <a:pos x="288" y="288"/>
              </a:cxn>
              <a:cxn ang="0">
                <a:pos x="316" y="232"/>
              </a:cxn>
              <a:cxn ang="0">
                <a:pos x="328" y="182"/>
              </a:cxn>
              <a:cxn ang="0">
                <a:pos x="326" y="146"/>
              </a:cxn>
              <a:cxn ang="0">
                <a:pos x="310" y="108"/>
              </a:cxn>
              <a:cxn ang="0">
                <a:pos x="286" y="82"/>
              </a:cxn>
              <a:cxn ang="0">
                <a:pos x="258" y="60"/>
              </a:cxn>
              <a:cxn ang="0">
                <a:pos x="224" y="50"/>
              </a:cxn>
              <a:cxn ang="0">
                <a:pos x="186" y="50"/>
              </a:cxn>
              <a:cxn ang="0">
                <a:pos x="148" y="62"/>
              </a:cxn>
              <a:cxn ang="0">
                <a:pos x="112" y="84"/>
              </a:cxn>
              <a:cxn ang="0">
                <a:pos x="98" y="98"/>
              </a:cxn>
              <a:cxn ang="0">
                <a:pos x="102" y="108"/>
              </a:cxn>
              <a:cxn ang="0">
                <a:pos x="144" y="156"/>
              </a:cxn>
              <a:cxn ang="0">
                <a:pos x="180" y="206"/>
              </a:cxn>
              <a:cxn ang="0">
                <a:pos x="216" y="288"/>
              </a:cxn>
              <a:cxn ang="0">
                <a:pos x="226" y="338"/>
              </a:cxn>
              <a:cxn ang="0">
                <a:pos x="218" y="372"/>
              </a:cxn>
              <a:cxn ang="0">
                <a:pos x="202" y="390"/>
              </a:cxn>
              <a:cxn ang="0">
                <a:pos x="174" y="402"/>
              </a:cxn>
              <a:cxn ang="0">
                <a:pos x="134" y="408"/>
              </a:cxn>
              <a:cxn ang="0">
                <a:pos x="104" y="402"/>
              </a:cxn>
              <a:cxn ang="0">
                <a:pos x="62" y="372"/>
              </a:cxn>
              <a:cxn ang="0">
                <a:pos x="34" y="338"/>
              </a:cxn>
              <a:cxn ang="0">
                <a:pos x="10" y="290"/>
              </a:cxn>
              <a:cxn ang="0">
                <a:pos x="0" y="252"/>
              </a:cxn>
              <a:cxn ang="0">
                <a:pos x="2" y="206"/>
              </a:cxn>
              <a:cxn ang="0">
                <a:pos x="26" y="128"/>
              </a:cxn>
              <a:cxn ang="0">
                <a:pos x="54" y="86"/>
              </a:cxn>
              <a:cxn ang="0">
                <a:pos x="88" y="52"/>
              </a:cxn>
              <a:cxn ang="0">
                <a:pos x="154" y="12"/>
              </a:cxn>
              <a:cxn ang="0">
                <a:pos x="202" y="0"/>
              </a:cxn>
              <a:cxn ang="0">
                <a:pos x="270" y="10"/>
              </a:cxn>
              <a:cxn ang="0">
                <a:pos x="330" y="52"/>
              </a:cxn>
              <a:cxn ang="0">
                <a:pos x="352" y="80"/>
              </a:cxn>
              <a:cxn ang="0">
                <a:pos x="376" y="130"/>
              </a:cxn>
              <a:cxn ang="0">
                <a:pos x="384" y="174"/>
              </a:cxn>
              <a:cxn ang="0">
                <a:pos x="376" y="232"/>
              </a:cxn>
              <a:cxn ang="0">
                <a:pos x="150" y="250"/>
              </a:cxn>
              <a:cxn ang="0">
                <a:pos x="114" y="188"/>
              </a:cxn>
              <a:cxn ang="0">
                <a:pos x="74" y="146"/>
              </a:cxn>
              <a:cxn ang="0">
                <a:pos x="64" y="142"/>
              </a:cxn>
              <a:cxn ang="0">
                <a:pos x="50" y="172"/>
              </a:cxn>
              <a:cxn ang="0">
                <a:pos x="44" y="226"/>
              </a:cxn>
              <a:cxn ang="0">
                <a:pos x="50" y="272"/>
              </a:cxn>
              <a:cxn ang="0">
                <a:pos x="90" y="336"/>
              </a:cxn>
              <a:cxn ang="0">
                <a:pos x="114" y="354"/>
              </a:cxn>
              <a:cxn ang="0">
                <a:pos x="146" y="360"/>
              </a:cxn>
              <a:cxn ang="0">
                <a:pos x="168" y="350"/>
              </a:cxn>
              <a:cxn ang="0">
                <a:pos x="176" y="334"/>
              </a:cxn>
              <a:cxn ang="0">
                <a:pos x="162" y="278"/>
              </a:cxn>
            </a:cxnLst>
            <a:rect l="0" t="0" r="r" b="b"/>
            <a:pathLst>
              <a:path w="384" h="408">
                <a:moveTo>
                  <a:pt x="362" y="266"/>
                </a:moveTo>
                <a:lnTo>
                  <a:pt x="362" y="266"/>
                </a:lnTo>
                <a:lnTo>
                  <a:pt x="358" y="276"/>
                </a:lnTo>
                <a:lnTo>
                  <a:pt x="350" y="286"/>
                </a:lnTo>
                <a:lnTo>
                  <a:pt x="350" y="286"/>
                </a:lnTo>
                <a:lnTo>
                  <a:pt x="344" y="292"/>
                </a:lnTo>
                <a:lnTo>
                  <a:pt x="336" y="296"/>
                </a:lnTo>
                <a:lnTo>
                  <a:pt x="316" y="304"/>
                </a:lnTo>
                <a:lnTo>
                  <a:pt x="298" y="306"/>
                </a:lnTo>
                <a:lnTo>
                  <a:pt x="292" y="306"/>
                </a:lnTo>
                <a:lnTo>
                  <a:pt x="288" y="304"/>
                </a:lnTo>
                <a:lnTo>
                  <a:pt x="288" y="304"/>
                </a:lnTo>
                <a:lnTo>
                  <a:pt x="286" y="300"/>
                </a:lnTo>
                <a:lnTo>
                  <a:pt x="286" y="298"/>
                </a:lnTo>
                <a:lnTo>
                  <a:pt x="288" y="288"/>
                </a:lnTo>
                <a:lnTo>
                  <a:pt x="310" y="246"/>
                </a:lnTo>
                <a:lnTo>
                  <a:pt x="310" y="246"/>
                </a:lnTo>
                <a:lnTo>
                  <a:pt x="316" y="232"/>
                </a:lnTo>
                <a:lnTo>
                  <a:pt x="320" y="216"/>
                </a:lnTo>
                <a:lnTo>
                  <a:pt x="326" y="198"/>
                </a:lnTo>
                <a:lnTo>
                  <a:pt x="328" y="182"/>
                </a:lnTo>
                <a:lnTo>
                  <a:pt x="328" y="182"/>
                </a:lnTo>
                <a:lnTo>
                  <a:pt x="328" y="162"/>
                </a:lnTo>
                <a:lnTo>
                  <a:pt x="326" y="146"/>
                </a:lnTo>
                <a:lnTo>
                  <a:pt x="322" y="132"/>
                </a:lnTo>
                <a:lnTo>
                  <a:pt x="316" y="120"/>
                </a:lnTo>
                <a:lnTo>
                  <a:pt x="310" y="108"/>
                </a:lnTo>
                <a:lnTo>
                  <a:pt x="304" y="98"/>
                </a:lnTo>
                <a:lnTo>
                  <a:pt x="286" y="82"/>
                </a:lnTo>
                <a:lnTo>
                  <a:pt x="286" y="82"/>
                </a:lnTo>
                <a:lnTo>
                  <a:pt x="278" y="74"/>
                </a:lnTo>
                <a:lnTo>
                  <a:pt x="268" y="66"/>
                </a:lnTo>
                <a:lnTo>
                  <a:pt x="258" y="60"/>
                </a:lnTo>
                <a:lnTo>
                  <a:pt x="248" y="56"/>
                </a:lnTo>
                <a:lnTo>
                  <a:pt x="236" y="52"/>
                </a:lnTo>
                <a:lnTo>
                  <a:pt x="224" y="50"/>
                </a:lnTo>
                <a:lnTo>
                  <a:pt x="212" y="48"/>
                </a:lnTo>
                <a:lnTo>
                  <a:pt x="200" y="48"/>
                </a:lnTo>
                <a:lnTo>
                  <a:pt x="186" y="50"/>
                </a:lnTo>
                <a:lnTo>
                  <a:pt x="174" y="52"/>
                </a:lnTo>
                <a:lnTo>
                  <a:pt x="162" y="56"/>
                </a:lnTo>
                <a:lnTo>
                  <a:pt x="148" y="62"/>
                </a:lnTo>
                <a:lnTo>
                  <a:pt x="136" y="68"/>
                </a:lnTo>
                <a:lnTo>
                  <a:pt x="124" y="76"/>
                </a:lnTo>
                <a:lnTo>
                  <a:pt x="112" y="84"/>
                </a:lnTo>
                <a:lnTo>
                  <a:pt x="100" y="96"/>
                </a:lnTo>
                <a:lnTo>
                  <a:pt x="100" y="96"/>
                </a:lnTo>
                <a:lnTo>
                  <a:pt x="98" y="98"/>
                </a:lnTo>
                <a:lnTo>
                  <a:pt x="98" y="102"/>
                </a:lnTo>
                <a:lnTo>
                  <a:pt x="98" y="104"/>
                </a:lnTo>
                <a:lnTo>
                  <a:pt x="102" y="108"/>
                </a:lnTo>
                <a:lnTo>
                  <a:pt x="102" y="108"/>
                </a:lnTo>
                <a:lnTo>
                  <a:pt x="144" y="156"/>
                </a:lnTo>
                <a:lnTo>
                  <a:pt x="144" y="156"/>
                </a:lnTo>
                <a:lnTo>
                  <a:pt x="148" y="160"/>
                </a:lnTo>
                <a:lnTo>
                  <a:pt x="172" y="196"/>
                </a:lnTo>
                <a:lnTo>
                  <a:pt x="180" y="206"/>
                </a:lnTo>
                <a:lnTo>
                  <a:pt x="200" y="246"/>
                </a:lnTo>
                <a:lnTo>
                  <a:pt x="216" y="288"/>
                </a:lnTo>
                <a:lnTo>
                  <a:pt x="216" y="288"/>
                </a:lnTo>
                <a:lnTo>
                  <a:pt x="224" y="312"/>
                </a:lnTo>
                <a:lnTo>
                  <a:pt x="226" y="324"/>
                </a:lnTo>
                <a:lnTo>
                  <a:pt x="226" y="338"/>
                </a:lnTo>
                <a:lnTo>
                  <a:pt x="226" y="350"/>
                </a:lnTo>
                <a:lnTo>
                  <a:pt x="224" y="362"/>
                </a:lnTo>
                <a:lnTo>
                  <a:pt x="218" y="372"/>
                </a:lnTo>
                <a:lnTo>
                  <a:pt x="212" y="382"/>
                </a:lnTo>
                <a:lnTo>
                  <a:pt x="212" y="382"/>
                </a:lnTo>
                <a:lnTo>
                  <a:pt x="202" y="390"/>
                </a:lnTo>
                <a:lnTo>
                  <a:pt x="194" y="394"/>
                </a:lnTo>
                <a:lnTo>
                  <a:pt x="184" y="398"/>
                </a:lnTo>
                <a:lnTo>
                  <a:pt x="174" y="402"/>
                </a:lnTo>
                <a:lnTo>
                  <a:pt x="154" y="406"/>
                </a:lnTo>
                <a:lnTo>
                  <a:pt x="134" y="408"/>
                </a:lnTo>
                <a:lnTo>
                  <a:pt x="134" y="408"/>
                </a:lnTo>
                <a:lnTo>
                  <a:pt x="124" y="406"/>
                </a:lnTo>
                <a:lnTo>
                  <a:pt x="114" y="404"/>
                </a:lnTo>
                <a:lnTo>
                  <a:pt x="104" y="402"/>
                </a:lnTo>
                <a:lnTo>
                  <a:pt x="94" y="396"/>
                </a:lnTo>
                <a:lnTo>
                  <a:pt x="78" y="386"/>
                </a:lnTo>
                <a:lnTo>
                  <a:pt x="62" y="372"/>
                </a:lnTo>
                <a:lnTo>
                  <a:pt x="62" y="372"/>
                </a:lnTo>
                <a:lnTo>
                  <a:pt x="42" y="350"/>
                </a:lnTo>
                <a:lnTo>
                  <a:pt x="34" y="338"/>
                </a:lnTo>
                <a:lnTo>
                  <a:pt x="26" y="324"/>
                </a:lnTo>
                <a:lnTo>
                  <a:pt x="18" y="308"/>
                </a:lnTo>
                <a:lnTo>
                  <a:pt x="10" y="290"/>
                </a:lnTo>
                <a:lnTo>
                  <a:pt x="4" y="272"/>
                </a:lnTo>
                <a:lnTo>
                  <a:pt x="0" y="252"/>
                </a:lnTo>
                <a:lnTo>
                  <a:pt x="0" y="252"/>
                </a:lnTo>
                <a:lnTo>
                  <a:pt x="0" y="242"/>
                </a:lnTo>
                <a:lnTo>
                  <a:pt x="0" y="226"/>
                </a:lnTo>
                <a:lnTo>
                  <a:pt x="2" y="206"/>
                </a:lnTo>
                <a:lnTo>
                  <a:pt x="6" y="182"/>
                </a:lnTo>
                <a:lnTo>
                  <a:pt x="14" y="154"/>
                </a:lnTo>
                <a:lnTo>
                  <a:pt x="26" y="128"/>
                </a:lnTo>
                <a:lnTo>
                  <a:pt x="34" y="112"/>
                </a:lnTo>
                <a:lnTo>
                  <a:pt x="44" y="98"/>
                </a:lnTo>
                <a:lnTo>
                  <a:pt x="54" y="86"/>
                </a:lnTo>
                <a:lnTo>
                  <a:pt x="66" y="72"/>
                </a:lnTo>
                <a:lnTo>
                  <a:pt x="66" y="72"/>
                </a:lnTo>
                <a:lnTo>
                  <a:pt x="88" y="52"/>
                </a:lnTo>
                <a:lnTo>
                  <a:pt x="108" y="36"/>
                </a:lnTo>
                <a:lnTo>
                  <a:pt x="130" y="24"/>
                </a:lnTo>
                <a:lnTo>
                  <a:pt x="154" y="12"/>
                </a:lnTo>
                <a:lnTo>
                  <a:pt x="154" y="12"/>
                </a:lnTo>
                <a:lnTo>
                  <a:pt x="178" y="4"/>
                </a:lnTo>
                <a:lnTo>
                  <a:pt x="202" y="0"/>
                </a:lnTo>
                <a:lnTo>
                  <a:pt x="226" y="0"/>
                </a:lnTo>
                <a:lnTo>
                  <a:pt x="248" y="4"/>
                </a:lnTo>
                <a:lnTo>
                  <a:pt x="270" y="10"/>
                </a:lnTo>
                <a:lnTo>
                  <a:pt x="290" y="22"/>
                </a:lnTo>
                <a:lnTo>
                  <a:pt x="310" y="34"/>
                </a:lnTo>
                <a:lnTo>
                  <a:pt x="330" y="52"/>
                </a:lnTo>
                <a:lnTo>
                  <a:pt x="330" y="52"/>
                </a:lnTo>
                <a:lnTo>
                  <a:pt x="344" y="68"/>
                </a:lnTo>
                <a:lnTo>
                  <a:pt x="352" y="80"/>
                </a:lnTo>
                <a:lnTo>
                  <a:pt x="362" y="94"/>
                </a:lnTo>
                <a:lnTo>
                  <a:pt x="370" y="112"/>
                </a:lnTo>
                <a:lnTo>
                  <a:pt x="376" y="130"/>
                </a:lnTo>
                <a:lnTo>
                  <a:pt x="382" y="152"/>
                </a:lnTo>
                <a:lnTo>
                  <a:pt x="384" y="174"/>
                </a:lnTo>
                <a:lnTo>
                  <a:pt x="384" y="174"/>
                </a:lnTo>
                <a:lnTo>
                  <a:pt x="382" y="196"/>
                </a:lnTo>
                <a:lnTo>
                  <a:pt x="380" y="214"/>
                </a:lnTo>
                <a:lnTo>
                  <a:pt x="376" y="232"/>
                </a:lnTo>
                <a:lnTo>
                  <a:pt x="362" y="266"/>
                </a:lnTo>
                <a:close/>
                <a:moveTo>
                  <a:pt x="150" y="250"/>
                </a:moveTo>
                <a:lnTo>
                  <a:pt x="150" y="250"/>
                </a:lnTo>
                <a:lnTo>
                  <a:pt x="142" y="232"/>
                </a:lnTo>
                <a:lnTo>
                  <a:pt x="132" y="216"/>
                </a:lnTo>
                <a:lnTo>
                  <a:pt x="114" y="188"/>
                </a:lnTo>
                <a:lnTo>
                  <a:pt x="94" y="166"/>
                </a:lnTo>
                <a:lnTo>
                  <a:pt x="74" y="146"/>
                </a:lnTo>
                <a:lnTo>
                  <a:pt x="74" y="146"/>
                </a:lnTo>
                <a:lnTo>
                  <a:pt x="68" y="140"/>
                </a:lnTo>
                <a:lnTo>
                  <a:pt x="66" y="140"/>
                </a:lnTo>
                <a:lnTo>
                  <a:pt x="64" y="142"/>
                </a:lnTo>
                <a:lnTo>
                  <a:pt x="64" y="142"/>
                </a:lnTo>
                <a:lnTo>
                  <a:pt x="60" y="150"/>
                </a:lnTo>
                <a:lnTo>
                  <a:pt x="50" y="172"/>
                </a:lnTo>
                <a:lnTo>
                  <a:pt x="48" y="188"/>
                </a:lnTo>
                <a:lnTo>
                  <a:pt x="44" y="206"/>
                </a:lnTo>
                <a:lnTo>
                  <a:pt x="44" y="226"/>
                </a:lnTo>
                <a:lnTo>
                  <a:pt x="46" y="248"/>
                </a:lnTo>
                <a:lnTo>
                  <a:pt x="46" y="248"/>
                </a:lnTo>
                <a:lnTo>
                  <a:pt x="50" y="272"/>
                </a:lnTo>
                <a:lnTo>
                  <a:pt x="60" y="296"/>
                </a:lnTo>
                <a:lnTo>
                  <a:pt x="74" y="318"/>
                </a:lnTo>
                <a:lnTo>
                  <a:pt x="90" y="336"/>
                </a:lnTo>
                <a:lnTo>
                  <a:pt x="90" y="336"/>
                </a:lnTo>
                <a:lnTo>
                  <a:pt x="102" y="346"/>
                </a:lnTo>
                <a:lnTo>
                  <a:pt x="114" y="354"/>
                </a:lnTo>
                <a:lnTo>
                  <a:pt x="124" y="358"/>
                </a:lnTo>
                <a:lnTo>
                  <a:pt x="136" y="360"/>
                </a:lnTo>
                <a:lnTo>
                  <a:pt x="146" y="360"/>
                </a:lnTo>
                <a:lnTo>
                  <a:pt x="156" y="358"/>
                </a:lnTo>
                <a:lnTo>
                  <a:pt x="164" y="356"/>
                </a:lnTo>
                <a:lnTo>
                  <a:pt x="168" y="350"/>
                </a:lnTo>
                <a:lnTo>
                  <a:pt x="168" y="350"/>
                </a:lnTo>
                <a:lnTo>
                  <a:pt x="174" y="344"/>
                </a:lnTo>
                <a:lnTo>
                  <a:pt x="176" y="334"/>
                </a:lnTo>
                <a:lnTo>
                  <a:pt x="174" y="322"/>
                </a:lnTo>
                <a:lnTo>
                  <a:pt x="172" y="308"/>
                </a:lnTo>
                <a:lnTo>
                  <a:pt x="162" y="278"/>
                </a:lnTo>
                <a:lnTo>
                  <a:pt x="150" y="250"/>
                </a:lnTo>
                <a:lnTo>
                  <a:pt x="150" y="250"/>
                </a:lnTo>
                <a:close/>
              </a:path>
            </a:pathLst>
          </a:custGeom>
          <a:solidFill>
            <a:srgbClr val="EA550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pic>
        <p:nvPicPr>
          <p:cNvPr id="1584" name="Picture 239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19075" y="5639148"/>
            <a:ext cx="2266950" cy="1561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5" name="Picture 240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283325" y="4318201"/>
            <a:ext cx="1038225" cy="88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6" name="Picture 241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350000" y="5047117"/>
            <a:ext cx="1085850" cy="916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7" name="Picture 242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12725" y="375193"/>
            <a:ext cx="1143000" cy="92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8" name="Picture 243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6413500" y="908947"/>
            <a:ext cx="1171575" cy="1312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21" name="グループ化 720"/>
          <p:cNvGrpSpPr/>
          <p:nvPr/>
        </p:nvGrpSpPr>
        <p:grpSpPr>
          <a:xfrm>
            <a:off x="2794000" y="6184900"/>
            <a:ext cx="897682" cy="897612"/>
            <a:chOff x="2794000" y="6184900"/>
            <a:chExt cx="897682" cy="897612"/>
          </a:xfrm>
        </p:grpSpPr>
        <p:sp>
          <p:nvSpPr>
            <p:cNvPr id="1528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530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1533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sp>
        <p:nvSpPr>
          <p:cNvPr id="237" name="Rectangle 327"/>
          <p:cNvSpPr>
            <a:spLocks noChangeArrowheads="1"/>
          </p:cNvSpPr>
          <p:nvPr/>
        </p:nvSpPr>
        <p:spPr bwMode="auto">
          <a:xfrm>
            <a:off x="736600" y="10261600"/>
            <a:ext cx="35560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〒135-0061 </a:t>
            </a:r>
            <a:r>
              <a:rPr kumimoji="1" 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東京都江東区豊洲</a:t>
            </a:r>
            <a:r>
              <a:rPr kumimoji="1" lang="ja-JP" alt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3</a:t>
            </a:r>
            <a:r>
              <a:rPr kumimoji="1" 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－</a:t>
            </a:r>
            <a:r>
              <a:rPr kumimoji="1" lang="ja-JP" alt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2</a:t>
            </a:r>
            <a:r>
              <a:rPr kumimoji="1" 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－</a:t>
            </a:r>
            <a:r>
              <a:rPr kumimoji="1" lang="ja-JP" alt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3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38" name="Rectangle 328"/>
          <p:cNvSpPr>
            <a:spLocks noChangeArrowheads="1"/>
          </p:cNvSpPr>
          <p:nvPr/>
        </p:nvSpPr>
        <p:spPr bwMode="auto">
          <a:xfrm>
            <a:off x="4645025" y="10261600"/>
            <a:ext cx="23368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http://www.askult.com/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39" name="Rectangle 329"/>
          <p:cNvSpPr>
            <a:spLocks noChangeArrowheads="1"/>
          </p:cNvSpPr>
          <p:nvPr/>
        </p:nvSpPr>
        <p:spPr bwMode="auto">
          <a:xfrm>
            <a:off x="4419600" y="9709150"/>
            <a:ext cx="215443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HG創英角ｺﾞｼｯｸUB" pitchFamily="49" charset="-128"/>
                <a:ea typeface="HG創英角ｺﾞｼｯｸUB" pitchFamily="49" charset="-128"/>
                <a:cs typeface="ＭＳ Ｐゴシック" pitchFamily="50" charset="-128"/>
              </a:rPr>
              <a:t>03-1234-1111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G創英角ｺﾞｼｯｸUB" pitchFamily="49" charset="-128"/>
              <a:ea typeface="HG創英角ｺﾞｼｯｸUB" pitchFamily="49" charset="-128"/>
              <a:cs typeface="ＭＳ Ｐゴシック" pitchFamily="50" charset="-128"/>
            </a:endParaRPr>
          </a:p>
        </p:txBody>
      </p:sp>
      <p:sp>
        <p:nvSpPr>
          <p:cNvPr id="240" name="Rectangle 330"/>
          <p:cNvSpPr>
            <a:spLocks noChangeArrowheads="1"/>
          </p:cNvSpPr>
          <p:nvPr/>
        </p:nvSpPr>
        <p:spPr bwMode="auto">
          <a:xfrm>
            <a:off x="908050" y="9686925"/>
            <a:ext cx="243335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3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ＭＳ Ｐゴシック" pitchFamily="50" charset="-128"/>
              </a:rPr>
              <a:t>アスクルマート</a:t>
            </a:r>
            <a:endParaRPr kumimoji="1" 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ＭＳ Ｐゴシック" pitchFamily="50" charset="-128"/>
            </a:endParaRPr>
          </a:p>
        </p:txBody>
      </p:sp>
      <p:sp>
        <p:nvSpPr>
          <p:cNvPr id="241" name="Rectangle 331"/>
          <p:cNvSpPr>
            <a:spLocks noChangeArrowheads="1"/>
          </p:cNvSpPr>
          <p:nvPr/>
        </p:nvSpPr>
        <p:spPr bwMode="auto">
          <a:xfrm>
            <a:off x="1419225" y="263525"/>
            <a:ext cx="2962349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3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G創英角ﾎﾟｯﾌﾟ体" pitchFamily="49" charset="-128"/>
                <a:ea typeface="HG創英角ﾎﾟｯﾌﾟ体" pitchFamily="49" charset="-128"/>
                <a:cs typeface="ＭＳ Ｐゴシック" pitchFamily="50" charset="-128"/>
              </a:rPr>
              <a:t>アスクルマート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G創英角ﾎﾟｯﾌﾟ体" pitchFamily="49" charset="-128"/>
              <a:ea typeface="HG創英角ﾎﾟｯﾌﾟ体" pitchFamily="49" charset="-128"/>
              <a:cs typeface="ＭＳ Ｐゴシック" pitchFamily="50" charset="-128"/>
            </a:endParaRPr>
          </a:p>
        </p:txBody>
      </p:sp>
      <p:sp>
        <p:nvSpPr>
          <p:cNvPr id="242" name="Rectangle 332"/>
          <p:cNvSpPr>
            <a:spLocks noChangeArrowheads="1"/>
          </p:cNvSpPr>
          <p:nvPr/>
        </p:nvSpPr>
        <p:spPr bwMode="auto">
          <a:xfrm>
            <a:off x="1193800" y="3648075"/>
            <a:ext cx="7112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D7000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320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43" name="Rectangle 333"/>
          <p:cNvSpPr>
            <a:spLocks noChangeArrowheads="1"/>
          </p:cNvSpPr>
          <p:nvPr/>
        </p:nvSpPr>
        <p:spPr bwMode="auto">
          <a:xfrm>
            <a:off x="1733550" y="3648075"/>
            <a:ext cx="3556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D7000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44" name="Rectangle 334"/>
          <p:cNvSpPr>
            <a:spLocks noChangeArrowheads="1"/>
          </p:cNvSpPr>
          <p:nvPr/>
        </p:nvSpPr>
        <p:spPr bwMode="auto">
          <a:xfrm>
            <a:off x="2003425" y="3648075"/>
            <a:ext cx="533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円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46" name="Rectangle 335"/>
          <p:cNvSpPr>
            <a:spLocks noChangeArrowheads="1"/>
          </p:cNvSpPr>
          <p:nvPr/>
        </p:nvSpPr>
        <p:spPr bwMode="auto">
          <a:xfrm>
            <a:off x="698500" y="3797300"/>
            <a:ext cx="384721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4</a:t>
            </a:r>
            <a:r>
              <a:rPr lang="ja-JP" altLang="en-US" sz="1200" dirty="0" smtClean="0"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人前</a:t>
            </a:r>
            <a:endParaRPr lang="ja-JP" altLang="ja-JP" sz="1200" dirty="0" smtClean="0"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48" name="Rectangle 337"/>
          <p:cNvSpPr>
            <a:spLocks noChangeArrowheads="1"/>
          </p:cNvSpPr>
          <p:nvPr/>
        </p:nvSpPr>
        <p:spPr bwMode="auto">
          <a:xfrm>
            <a:off x="625475" y="2451100"/>
            <a:ext cx="1371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オードブ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49" name="Rectangle 338"/>
          <p:cNvSpPr>
            <a:spLocks noChangeArrowheads="1"/>
          </p:cNvSpPr>
          <p:nvPr/>
        </p:nvSpPr>
        <p:spPr bwMode="auto">
          <a:xfrm>
            <a:off x="1851025" y="2451100"/>
            <a:ext cx="4572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ル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0" name="Rectangle 339"/>
          <p:cNvSpPr>
            <a:spLocks noChangeArrowheads="1"/>
          </p:cNvSpPr>
          <p:nvPr/>
        </p:nvSpPr>
        <p:spPr bwMode="auto">
          <a:xfrm>
            <a:off x="2232025" y="2451100"/>
            <a:ext cx="3048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A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1" name="Rectangle 340"/>
          <p:cNvSpPr>
            <a:spLocks noChangeArrowheads="1"/>
          </p:cNvSpPr>
          <p:nvPr/>
        </p:nvSpPr>
        <p:spPr bwMode="auto">
          <a:xfrm>
            <a:off x="844550" y="2971800"/>
            <a:ext cx="14478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唐揚げ、エビフライ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2" name="Rectangle 341"/>
          <p:cNvSpPr>
            <a:spLocks noChangeArrowheads="1"/>
          </p:cNvSpPr>
          <p:nvPr/>
        </p:nvSpPr>
        <p:spPr bwMode="auto">
          <a:xfrm>
            <a:off x="2216150" y="2971800"/>
            <a:ext cx="1538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、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3" name="Rectangle 342"/>
          <p:cNvSpPr>
            <a:spLocks noChangeArrowheads="1"/>
          </p:cNvSpPr>
          <p:nvPr/>
        </p:nvSpPr>
        <p:spPr bwMode="auto">
          <a:xfrm>
            <a:off x="768350" y="3187700"/>
            <a:ext cx="16002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ポテトフライ、焼き鳥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4" name="Rectangle 343"/>
          <p:cNvSpPr>
            <a:spLocks noChangeArrowheads="1"/>
          </p:cNvSpPr>
          <p:nvPr/>
        </p:nvSpPr>
        <p:spPr bwMode="auto">
          <a:xfrm>
            <a:off x="2292350" y="3187700"/>
            <a:ext cx="1538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、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5" name="Rectangle 344"/>
          <p:cNvSpPr>
            <a:spLocks noChangeArrowheads="1"/>
          </p:cNvSpPr>
          <p:nvPr/>
        </p:nvSpPr>
        <p:spPr bwMode="auto">
          <a:xfrm>
            <a:off x="996950" y="3403600"/>
            <a:ext cx="107721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マカロニサラダ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24" name="Rectangle 345"/>
          <p:cNvSpPr>
            <a:spLocks noChangeArrowheads="1"/>
          </p:cNvSpPr>
          <p:nvPr/>
        </p:nvSpPr>
        <p:spPr bwMode="auto">
          <a:xfrm>
            <a:off x="2962275" y="2451100"/>
            <a:ext cx="1371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オードブ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25" name="Rectangle 346"/>
          <p:cNvSpPr>
            <a:spLocks noChangeArrowheads="1"/>
          </p:cNvSpPr>
          <p:nvPr/>
        </p:nvSpPr>
        <p:spPr bwMode="auto">
          <a:xfrm>
            <a:off x="4187825" y="2451100"/>
            <a:ext cx="4572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ル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26" name="Rectangle 347"/>
          <p:cNvSpPr>
            <a:spLocks noChangeArrowheads="1"/>
          </p:cNvSpPr>
          <p:nvPr/>
        </p:nvSpPr>
        <p:spPr bwMode="auto">
          <a:xfrm>
            <a:off x="4568825" y="2451100"/>
            <a:ext cx="3048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B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309" name="Rectangle 368"/>
          <p:cNvSpPr>
            <a:spLocks noChangeArrowheads="1"/>
          </p:cNvSpPr>
          <p:nvPr/>
        </p:nvSpPr>
        <p:spPr bwMode="auto">
          <a:xfrm>
            <a:off x="2865239" y="2997200"/>
            <a:ext cx="215443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唐揚げ、オニオンフライ、</a:t>
            </a:r>
            <a:endParaRPr kumimoji="1" lang="en-US" altLang="ja-JP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あじフライ、</a:t>
            </a: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フランクフルト</a:t>
            </a:r>
            <a:r>
              <a:rPr kumimoji="1" lang="ja-JP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、</a:t>
            </a:r>
            <a:endParaRPr kumimoji="1" lang="en-US" altLang="ja-JP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200" dirty="0" smtClean="0">
                <a:solidFill>
                  <a:srgbClr val="000000"/>
                </a:solidFill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ポテトサラダ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90" name="Rectangle 378"/>
          <p:cNvSpPr>
            <a:spLocks noChangeArrowheads="1"/>
          </p:cNvSpPr>
          <p:nvPr/>
        </p:nvSpPr>
        <p:spPr bwMode="auto">
          <a:xfrm>
            <a:off x="3530600" y="3648075"/>
            <a:ext cx="7112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D7000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380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93" name="Rectangle 379"/>
          <p:cNvSpPr>
            <a:spLocks noChangeArrowheads="1"/>
          </p:cNvSpPr>
          <p:nvPr/>
        </p:nvSpPr>
        <p:spPr bwMode="auto">
          <a:xfrm>
            <a:off x="4070350" y="3648075"/>
            <a:ext cx="3556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D7000F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94" name="Rectangle 380"/>
          <p:cNvSpPr>
            <a:spLocks noChangeArrowheads="1"/>
          </p:cNvSpPr>
          <p:nvPr/>
        </p:nvSpPr>
        <p:spPr bwMode="auto">
          <a:xfrm>
            <a:off x="4340225" y="3648075"/>
            <a:ext cx="533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円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95" name="Rectangle 381"/>
          <p:cNvSpPr>
            <a:spLocks noChangeArrowheads="1"/>
          </p:cNvSpPr>
          <p:nvPr/>
        </p:nvSpPr>
        <p:spPr bwMode="auto">
          <a:xfrm>
            <a:off x="3035300" y="3797300"/>
            <a:ext cx="1524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4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96" name="Rectangle 382"/>
          <p:cNvSpPr>
            <a:spLocks noChangeArrowheads="1"/>
          </p:cNvSpPr>
          <p:nvPr/>
        </p:nvSpPr>
        <p:spPr bwMode="auto">
          <a:xfrm>
            <a:off x="3149600" y="3797300"/>
            <a:ext cx="3810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人前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97" name="Rectangle 383"/>
          <p:cNvSpPr>
            <a:spLocks noChangeArrowheads="1"/>
          </p:cNvSpPr>
          <p:nvPr/>
        </p:nvSpPr>
        <p:spPr bwMode="auto">
          <a:xfrm>
            <a:off x="5314950" y="2451100"/>
            <a:ext cx="1371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オードブ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98" name="Rectangle 384"/>
          <p:cNvSpPr>
            <a:spLocks noChangeArrowheads="1"/>
          </p:cNvSpPr>
          <p:nvPr/>
        </p:nvSpPr>
        <p:spPr bwMode="auto">
          <a:xfrm>
            <a:off x="6540500" y="2451100"/>
            <a:ext cx="4572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ル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099" name="Rectangle 385"/>
          <p:cNvSpPr>
            <a:spLocks noChangeArrowheads="1"/>
          </p:cNvSpPr>
          <p:nvPr/>
        </p:nvSpPr>
        <p:spPr bwMode="auto">
          <a:xfrm>
            <a:off x="6921500" y="2451100"/>
            <a:ext cx="3048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C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00" name="Rectangle 386"/>
          <p:cNvSpPr>
            <a:spLocks noChangeArrowheads="1"/>
          </p:cNvSpPr>
          <p:nvPr/>
        </p:nvSpPr>
        <p:spPr bwMode="auto">
          <a:xfrm>
            <a:off x="5203825" y="2971800"/>
            <a:ext cx="20574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エビフライ、フライドチキン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01" name="Rectangle 387"/>
          <p:cNvSpPr>
            <a:spLocks noChangeArrowheads="1"/>
          </p:cNvSpPr>
          <p:nvPr/>
        </p:nvSpPr>
        <p:spPr bwMode="auto">
          <a:xfrm>
            <a:off x="7185025" y="2971800"/>
            <a:ext cx="1538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、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02" name="Rectangle 388"/>
          <p:cNvSpPr>
            <a:spLocks noChangeArrowheads="1"/>
          </p:cNvSpPr>
          <p:nvPr/>
        </p:nvSpPr>
        <p:spPr bwMode="auto">
          <a:xfrm>
            <a:off x="5187950" y="3187700"/>
            <a:ext cx="215443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ポテトフライ</a:t>
            </a:r>
            <a:r>
              <a:rPr kumimoji="1" lang="ja-JP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、ミートボール、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06" name="Rectangle 392"/>
          <p:cNvSpPr>
            <a:spLocks noChangeArrowheads="1"/>
          </p:cNvSpPr>
          <p:nvPr/>
        </p:nvSpPr>
        <p:spPr bwMode="auto">
          <a:xfrm>
            <a:off x="5699125" y="3403600"/>
            <a:ext cx="11430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マカロニサラダ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07" name="Rectangle 393"/>
          <p:cNvSpPr>
            <a:spLocks noChangeArrowheads="1"/>
          </p:cNvSpPr>
          <p:nvPr/>
        </p:nvSpPr>
        <p:spPr bwMode="auto">
          <a:xfrm>
            <a:off x="5883275" y="3648075"/>
            <a:ext cx="7112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450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08" name="Rectangle 394"/>
          <p:cNvSpPr>
            <a:spLocks noChangeArrowheads="1"/>
          </p:cNvSpPr>
          <p:nvPr/>
        </p:nvSpPr>
        <p:spPr bwMode="auto">
          <a:xfrm>
            <a:off x="6426200" y="3648075"/>
            <a:ext cx="3556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09" name="Rectangle 395"/>
          <p:cNvSpPr>
            <a:spLocks noChangeArrowheads="1"/>
          </p:cNvSpPr>
          <p:nvPr/>
        </p:nvSpPr>
        <p:spPr bwMode="auto">
          <a:xfrm>
            <a:off x="6696075" y="3648075"/>
            <a:ext cx="533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円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10" name="Rectangle 396"/>
          <p:cNvSpPr>
            <a:spLocks noChangeArrowheads="1"/>
          </p:cNvSpPr>
          <p:nvPr/>
        </p:nvSpPr>
        <p:spPr bwMode="auto">
          <a:xfrm>
            <a:off x="5387975" y="3797300"/>
            <a:ext cx="1524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4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11" name="Rectangle 397"/>
          <p:cNvSpPr>
            <a:spLocks noChangeArrowheads="1"/>
          </p:cNvSpPr>
          <p:nvPr/>
        </p:nvSpPr>
        <p:spPr bwMode="auto">
          <a:xfrm>
            <a:off x="5502275" y="3797300"/>
            <a:ext cx="3810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人前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12" name="Rectangle 398"/>
          <p:cNvSpPr>
            <a:spLocks noChangeArrowheads="1"/>
          </p:cNvSpPr>
          <p:nvPr/>
        </p:nvSpPr>
        <p:spPr bwMode="auto">
          <a:xfrm>
            <a:off x="546100" y="4330700"/>
            <a:ext cx="13208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サンドイッチ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13" name="Rectangle 399"/>
          <p:cNvSpPr>
            <a:spLocks noChangeArrowheads="1"/>
          </p:cNvSpPr>
          <p:nvPr/>
        </p:nvSpPr>
        <p:spPr bwMode="auto">
          <a:xfrm>
            <a:off x="844550" y="4546600"/>
            <a:ext cx="711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セット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14" name="Rectangle 400"/>
          <p:cNvSpPr>
            <a:spLocks noChangeArrowheads="1"/>
          </p:cNvSpPr>
          <p:nvPr/>
        </p:nvSpPr>
        <p:spPr bwMode="auto">
          <a:xfrm>
            <a:off x="558800" y="5153025"/>
            <a:ext cx="7112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100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15" name="Rectangle 401"/>
          <p:cNvSpPr>
            <a:spLocks noChangeArrowheads="1"/>
          </p:cNvSpPr>
          <p:nvPr/>
        </p:nvSpPr>
        <p:spPr bwMode="auto">
          <a:xfrm>
            <a:off x="1098550" y="5153025"/>
            <a:ext cx="3556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16" name="Rectangle 402"/>
          <p:cNvSpPr>
            <a:spLocks noChangeArrowheads="1"/>
          </p:cNvSpPr>
          <p:nvPr/>
        </p:nvSpPr>
        <p:spPr bwMode="auto">
          <a:xfrm>
            <a:off x="1368425" y="5153025"/>
            <a:ext cx="533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円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17" name="Rectangle 403"/>
          <p:cNvSpPr>
            <a:spLocks noChangeArrowheads="1"/>
          </p:cNvSpPr>
          <p:nvPr/>
        </p:nvSpPr>
        <p:spPr bwMode="auto">
          <a:xfrm>
            <a:off x="920750" y="4968875"/>
            <a:ext cx="1524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4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18" name="Rectangle 404"/>
          <p:cNvSpPr>
            <a:spLocks noChangeArrowheads="1"/>
          </p:cNvSpPr>
          <p:nvPr/>
        </p:nvSpPr>
        <p:spPr bwMode="auto">
          <a:xfrm>
            <a:off x="1035050" y="4968875"/>
            <a:ext cx="3810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人前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19" name="Rectangle 405"/>
          <p:cNvSpPr>
            <a:spLocks noChangeArrowheads="1"/>
          </p:cNvSpPr>
          <p:nvPr/>
        </p:nvSpPr>
        <p:spPr bwMode="auto">
          <a:xfrm>
            <a:off x="2174875" y="4330700"/>
            <a:ext cx="914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おむすび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48" name="Rectangle 406"/>
          <p:cNvSpPr>
            <a:spLocks noChangeArrowheads="1"/>
          </p:cNvSpPr>
          <p:nvPr/>
        </p:nvSpPr>
        <p:spPr bwMode="auto">
          <a:xfrm>
            <a:off x="2273300" y="4546600"/>
            <a:ext cx="711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セット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49" name="Rectangle 407"/>
          <p:cNvSpPr>
            <a:spLocks noChangeArrowheads="1"/>
          </p:cNvSpPr>
          <p:nvPr/>
        </p:nvSpPr>
        <p:spPr bwMode="auto">
          <a:xfrm>
            <a:off x="1987550" y="5153025"/>
            <a:ext cx="7112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100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50" name="Rectangle 408"/>
          <p:cNvSpPr>
            <a:spLocks noChangeArrowheads="1"/>
          </p:cNvSpPr>
          <p:nvPr/>
        </p:nvSpPr>
        <p:spPr bwMode="auto">
          <a:xfrm>
            <a:off x="2527300" y="5153025"/>
            <a:ext cx="3556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51" name="Rectangle 409"/>
          <p:cNvSpPr>
            <a:spLocks noChangeArrowheads="1"/>
          </p:cNvSpPr>
          <p:nvPr/>
        </p:nvSpPr>
        <p:spPr bwMode="auto">
          <a:xfrm>
            <a:off x="2797175" y="5153025"/>
            <a:ext cx="533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円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52" name="Rectangle 410"/>
          <p:cNvSpPr>
            <a:spLocks noChangeArrowheads="1"/>
          </p:cNvSpPr>
          <p:nvPr/>
        </p:nvSpPr>
        <p:spPr bwMode="auto">
          <a:xfrm>
            <a:off x="2352675" y="4968875"/>
            <a:ext cx="1524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4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53" name="Rectangle 411"/>
          <p:cNvSpPr>
            <a:spLocks noChangeArrowheads="1"/>
          </p:cNvSpPr>
          <p:nvPr/>
        </p:nvSpPr>
        <p:spPr bwMode="auto">
          <a:xfrm>
            <a:off x="2466975" y="4968875"/>
            <a:ext cx="3810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人前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54" name="Rectangle 412"/>
          <p:cNvSpPr>
            <a:spLocks noChangeArrowheads="1"/>
          </p:cNvSpPr>
          <p:nvPr/>
        </p:nvSpPr>
        <p:spPr bwMode="auto">
          <a:xfrm>
            <a:off x="3613150" y="4330700"/>
            <a:ext cx="9144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助六寿司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55" name="Rectangle 413"/>
          <p:cNvSpPr>
            <a:spLocks noChangeArrowheads="1"/>
          </p:cNvSpPr>
          <p:nvPr/>
        </p:nvSpPr>
        <p:spPr bwMode="auto">
          <a:xfrm>
            <a:off x="3714750" y="4546600"/>
            <a:ext cx="711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セット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56" name="Rectangle 414"/>
          <p:cNvSpPr>
            <a:spLocks noChangeArrowheads="1"/>
          </p:cNvSpPr>
          <p:nvPr/>
        </p:nvSpPr>
        <p:spPr bwMode="auto">
          <a:xfrm>
            <a:off x="3429000" y="5153025"/>
            <a:ext cx="7112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100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57" name="Rectangle 415"/>
          <p:cNvSpPr>
            <a:spLocks noChangeArrowheads="1"/>
          </p:cNvSpPr>
          <p:nvPr/>
        </p:nvSpPr>
        <p:spPr bwMode="auto">
          <a:xfrm>
            <a:off x="3968750" y="5153025"/>
            <a:ext cx="3556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58" name="Rectangle 416"/>
          <p:cNvSpPr>
            <a:spLocks noChangeArrowheads="1"/>
          </p:cNvSpPr>
          <p:nvPr/>
        </p:nvSpPr>
        <p:spPr bwMode="auto">
          <a:xfrm>
            <a:off x="4238625" y="5153025"/>
            <a:ext cx="533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円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59" name="Rectangle 417"/>
          <p:cNvSpPr>
            <a:spLocks noChangeArrowheads="1"/>
          </p:cNvSpPr>
          <p:nvPr/>
        </p:nvSpPr>
        <p:spPr bwMode="auto">
          <a:xfrm>
            <a:off x="3790950" y="4968875"/>
            <a:ext cx="1524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4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60" name="Rectangle 418"/>
          <p:cNvSpPr>
            <a:spLocks noChangeArrowheads="1"/>
          </p:cNvSpPr>
          <p:nvPr/>
        </p:nvSpPr>
        <p:spPr bwMode="auto">
          <a:xfrm>
            <a:off x="3905250" y="4968875"/>
            <a:ext cx="3810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人前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61" name="Rectangle 419"/>
          <p:cNvSpPr>
            <a:spLocks noChangeArrowheads="1"/>
          </p:cNvSpPr>
          <p:nvPr/>
        </p:nvSpPr>
        <p:spPr bwMode="auto">
          <a:xfrm>
            <a:off x="4972050" y="4305300"/>
            <a:ext cx="11176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おむすび＆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62" name="Rectangle 420"/>
          <p:cNvSpPr>
            <a:spLocks noChangeArrowheads="1"/>
          </p:cNvSpPr>
          <p:nvPr/>
        </p:nvSpPr>
        <p:spPr bwMode="auto">
          <a:xfrm>
            <a:off x="4873625" y="4508500"/>
            <a:ext cx="13208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サンドイッチ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63" name="Rectangle 421"/>
          <p:cNvSpPr>
            <a:spLocks noChangeArrowheads="1"/>
          </p:cNvSpPr>
          <p:nvPr/>
        </p:nvSpPr>
        <p:spPr bwMode="auto">
          <a:xfrm>
            <a:off x="5168900" y="4711700"/>
            <a:ext cx="711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セット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65" name="Rectangle 423"/>
          <p:cNvSpPr>
            <a:spLocks noChangeArrowheads="1"/>
          </p:cNvSpPr>
          <p:nvPr/>
        </p:nvSpPr>
        <p:spPr bwMode="auto">
          <a:xfrm>
            <a:off x="5422900" y="5187950"/>
            <a:ext cx="3556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66" name="Rectangle 424"/>
          <p:cNvSpPr>
            <a:spLocks noChangeArrowheads="1"/>
          </p:cNvSpPr>
          <p:nvPr/>
        </p:nvSpPr>
        <p:spPr bwMode="auto">
          <a:xfrm>
            <a:off x="5692775" y="5187950"/>
            <a:ext cx="533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円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67" name="Rectangle 425"/>
          <p:cNvSpPr>
            <a:spLocks noChangeArrowheads="1"/>
          </p:cNvSpPr>
          <p:nvPr/>
        </p:nvSpPr>
        <p:spPr bwMode="auto">
          <a:xfrm>
            <a:off x="5248275" y="5038725"/>
            <a:ext cx="1524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4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68" name="Rectangle 426"/>
          <p:cNvSpPr>
            <a:spLocks noChangeArrowheads="1"/>
          </p:cNvSpPr>
          <p:nvPr/>
        </p:nvSpPr>
        <p:spPr bwMode="auto">
          <a:xfrm>
            <a:off x="5362575" y="5038725"/>
            <a:ext cx="3810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人前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pSp>
        <p:nvGrpSpPr>
          <p:cNvPr id="722" name="グループ化 721"/>
          <p:cNvGrpSpPr/>
          <p:nvPr/>
        </p:nvGrpSpPr>
        <p:grpSpPr>
          <a:xfrm>
            <a:off x="4013200" y="6184900"/>
            <a:ext cx="897682" cy="897612"/>
            <a:chOff x="2794000" y="6184900"/>
            <a:chExt cx="897682" cy="897612"/>
          </a:xfrm>
        </p:grpSpPr>
        <p:sp>
          <p:nvSpPr>
            <p:cNvPr id="723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24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25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26" name="グループ化 725"/>
          <p:cNvGrpSpPr/>
          <p:nvPr/>
        </p:nvGrpSpPr>
        <p:grpSpPr>
          <a:xfrm>
            <a:off x="5232400" y="6184900"/>
            <a:ext cx="897682" cy="897612"/>
            <a:chOff x="2794000" y="6184900"/>
            <a:chExt cx="897682" cy="897612"/>
          </a:xfrm>
        </p:grpSpPr>
        <p:sp>
          <p:nvSpPr>
            <p:cNvPr id="727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28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29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30" name="グループ化 729"/>
          <p:cNvGrpSpPr/>
          <p:nvPr/>
        </p:nvGrpSpPr>
        <p:grpSpPr>
          <a:xfrm>
            <a:off x="6451600" y="6184900"/>
            <a:ext cx="897682" cy="897612"/>
            <a:chOff x="2794000" y="6184900"/>
            <a:chExt cx="897682" cy="897612"/>
          </a:xfrm>
        </p:grpSpPr>
        <p:sp>
          <p:nvSpPr>
            <p:cNvPr id="731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32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33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34" name="グループ化 733"/>
          <p:cNvGrpSpPr/>
          <p:nvPr/>
        </p:nvGrpSpPr>
        <p:grpSpPr>
          <a:xfrm>
            <a:off x="6451600" y="7239000"/>
            <a:ext cx="897682" cy="897612"/>
            <a:chOff x="2794000" y="6184900"/>
            <a:chExt cx="897682" cy="897612"/>
          </a:xfrm>
        </p:grpSpPr>
        <p:sp>
          <p:nvSpPr>
            <p:cNvPr id="735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36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37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38" name="グループ化 737"/>
          <p:cNvGrpSpPr/>
          <p:nvPr/>
        </p:nvGrpSpPr>
        <p:grpSpPr>
          <a:xfrm>
            <a:off x="355600" y="7239000"/>
            <a:ext cx="897682" cy="897612"/>
            <a:chOff x="2794000" y="6184900"/>
            <a:chExt cx="897682" cy="897612"/>
          </a:xfrm>
        </p:grpSpPr>
        <p:sp>
          <p:nvSpPr>
            <p:cNvPr id="739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40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41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42" name="グループ化 741"/>
          <p:cNvGrpSpPr/>
          <p:nvPr/>
        </p:nvGrpSpPr>
        <p:grpSpPr>
          <a:xfrm>
            <a:off x="1574800" y="7239000"/>
            <a:ext cx="897682" cy="897612"/>
            <a:chOff x="2794000" y="6184900"/>
            <a:chExt cx="897682" cy="897612"/>
          </a:xfrm>
        </p:grpSpPr>
        <p:sp>
          <p:nvSpPr>
            <p:cNvPr id="743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44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45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46" name="グループ化 745"/>
          <p:cNvGrpSpPr/>
          <p:nvPr/>
        </p:nvGrpSpPr>
        <p:grpSpPr>
          <a:xfrm>
            <a:off x="2794000" y="7239000"/>
            <a:ext cx="897682" cy="897612"/>
            <a:chOff x="2794000" y="6184900"/>
            <a:chExt cx="897682" cy="897612"/>
          </a:xfrm>
        </p:grpSpPr>
        <p:sp>
          <p:nvSpPr>
            <p:cNvPr id="747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48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49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50" name="グループ化 749"/>
          <p:cNvGrpSpPr/>
          <p:nvPr/>
        </p:nvGrpSpPr>
        <p:grpSpPr>
          <a:xfrm>
            <a:off x="4013200" y="7239000"/>
            <a:ext cx="897682" cy="897612"/>
            <a:chOff x="2794000" y="6184900"/>
            <a:chExt cx="897682" cy="897612"/>
          </a:xfrm>
        </p:grpSpPr>
        <p:sp>
          <p:nvSpPr>
            <p:cNvPr id="751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52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53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54" name="グループ化 753"/>
          <p:cNvGrpSpPr/>
          <p:nvPr/>
        </p:nvGrpSpPr>
        <p:grpSpPr>
          <a:xfrm>
            <a:off x="5232400" y="7239000"/>
            <a:ext cx="897682" cy="897612"/>
            <a:chOff x="2794000" y="6184900"/>
            <a:chExt cx="897682" cy="897612"/>
          </a:xfrm>
        </p:grpSpPr>
        <p:sp>
          <p:nvSpPr>
            <p:cNvPr id="755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56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57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58" name="グループ化 757"/>
          <p:cNvGrpSpPr/>
          <p:nvPr/>
        </p:nvGrpSpPr>
        <p:grpSpPr>
          <a:xfrm>
            <a:off x="6451600" y="8267700"/>
            <a:ext cx="897682" cy="897612"/>
            <a:chOff x="2794000" y="6184900"/>
            <a:chExt cx="897682" cy="897612"/>
          </a:xfrm>
        </p:grpSpPr>
        <p:sp>
          <p:nvSpPr>
            <p:cNvPr id="759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60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61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62" name="グループ化 761"/>
          <p:cNvGrpSpPr/>
          <p:nvPr/>
        </p:nvGrpSpPr>
        <p:grpSpPr>
          <a:xfrm>
            <a:off x="355600" y="8267700"/>
            <a:ext cx="897682" cy="897612"/>
            <a:chOff x="2794000" y="6184900"/>
            <a:chExt cx="897682" cy="897612"/>
          </a:xfrm>
        </p:grpSpPr>
        <p:sp>
          <p:nvSpPr>
            <p:cNvPr id="763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64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65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66" name="グループ化 765"/>
          <p:cNvGrpSpPr/>
          <p:nvPr/>
        </p:nvGrpSpPr>
        <p:grpSpPr>
          <a:xfrm>
            <a:off x="1574800" y="8267700"/>
            <a:ext cx="897682" cy="897612"/>
            <a:chOff x="2794000" y="6184900"/>
            <a:chExt cx="897682" cy="897612"/>
          </a:xfrm>
        </p:grpSpPr>
        <p:sp>
          <p:nvSpPr>
            <p:cNvPr id="767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68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69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70" name="グループ化 769"/>
          <p:cNvGrpSpPr/>
          <p:nvPr/>
        </p:nvGrpSpPr>
        <p:grpSpPr>
          <a:xfrm>
            <a:off x="2794000" y="8267700"/>
            <a:ext cx="897682" cy="897612"/>
            <a:chOff x="2794000" y="6184900"/>
            <a:chExt cx="897682" cy="897612"/>
          </a:xfrm>
        </p:grpSpPr>
        <p:sp>
          <p:nvSpPr>
            <p:cNvPr id="771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72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73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74" name="グループ化 773"/>
          <p:cNvGrpSpPr/>
          <p:nvPr/>
        </p:nvGrpSpPr>
        <p:grpSpPr>
          <a:xfrm>
            <a:off x="4013200" y="8267700"/>
            <a:ext cx="897682" cy="897612"/>
            <a:chOff x="2794000" y="6184900"/>
            <a:chExt cx="897682" cy="897612"/>
          </a:xfrm>
        </p:grpSpPr>
        <p:sp>
          <p:nvSpPr>
            <p:cNvPr id="775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76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77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grpSp>
        <p:nvGrpSpPr>
          <p:cNvPr id="778" name="グループ化 777"/>
          <p:cNvGrpSpPr/>
          <p:nvPr/>
        </p:nvGrpSpPr>
        <p:grpSpPr>
          <a:xfrm>
            <a:off x="5232400" y="8267700"/>
            <a:ext cx="897682" cy="897612"/>
            <a:chOff x="2794000" y="6184900"/>
            <a:chExt cx="897682" cy="897612"/>
          </a:xfrm>
        </p:grpSpPr>
        <p:sp>
          <p:nvSpPr>
            <p:cNvPr id="779" name="Rectangle 307"/>
            <p:cNvSpPr>
              <a:spLocks noChangeArrowheads="1"/>
            </p:cNvSpPr>
            <p:nvPr/>
          </p:nvSpPr>
          <p:spPr bwMode="auto">
            <a:xfrm>
              <a:off x="3067050" y="6184900"/>
              <a:ext cx="444500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ja-JP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○○○</a:t>
              </a:r>
              <a:endParaRPr kumimoji="1" lang="ja-JP" alt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80" name="Rectangle 308"/>
            <p:cNvSpPr>
              <a:spLocks noChangeArrowheads="1"/>
            </p:cNvSpPr>
            <p:nvPr/>
          </p:nvSpPr>
          <p:spPr bwMode="auto">
            <a:xfrm>
              <a:off x="2959100" y="6400800"/>
              <a:ext cx="7112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食材名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  <p:sp>
          <p:nvSpPr>
            <p:cNvPr id="781" name="Rectangle 311"/>
            <p:cNvSpPr>
              <a:spLocks noChangeArrowheads="1"/>
            </p:cNvSpPr>
            <p:nvPr/>
          </p:nvSpPr>
          <p:spPr bwMode="auto">
            <a:xfrm>
              <a:off x="2794000" y="6651625"/>
              <a:ext cx="897682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ja-JP" sz="2800" dirty="0" smtClean="0">
                  <a:solidFill>
                    <a:srgbClr val="E60012"/>
                  </a:solidFill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000</a:t>
              </a:r>
              <a:r>
                <a:rPr kumimoji="1" lang="ja-JP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ＭＳ ゴシック" pitchFamily="49" charset="-128"/>
                  <a:ea typeface="ＭＳ ゴシック" pitchFamily="49" charset="-128"/>
                  <a:cs typeface="ＭＳ Ｐゴシック" pitchFamily="50" charset="-128"/>
                </a:rPr>
                <a:t>円</a:t>
              </a:r>
              <a:endParaRPr kumimoji="1" lang="ja-JP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endParaRPr>
            </a:p>
          </p:txBody>
        </p:sp>
      </p:grpSp>
      <p:sp>
        <p:nvSpPr>
          <p:cNvPr id="819" name="Rectangle 422"/>
          <p:cNvSpPr>
            <a:spLocks noChangeArrowheads="1"/>
          </p:cNvSpPr>
          <p:nvPr/>
        </p:nvSpPr>
        <p:spPr bwMode="auto">
          <a:xfrm>
            <a:off x="4890770" y="5187950"/>
            <a:ext cx="7112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800" b="0" i="0" u="none" strike="noStrike" cap="none" normalizeH="0" baseline="0" dirty="0" smtClean="0">
                <a:ln>
                  <a:noFill/>
                </a:ln>
                <a:solidFill>
                  <a:srgbClr val="E60012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100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3130995"/>
      </p:ext>
    </p:extLst>
  </p:cSld>
  <p:clrMapOvr>
    <a:masterClrMapping/>
  </p:clrMapOvr>
</p:sld>
</file>

<file path=ppt/theme/theme1.xml><?xml version="1.0" encoding="utf-8"?>
<a:theme xmlns:a="http://schemas.openxmlformats.org/drawingml/2006/main" name="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53</Template>
  <TotalTime>0</TotalTime>
  <Words>316</Words>
  <Application>Microsoft Office PowerPoint</Application>
  <PresentationFormat>ユーザー設定</PresentationFormat>
  <Paragraphs>142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ガイド入りテンプレートサンプル20130531三木さん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2014-06-25T10:29:48Z</dcterms:created>
  <dcterms:modified xsi:type="dcterms:W3CDTF">2014-06-25T10:29:57Z</dcterms:modified>
</cp:coreProperties>
</file>