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6" r:id="rId1"/>
    <p:sldMasterId id="2147483689" r:id="rId2"/>
  </p:sldMasterIdLst>
  <p:notesMasterIdLst>
    <p:notesMasterId r:id="rId5"/>
  </p:notesMasterIdLst>
  <p:sldIdLst>
    <p:sldId id="263" r:id="rId3"/>
    <p:sldId id="262" r:id="rId4"/>
  </p:sldIdLst>
  <p:sldSz cx="10907713" cy="7775575"/>
  <p:notesSz cx="6797675" cy="9926638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044C"/>
    <a:srgbClr val="E85197"/>
    <a:srgbClr val="F64462"/>
    <a:srgbClr val="FCFFD5"/>
    <a:srgbClr val="FAFFB9"/>
    <a:srgbClr val="8F5839"/>
    <a:srgbClr val="CFA971"/>
    <a:srgbClr val="874521"/>
    <a:srgbClr val="D3C06D"/>
    <a:srgbClr val="D6C4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43" d="100"/>
          <a:sy n="43" d="100"/>
        </p:scale>
        <p:origin x="-984" y="-54"/>
      </p:cViewPr>
      <p:guideLst>
        <p:guide orient="horz" pos="2449"/>
        <p:guide pos="343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2"/>
            <a:ext cx="2945659" cy="498056"/>
          </a:xfrm>
          <a:prstGeom prst="rect">
            <a:avLst/>
          </a:prstGeom>
        </p:spPr>
        <p:txBody>
          <a:bodyPr vert="horz" lIns="91409" tIns="45706" rIns="91409" bIns="45706" rtlCol="0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0446" y="2"/>
            <a:ext cx="2945659" cy="498056"/>
          </a:xfrm>
          <a:prstGeom prst="rect">
            <a:avLst/>
          </a:prstGeom>
        </p:spPr>
        <p:txBody>
          <a:bodyPr vert="horz" lIns="91409" tIns="45706" rIns="91409" bIns="45706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pPr/>
              <a:t>2014/6/25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049338" y="1239838"/>
            <a:ext cx="46990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09" tIns="45706" rIns="91409" bIns="45706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3"/>
          </a:xfrm>
          <a:prstGeom prst="rect">
            <a:avLst/>
          </a:prstGeom>
        </p:spPr>
        <p:txBody>
          <a:bodyPr vert="horz" lIns="91409" tIns="45706" rIns="91409" bIns="45706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28587"/>
            <a:ext cx="2945659" cy="498055"/>
          </a:xfrm>
          <a:prstGeom prst="rect">
            <a:avLst/>
          </a:prstGeom>
        </p:spPr>
        <p:txBody>
          <a:bodyPr vert="horz" lIns="91409" tIns="45706" rIns="91409" bIns="45706" rtlCol="0" anchor="b"/>
          <a:lstStyle>
            <a:lvl1pPr algn="l">
              <a:defRPr sz="12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0446" y="9428587"/>
            <a:ext cx="2945659" cy="498055"/>
          </a:xfrm>
          <a:prstGeom prst="rect">
            <a:avLst/>
          </a:prstGeom>
        </p:spPr>
        <p:txBody>
          <a:bodyPr vert="horz" lIns="91409" tIns="45706" rIns="91409" bIns="45706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pPr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8386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smtClean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9BDD56-D014-4EEA-A6EC-0DEDBBB9DCF6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6BE95B-ED84-4348-A7AC-B198E95CDAA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562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20D0E-9BA4-499B-AB9C-2B5F681B1DA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F736D9-ED9D-41E8-9D26-EE539FE0E29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1099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B3399C-7826-42EC-B32A-877AEBE5748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DFB6A2-CCFB-4F6D-A8C5-05F008DB8FA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282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60017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944D0-87A0-497F-8D82-0A602BB46AA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34310-321B-4699-8E59-705115CD810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0305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95670-C0B8-4EE0-A296-99B0FD9A557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FC2D9-DDB6-48FC-9CAD-E9EB89C5315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999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480BF-FFFF-4D30-8183-64BA5E8C6D3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46183-1241-4C2B-A874-B25815DF29E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921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C0247F-022E-45F6-9E1F-E61D9C49292C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E78A12-515F-46D2-A79F-6B40B8ADC33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1280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9B3DBE-A92F-4BA2-AFDF-1F0349A32C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1D1C0-7220-4899-A02E-5EDF3C7EE03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97813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0A79D4-13AC-4331-BBE0-27DB72F8B04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9283E-BFB3-4B6F-90D4-5A4EE82EABE3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5266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E6F91-7055-4A53-BCDD-CE5C1D77213E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04DA0-8EEE-4502-AF13-1D7BE3483ED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753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E5C0C-0476-490C-9B11-897FB43C858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23CDC6-F257-4EAC-9FB4-1BADA926343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7624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0890" y="414338"/>
            <a:ext cx="9405937" cy="1503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0890" y="2070100"/>
            <a:ext cx="9405937" cy="493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dirty="0" smtClean="0"/>
              <a:t>マスター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0888" y="7205665"/>
            <a:ext cx="2454276" cy="414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72D030D-BC4F-4300-9C1D-DEF9FB5A657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11565" y="7205665"/>
            <a:ext cx="3684587" cy="414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02550" y="7205665"/>
            <a:ext cx="2454276" cy="414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2EABC4-B37D-4B48-A645-B436E776B15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図 8" descr="w_140620_05.tif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531" y="228602"/>
            <a:ext cx="10896600" cy="7540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440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0888" y="414338"/>
            <a:ext cx="9405937" cy="1503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0888" y="2070100"/>
            <a:ext cx="9405937" cy="49339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0888" y="7205663"/>
            <a:ext cx="2454275" cy="414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72D030D-BC4F-4300-9C1D-DEF9FB5A657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6/25/2014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11563" y="7205663"/>
            <a:ext cx="3684587" cy="414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02550" y="7205663"/>
            <a:ext cx="2454275" cy="4143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D2EABC4-B37D-4B48-A645-B436E776B155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183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10904538" cy="777398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9538" y="107950"/>
            <a:ext cx="10688637" cy="75580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82563" y="180975"/>
            <a:ext cx="10544175" cy="7413625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2370138" y="1725613"/>
            <a:ext cx="6169025" cy="1601787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2370138" y="3606800"/>
            <a:ext cx="6167437" cy="15541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2370138" y="5448300"/>
            <a:ext cx="6169025" cy="1797050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文字・イラスト・写真の絵柄等、仕上がりで切れては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いけない部分は、青の枠（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1179513" y="427038"/>
            <a:ext cx="8550275" cy="98901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  <p:sp>
        <p:nvSpPr>
          <p:cNvPr id="4108" name="Line 12"/>
          <p:cNvSpPr>
            <a:spLocks noChangeShapeType="1"/>
          </p:cNvSpPr>
          <p:nvPr/>
        </p:nvSpPr>
        <p:spPr bwMode="auto">
          <a:xfrm>
            <a:off x="0" y="3382963"/>
            <a:ext cx="1090771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ja-JP" altLang="en-US" sz="2000" smtClean="0">
              <a:solidFill>
                <a:prstClr val="black"/>
              </a:solidFill>
            </a:endParaRPr>
          </a:p>
        </p:txBody>
      </p:sp>
      <p:sp>
        <p:nvSpPr>
          <p:cNvPr id="4109" name="Line 13"/>
          <p:cNvSpPr>
            <a:spLocks noChangeShapeType="1"/>
          </p:cNvSpPr>
          <p:nvPr/>
        </p:nvSpPr>
        <p:spPr bwMode="auto">
          <a:xfrm>
            <a:off x="109538" y="5272088"/>
            <a:ext cx="10688637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ja-JP" altLang="en-US" sz="2000" smtClean="0">
              <a:solidFill>
                <a:prstClr val="black"/>
              </a:solidFill>
            </a:endParaRPr>
          </a:p>
        </p:txBody>
      </p:sp>
      <p:sp>
        <p:nvSpPr>
          <p:cNvPr id="4110" name="Line 14"/>
          <p:cNvSpPr>
            <a:spLocks noChangeShapeType="1"/>
          </p:cNvSpPr>
          <p:nvPr/>
        </p:nvSpPr>
        <p:spPr bwMode="auto">
          <a:xfrm>
            <a:off x="163513" y="7316788"/>
            <a:ext cx="10580687" cy="0"/>
          </a:xfrm>
          <a:prstGeom prst="line">
            <a:avLst/>
          </a:prstGeom>
          <a:noFill/>
          <a:ln w="38100">
            <a:solidFill>
              <a:srgbClr val="0070C0"/>
            </a:solidFill>
            <a:round/>
            <a:headEnd type="arrow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ja-JP" altLang="en-US" sz="200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952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" name="Rectangle 157"/>
          <p:cNvSpPr>
            <a:spLocks noChangeArrowheads="1"/>
          </p:cNvSpPr>
          <p:nvPr/>
        </p:nvSpPr>
        <p:spPr bwMode="auto">
          <a:xfrm>
            <a:off x="9109462" y="2336800"/>
            <a:ext cx="846386" cy="3526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5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が</a:t>
            </a:r>
            <a:r>
              <a:rPr kumimoji="1" lang="ja-JP" altLang="en-US" sz="5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んばり賞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86" name="Rectangle 162"/>
          <p:cNvSpPr>
            <a:spLocks noChangeArrowheads="1"/>
          </p:cNvSpPr>
          <p:nvPr/>
        </p:nvSpPr>
        <p:spPr bwMode="auto">
          <a:xfrm>
            <a:off x="9831388" y="5172075"/>
            <a:ext cx="4953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2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し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87" name="Rectangle 163"/>
          <p:cNvSpPr>
            <a:spLocks noChangeArrowheads="1"/>
          </p:cNvSpPr>
          <p:nvPr/>
        </p:nvSpPr>
        <p:spPr bwMode="auto">
          <a:xfrm>
            <a:off x="9831388" y="5495925"/>
            <a:ext cx="4953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2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ょ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88" name="Rectangle 164"/>
          <p:cNvSpPr>
            <a:spLocks noChangeArrowheads="1"/>
          </p:cNvSpPr>
          <p:nvPr/>
        </p:nvSpPr>
        <p:spPr bwMode="auto">
          <a:xfrm>
            <a:off x="9831388" y="5819775"/>
            <a:ext cx="495300" cy="37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26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う</a:t>
            </a:r>
            <a:endParaRPr kumimoji="1" lang="ja-JP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89" name="Rectangle 165"/>
          <p:cNvSpPr>
            <a:spLocks noChangeArrowheads="1"/>
          </p:cNvSpPr>
          <p:nvPr/>
        </p:nvSpPr>
        <p:spPr bwMode="auto">
          <a:xfrm>
            <a:off x="8273038" y="2107565"/>
            <a:ext cx="400110" cy="1667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さ</a:t>
            </a:r>
            <a:r>
              <a:rPr kumimoji="1" lang="ja-JP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くら</a:t>
            </a:r>
            <a:r>
              <a:rPr kumimoji="1" lang="ja-JP" altLang="en-US" sz="26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ぐみ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194" name="Rectangle 170"/>
          <p:cNvSpPr>
            <a:spLocks noChangeArrowheads="1"/>
          </p:cNvSpPr>
          <p:nvPr/>
        </p:nvSpPr>
        <p:spPr bwMode="auto">
          <a:xfrm>
            <a:off x="7791639" y="2450465"/>
            <a:ext cx="538609" cy="4039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3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す</a:t>
            </a:r>
            <a:r>
              <a:rPr kumimoji="1" lang="ja-JP" altLang="en-US" sz="3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ずき　けんたくん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03" name="Rectangle 179"/>
          <p:cNvSpPr>
            <a:spLocks noChangeArrowheads="1"/>
          </p:cNvSpPr>
          <p:nvPr/>
        </p:nvSpPr>
        <p:spPr bwMode="auto">
          <a:xfrm>
            <a:off x="3194672" y="2425700"/>
            <a:ext cx="4039567" cy="4142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3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あ</a:t>
            </a:r>
            <a:r>
              <a:rPr kumimoji="1" lang="ja-JP" altLang="en-US" sz="3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なたはまいにち</a:t>
            </a:r>
            <a:endParaRPr kumimoji="1" lang="en-US" altLang="ja-JP" sz="35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ＭＳ ゴシック" pitchFamily="49" charset="-128"/>
              <a:ea typeface="ＭＳ ゴシック" pitchFamily="49" charset="-128"/>
              <a:cs typeface="ＭＳ Ｐゴシック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3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よくれんしゅうをし</a:t>
            </a:r>
            <a:endParaRPr kumimoji="1" lang="en-US" altLang="ja-JP" sz="35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ＭＳ ゴシック" pitchFamily="49" charset="-128"/>
              <a:ea typeface="ＭＳ ゴシック" pitchFamily="49" charset="-128"/>
              <a:cs typeface="ＭＳ Ｐゴシック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3500" dirty="0" smtClean="0">
                <a:solidFill>
                  <a:srgbClr val="000000"/>
                </a:solidFill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なわ</a:t>
            </a:r>
            <a:r>
              <a:rPr lang="ja-JP" altLang="en-US" sz="3500" dirty="0" err="1" smtClean="0">
                <a:solidFill>
                  <a:srgbClr val="000000"/>
                </a:solidFill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とびたいかいで</a:t>
            </a:r>
            <a:endParaRPr lang="en-US" altLang="ja-JP" sz="3500" dirty="0" smtClean="0">
              <a:solidFill>
                <a:srgbClr val="000000"/>
              </a:solidFill>
              <a:latin typeface="ＭＳ ゴシック" pitchFamily="49" charset="-128"/>
              <a:ea typeface="ＭＳ ゴシック" pitchFamily="49" charset="-128"/>
              <a:cs typeface="ＭＳ Ｐゴシック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altLang="en-US" sz="3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がんばりましたので</a:t>
            </a:r>
            <a:endParaRPr kumimoji="1" lang="en-US" altLang="ja-JP" sz="35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ＭＳ ゴシック" pitchFamily="49" charset="-128"/>
              <a:ea typeface="ＭＳ ゴシック" pitchFamily="49" charset="-128"/>
              <a:cs typeface="ＭＳ Ｐゴシック" pitchFamily="50" charset="-128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3500" dirty="0" smtClean="0">
                <a:solidFill>
                  <a:srgbClr val="000000"/>
                </a:solidFill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ここにしょうします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47" name="Rectangle 223"/>
          <p:cNvSpPr>
            <a:spLocks noChangeArrowheads="1"/>
          </p:cNvSpPr>
          <p:nvPr/>
        </p:nvSpPr>
        <p:spPr bwMode="auto">
          <a:xfrm>
            <a:off x="2094488" y="2183765"/>
            <a:ext cx="400110" cy="3334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600" dirty="0" smtClean="0">
                <a:solidFill>
                  <a:srgbClr val="000000"/>
                </a:solidFill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平成二十六年十月十日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57" name="Rectangle 233"/>
          <p:cNvSpPr>
            <a:spLocks noChangeArrowheads="1"/>
          </p:cNvSpPr>
          <p:nvPr/>
        </p:nvSpPr>
        <p:spPr bwMode="auto">
          <a:xfrm>
            <a:off x="1411863" y="2526665"/>
            <a:ext cx="400110" cy="2333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ja-JP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あ</a:t>
            </a:r>
            <a:r>
              <a:rPr kumimoji="1" lang="ja-JP" altLang="en-US" sz="2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すくる幼稚園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64" name="Rectangle 240"/>
          <p:cNvSpPr>
            <a:spLocks noChangeArrowheads="1"/>
          </p:cNvSpPr>
          <p:nvPr/>
        </p:nvSpPr>
        <p:spPr bwMode="auto">
          <a:xfrm>
            <a:off x="891163" y="3231515"/>
            <a:ext cx="400110" cy="6668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2600" dirty="0" smtClean="0">
                <a:solidFill>
                  <a:srgbClr val="000000"/>
                </a:solidFill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園長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sp>
        <p:nvSpPr>
          <p:cNvPr id="1266" name="Rectangle 242"/>
          <p:cNvSpPr>
            <a:spLocks noChangeArrowheads="1"/>
          </p:cNvSpPr>
          <p:nvPr/>
        </p:nvSpPr>
        <p:spPr bwMode="auto">
          <a:xfrm>
            <a:off x="860614" y="4142740"/>
            <a:ext cx="538609" cy="2244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ja-JP" altLang="en-US" sz="3500" dirty="0" smtClean="0">
                <a:solidFill>
                  <a:srgbClr val="000000"/>
                </a:solidFill>
                <a:latin typeface="ＭＳ ゴシック" pitchFamily="49" charset="-128"/>
                <a:ea typeface="ＭＳ ゴシック" pitchFamily="49" charset="-128"/>
                <a:cs typeface="ＭＳ Ｐゴシック" pitchFamily="50" charset="-128"/>
              </a:rPr>
              <a:t>佐々木　圭</a:t>
            </a:r>
            <a:endParaRPr kumimoji="1" lang="ja-JP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grpSp>
        <p:nvGrpSpPr>
          <p:cNvPr id="287" name="グループ化 286"/>
          <p:cNvGrpSpPr/>
          <p:nvPr/>
        </p:nvGrpSpPr>
        <p:grpSpPr>
          <a:xfrm>
            <a:off x="3262313" y="1038225"/>
            <a:ext cx="4610100" cy="1009650"/>
            <a:chOff x="3262313" y="1038225"/>
            <a:chExt cx="4610100" cy="1009650"/>
          </a:xfrm>
        </p:grpSpPr>
        <p:sp>
          <p:nvSpPr>
            <p:cNvPr id="1271" name="Freeform 247"/>
            <p:cNvSpPr>
              <a:spLocks/>
            </p:cNvSpPr>
            <p:nvPr/>
          </p:nvSpPr>
          <p:spPr bwMode="auto">
            <a:xfrm>
              <a:off x="3262313" y="1158875"/>
              <a:ext cx="720725" cy="717550"/>
            </a:xfrm>
            <a:custGeom>
              <a:avLst/>
              <a:gdLst/>
              <a:ahLst/>
              <a:cxnLst>
                <a:cxn ang="0">
                  <a:pos x="436" y="330"/>
                </a:cxn>
                <a:cxn ang="0">
                  <a:pos x="444" y="294"/>
                </a:cxn>
                <a:cxn ang="0">
                  <a:pos x="436" y="258"/>
                </a:cxn>
                <a:cxn ang="0">
                  <a:pos x="438" y="238"/>
                </a:cxn>
                <a:cxn ang="0">
                  <a:pos x="452" y="208"/>
                </a:cxn>
                <a:cxn ang="0">
                  <a:pos x="450" y="162"/>
                </a:cxn>
                <a:cxn ang="0">
                  <a:pos x="420" y="126"/>
                </a:cxn>
                <a:cxn ang="0">
                  <a:pos x="396" y="114"/>
                </a:cxn>
                <a:cxn ang="0">
                  <a:pos x="396" y="94"/>
                </a:cxn>
                <a:cxn ang="0">
                  <a:pos x="386" y="64"/>
                </a:cxn>
                <a:cxn ang="0">
                  <a:pos x="364" y="42"/>
                </a:cxn>
                <a:cxn ang="0">
                  <a:pos x="344" y="32"/>
                </a:cxn>
                <a:cxn ang="0">
                  <a:pos x="314" y="26"/>
                </a:cxn>
                <a:cxn ang="0">
                  <a:pos x="284" y="34"/>
                </a:cxn>
                <a:cxn ang="0">
                  <a:pos x="266" y="16"/>
                </a:cxn>
                <a:cxn ang="0">
                  <a:pos x="238" y="2"/>
                </a:cxn>
                <a:cxn ang="0">
                  <a:pos x="192" y="4"/>
                </a:cxn>
                <a:cxn ang="0">
                  <a:pos x="154" y="34"/>
                </a:cxn>
                <a:cxn ang="0">
                  <a:pos x="146" y="46"/>
                </a:cxn>
                <a:cxn ang="0">
                  <a:pos x="112" y="44"/>
                </a:cxn>
                <a:cxn ang="0">
                  <a:pos x="78" y="58"/>
                </a:cxn>
                <a:cxn ang="0">
                  <a:pos x="62" y="76"/>
                </a:cxn>
                <a:cxn ang="0">
                  <a:pos x="46" y="124"/>
                </a:cxn>
                <a:cxn ang="0">
                  <a:pos x="40" y="146"/>
                </a:cxn>
                <a:cxn ang="0">
                  <a:pos x="16" y="168"/>
                </a:cxn>
                <a:cxn ang="0">
                  <a:pos x="2" y="196"/>
                </a:cxn>
                <a:cxn ang="0">
                  <a:pos x="6" y="242"/>
                </a:cxn>
                <a:cxn ang="0">
                  <a:pos x="34" y="280"/>
                </a:cxn>
                <a:cxn ang="0">
                  <a:pos x="34" y="280"/>
                </a:cxn>
                <a:cxn ang="0">
                  <a:pos x="28" y="318"/>
                </a:cxn>
                <a:cxn ang="0">
                  <a:pos x="42" y="356"/>
                </a:cxn>
                <a:cxn ang="0">
                  <a:pos x="62" y="376"/>
                </a:cxn>
                <a:cxn ang="0">
                  <a:pos x="98" y="390"/>
                </a:cxn>
                <a:cxn ang="0">
                  <a:pos x="116" y="404"/>
                </a:cxn>
                <a:cxn ang="0">
                  <a:pos x="142" y="436"/>
                </a:cxn>
                <a:cxn ang="0">
                  <a:pos x="168" y="448"/>
                </a:cxn>
                <a:cxn ang="0">
                  <a:pos x="208" y="450"/>
                </a:cxn>
                <a:cxn ang="0">
                  <a:pos x="244" y="430"/>
                </a:cxn>
                <a:cxn ang="0">
                  <a:pos x="246" y="430"/>
                </a:cxn>
                <a:cxn ang="0">
                  <a:pos x="290" y="444"/>
                </a:cxn>
                <a:cxn ang="0">
                  <a:pos x="334" y="434"/>
                </a:cxn>
                <a:cxn ang="0">
                  <a:pos x="356" y="412"/>
                </a:cxn>
                <a:cxn ang="0">
                  <a:pos x="370" y="384"/>
                </a:cxn>
                <a:cxn ang="0">
                  <a:pos x="388" y="370"/>
                </a:cxn>
                <a:cxn ang="0">
                  <a:pos x="428" y="340"/>
                </a:cxn>
              </a:cxnLst>
              <a:rect l="0" t="0" r="r" b="b"/>
              <a:pathLst>
                <a:path w="454" h="452">
                  <a:moveTo>
                    <a:pt x="428" y="340"/>
                  </a:moveTo>
                  <a:lnTo>
                    <a:pt x="428" y="340"/>
                  </a:lnTo>
                  <a:lnTo>
                    <a:pt x="436" y="330"/>
                  </a:lnTo>
                  <a:lnTo>
                    <a:pt x="440" y="318"/>
                  </a:lnTo>
                  <a:lnTo>
                    <a:pt x="444" y="306"/>
                  </a:lnTo>
                  <a:lnTo>
                    <a:pt x="444" y="294"/>
                  </a:lnTo>
                  <a:lnTo>
                    <a:pt x="444" y="282"/>
                  </a:lnTo>
                  <a:lnTo>
                    <a:pt x="440" y="270"/>
                  </a:lnTo>
                  <a:lnTo>
                    <a:pt x="436" y="258"/>
                  </a:lnTo>
                  <a:lnTo>
                    <a:pt x="430" y="248"/>
                  </a:lnTo>
                  <a:lnTo>
                    <a:pt x="430" y="248"/>
                  </a:lnTo>
                  <a:lnTo>
                    <a:pt x="438" y="238"/>
                  </a:lnTo>
                  <a:lnTo>
                    <a:pt x="438" y="238"/>
                  </a:lnTo>
                  <a:lnTo>
                    <a:pt x="448" y="224"/>
                  </a:lnTo>
                  <a:lnTo>
                    <a:pt x="452" y="208"/>
                  </a:lnTo>
                  <a:lnTo>
                    <a:pt x="454" y="194"/>
                  </a:lnTo>
                  <a:lnTo>
                    <a:pt x="454" y="178"/>
                  </a:lnTo>
                  <a:lnTo>
                    <a:pt x="450" y="162"/>
                  </a:lnTo>
                  <a:lnTo>
                    <a:pt x="442" y="148"/>
                  </a:lnTo>
                  <a:lnTo>
                    <a:pt x="434" y="136"/>
                  </a:lnTo>
                  <a:lnTo>
                    <a:pt x="420" y="126"/>
                  </a:lnTo>
                  <a:lnTo>
                    <a:pt x="420" y="126"/>
                  </a:lnTo>
                  <a:lnTo>
                    <a:pt x="410" y="118"/>
                  </a:lnTo>
                  <a:lnTo>
                    <a:pt x="396" y="114"/>
                  </a:lnTo>
                  <a:lnTo>
                    <a:pt x="396" y="114"/>
                  </a:lnTo>
                  <a:lnTo>
                    <a:pt x="396" y="104"/>
                  </a:lnTo>
                  <a:lnTo>
                    <a:pt x="396" y="94"/>
                  </a:lnTo>
                  <a:lnTo>
                    <a:pt x="394" y="84"/>
                  </a:lnTo>
                  <a:lnTo>
                    <a:pt x="390" y="74"/>
                  </a:lnTo>
                  <a:lnTo>
                    <a:pt x="386" y="64"/>
                  </a:lnTo>
                  <a:lnTo>
                    <a:pt x="380" y="56"/>
                  </a:lnTo>
                  <a:lnTo>
                    <a:pt x="372" y="48"/>
                  </a:lnTo>
                  <a:lnTo>
                    <a:pt x="364" y="42"/>
                  </a:lnTo>
                  <a:lnTo>
                    <a:pt x="364" y="42"/>
                  </a:lnTo>
                  <a:lnTo>
                    <a:pt x="354" y="36"/>
                  </a:lnTo>
                  <a:lnTo>
                    <a:pt x="344" y="32"/>
                  </a:lnTo>
                  <a:lnTo>
                    <a:pt x="334" y="28"/>
                  </a:lnTo>
                  <a:lnTo>
                    <a:pt x="324" y="28"/>
                  </a:lnTo>
                  <a:lnTo>
                    <a:pt x="314" y="26"/>
                  </a:lnTo>
                  <a:lnTo>
                    <a:pt x="304" y="28"/>
                  </a:lnTo>
                  <a:lnTo>
                    <a:pt x="294" y="30"/>
                  </a:lnTo>
                  <a:lnTo>
                    <a:pt x="284" y="34"/>
                  </a:lnTo>
                  <a:lnTo>
                    <a:pt x="284" y="34"/>
                  </a:lnTo>
                  <a:lnTo>
                    <a:pt x="276" y="24"/>
                  </a:lnTo>
                  <a:lnTo>
                    <a:pt x="266" y="16"/>
                  </a:lnTo>
                  <a:lnTo>
                    <a:pt x="266" y="16"/>
                  </a:lnTo>
                  <a:lnTo>
                    <a:pt x="252" y="8"/>
                  </a:lnTo>
                  <a:lnTo>
                    <a:pt x="238" y="2"/>
                  </a:lnTo>
                  <a:lnTo>
                    <a:pt x="222" y="0"/>
                  </a:lnTo>
                  <a:lnTo>
                    <a:pt x="206" y="2"/>
                  </a:lnTo>
                  <a:lnTo>
                    <a:pt x="192" y="4"/>
                  </a:lnTo>
                  <a:lnTo>
                    <a:pt x="178" y="12"/>
                  </a:lnTo>
                  <a:lnTo>
                    <a:pt x="166" y="22"/>
                  </a:lnTo>
                  <a:lnTo>
                    <a:pt x="154" y="34"/>
                  </a:lnTo>
                  <a:lnTo>
                    <a:pt x="154" y="34"/>
                  </a:lnTo>
                  <a:lnTo>
                    <a:pt x="146" y="46"/>
                  </a:lnTo>
                  <a:lnTo>
                    <a:pt x="146" y="46"/>
                  </a:lnTo>
                  <a:lnTo>
                    <a:pt x="136" y="44"/>
                  </a:lnTo>
                  <a:lnTo>
                    <a:pt x="124" y="44"/>
                  </a:lnTo>
                  <a:lnTo>
                    <a:pt x="112" y="44"/>
                  </a:lnTo>
                  <a:lnTo>
                    <a:pt x="100" y="48"/>
                  </a:lnTo>
                  <a:lnTo>
                    <a:pt x="90" y="52"/>
                  </a:lnTo>
                  <a:lnTo>
                    <a:pt x="78" y="58"/>
                  </a:lnTo>
                  <a:lnTo>
                    <a:pt x="70" y="66"/>
                  </a:lnTo>
                  <a:lnTo>
                    <a:pt x="62" y="76"/>
                  </a:lnTo>
                  <a:lnTo>
                    <a:pt x="62" y="76"/>
                  </a:lnTo>
                  <a:lnTo>
                    <a:pt x="52" y="92"/>
                  </a:lnTo>
                  <a:lnTo>
                    <a:pt x="48" y="108"/>
                  </a:lnTo>
                  <a:lnTo>
                    <a:pt x="46" y="124"/>
                  </a:lnTo>
                  <a:lnTo>
                    <a:pt x="48" y="142"/>
                  </a:lnTo>
                  <a:lnTo>
                    <a:pt x="48" y="142"/>
                  </a:lnTo>
                  <a:lnTo>
                    <a:pt x="40" y="146"/>
                  </a:lnTo>
                  <a:lnTo>
                    <a:pt x="30" y="152"/>
                  </a:lnTo>
                  <a:lnTo>
                    <a:pt x="22" y="158"/>
                  </a:lnTo>
                  <a:lnTo>
                    <a:pt x="16" y="168"/>
                  </a:lnTo>
                  <a:lnTo>
                    <a:pt x="16" y="168"/>
                  </a:lnTo>
                  <a:lnTo>
                    <a:pt x="8" y="182"/>
                  </a:lnTo>
                  <a:lnTo>
                    <a:pt x="2" y="196"/>
                  </a:lnTo>
                  <a:lnTo>
                    <a:pt x="0" y="212"/>
                  </a:lnTo>
                  <a:lnTo>
                    <a:pt x="2" y="226"/>
                  </a:lnTo>
                  <a:lnTo>
                    <a:pt x="6" y="242"/>
                  </a:lnTo>
                  <a:lnTo>
                    <a:pt x="12" y="256"/>
                  </a:lnTo>
                  <a:lnTo>
                    <a:pt x="22" y="268"/>
                  </a:lnTo>
                  <a:lnTo>
                    <a:pt x="34" y="280"/>
                  </a:lnTo>
                  <a:lnTo>
                    <a:pt x="34" y="280"/>
                  </a:lnTo>
                  <a:lnTo>
                    <a:pt x="34" y="280"/>
                  </a:lnTo>
                  <a:lnTo>
                    <a:pt x="34" y="280"/>
                  </a:lnTo>
                  <a:lnTo>
                    <a:pt x="30" y="292"/>
                  </a:lnTo>
                  <a:lnTo>
                    <a:pt x="28" y="306"/>
                  </a:lnTo>
                  <a:lnTo>
                    <a:pt x="28" y="318"/>
                  </a:lnTo>
                  <a:lnTo>
                    <a:pt x="32" y="332"/>
                  </a:lnTo>
                  <a:lnTo>
                    <a:pt x="36" y="344"/>
                  </a:lnTo>
                  <a:lnTo>
                    <a:pt x="42" y="356"/>
                  </a:lnTo>
                  <a:lnTo>
                    <a:pt x="50" y="366"/>
                  </a:lnTo>
                  <a:lnTo>
                    <a:pt x="62" y="376"/>
                  </a:lnTo>
                  <a:lnTo>
                    <a:pt x="62" y="376"/>
                  </a:lnTo>
                  <a:lnTo>
                    <a:pt x="74" y="384"/>
                  </a:lnTo>
                  <a:lnTo>
                    <a:pt x="86" y="388"/>
                  </a:lnTo>
                  <a:lnTo>
                    <a:pt x="98" y="390"/>
                  </a:lnTo>
                  <a:lnTo>
                    <a:pt x="112" y="392"/>
                  </a:lnTo>
                  <a:lnTo>
                    <a:pt x="112" y="392"/>
                  </a:lnTo>
                  <a:lnTo>
                    <a:pt x="116" y="404"/>
                  </a:lnTo>
                  <a:lnTo>
                    <a:pt x="122" y="416"/>
                  </a:lnTo>
                  <a:lnTo>
                    <a:pt x="132" y="428"/>
                  </a:lnTo>
                  <a:lnTo>
                    <a:pt x="142" y="436"/>
                  </a:lnTo>
                  <a:lnTo>
                    <a:pt x="142" y="436"/>
                  </a:lnTo>
                  <a:lnTo>
                    <a:pt x="156" y="444"/>
                  </a:lnTo>
                  <a:lnTo>
                    <a:pt x="168" y="448"/>
                  </a:lnTo>
                  <a:lnTo>
                    <a:pt x="182" y="452"/>
                  </a:lnTo>
                  <a:lnTo>
                    <a:pt x="196" y="452"/>
                  </a:lnTo>
                  <a:lnTo>
                    <a:pt x="208" y="450"/>
                  </a:lnTo>
                  <a:lnTo>
                    <a:pt x="222" y="446"/>
                  </a:lnTo>
                  <a:lnTo>
                    <a:pt x="234" y="438"/>
                  </a:lnTo>
                  <a:lnTo>
                    <a:pt x="244" y="430"/>
                  </a:lnTo>
                  <a:lnTo>
                    <a:pt x="244" y="430"/>
                  </a:lnTo>
                  <a:lnTo>
                    <a:pt x="246" y="430"/>
                  </a:lnTo>
                  <a:lnTo>
                    <a:pt x="246" y="430"/>
                  </a:lnTo>
                  <a:lnTo>
                    <a:pt x="260" y="438"/>
                  </a:lnTo>
                  <a:lnTo>
                    <a:pt x="274" y="442"/>
                  </a:lnTo>
                  <a:lnTo>
                    <a:pt x="290" y="444"/>
                  </a:lnTo>
                  <a:lnTo>
                    <a:pt x="304" y="444"/>
                  </a:lnTo>
                  <a:lnTo>
                    <a:pt x="320" y="440"/>
                  </a:lnTo>
                  <a:lnTo>
                    <a:pt x="334" y="434"/>
                  </a:lnTo>
                  <a:lnTo>
                    <a:pt x="346" y="424"/>
                  </a:lnTo>
                  <a:lnTo>
                    <a:pt x="356" y="412"/>
                  </a:lnTo>
                  <a:lnTo>
                    <a:pt x="356" y="412"/>
                  </a:lnTo>
                  <a:lnTo>
                    <a:pt x="362" y="402"/>
                  </a:lnTo>
                  <a:lnTo>
                    <a:pt x="368" y="394"/>
                  </a:lnTo>
                  <a:lnTo>
                    <a:pt x="370" y="384"/>
                  </a:lnTo>
                  <a:lnTo>
                    <a:pt x="372" y="374"/>
                  </a:lnTo>
                  <a:lnTo>
                    <a:pt x="372" y="374"/>
                  </a:lnTo>
                  <a:lnTo>
                    <a:pt x="388" y="370"/>
                  </a:lnTo>
                  <a:lnTo>
                    <a:pt x="404" y="364"/>
                  </a:lnTo>
                  <a:lnTo>
                    <a:pt x="418" y="354"/>
                  </a:lnTo>
                  <a:lnTo>
                    <a:pt x="428" y="340"/>
                  </a:lnTo>
                  <a:lnTo>
                    <a:pt x="428" y="340"/>
                  </a:lnTo>
                  <a:close/>
                </a:path>
              </a:pathLst>
            </a:custGeom>
            <a:solidFill>
              <a:srgbClr val="F3A9C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72" name="Freeform 248"/>
            <p:cNvSpPr>
              <a:spLocks/>
            </p:cNvSpPr>
            <p:nvPr/>
          </p:nvSpPr>
          <p:spPr bwMode="auto">
            <a:xfrm>
              <a:off x="3379788" y="1346200"/>
              <a:ext cx="504825" cy="431800"/>
            </a:xfrm>
            <a:custGeom>
              <a:avLst/>
              <a:gdLst/>
              <a:ahLst/>
              <a:cxnLst>
                <a:cxn ang="0">
                  <a:pos x="64" y="20"/>
                </a:cxn>
                <a:cxn ang="0">
                  <a:pos x="68" y="32"/>
                </a:cxn>
                <a:cxn ang="0">
                  <a:pos x="116" y="168"/>
                </a:cxn>
                <a:cxn ang="0">
                  <a:pos x="124" y="190"/>
                </a:cxn>
                <a:cxn ang="0">
                  <a:pos x="138" y="204"/>
                </a:cxn>
                <a:cxn ang="0">
                  <a:pos x="160" y="210"/>
                </a:cxn>
                <a:cxn ang="0">
                  <a:pos x="192" y="204"/>
                </a:cxn>
                <a:cxn ang="0">
                  <a:pos x="210" y="194"/>
                </a:cxn>
                <a:cxn ang="0">
                  <a:pos x="238" y="174"/>
                </a:cxn>
                <a:cxn ang="0">
                  <a:pos x="252" y="148"/>
                </a:cxn>
                <a:cxn ang="0">
                  <a:pos x="254" y="116"/>
                </a:cxn>
                <a:cxn ang="0">
                  <a:pos x="252" y="98"/>
                </a:cxn>
                <a:cxn ang="0">
                  <a:pos x="250" y="72"/>
                </a:cxn>
                <a:cxn ang="0">
                  <a:pos x="254" y="62"/>
                </a:cxn>
                <a:cxn ang="0">
                  <a:pos x="268" y="54"/>
                </a:cxn>
                <a:cxn ang="0">
                  <a:pos x="274" y="52"/>
                </a:cxn>
                <a:cxn ang="0">
                  <a:pos x="292" y="52"/>
                </a:cxn>
                <a:cxn ang="0">
                  <a:pos x="304" y="60"/>
                </a:cxn>
                <a:cxn ang="0">
                  <a:pos x="310" y="68"/>
                </a:cxn>
                <a:cxn ang="0">
                  <a:pos x="318" y="106"/>
                </a:cxn>
                <a:cxn ang="0">
                  <a:pos x="318" y="134"/>
                </a:cxn>
                <a:cxn ang="0">
                  <a:pos x="312" y="164"/>
                </a:cxn>
                <a:cxn ang="0">
                  <a:pos x="306" y="180"/>
                </a:cxn>
                <a:cxn ang="0">
                  <a:pos x="288" y="208"/>
                </a:cxn>
                <a:cxn ang="0">
                  <a:pos x="264" y="230"/>
                </a:cxn>
                <a:cxn ang="0">
                  <a:pos x="232" y="250"/>
                </a:cxn>
                <a:cxn ang="0">
                  <a:pos x="214" y="258"/>
                </a:cxn>
                <a:cxn ang="0">
                  <a:pos x="180" y="268"/>
                </a:cxn>
                <a:cxn ang="0">
                  <a:pos x="150" y="272"/>
                </a:cxn>
                <a:cxn ang="0">
                  <a:pos x="126" y="268"/>
                </a:cxn>
                <a:cxn ang="0">
                  <a:pos x="106" y="260"/>
                </a:cxn>
                <a:cxn ang="0">
                  <a:pos x="96" y="252"/>
                </a:cxn>
                <a:cxn ang="0">
                  <a:pos x="70" y="216"/>
                </a:cxn>
                <a:cxn ang="0">
                  <a:pos x="52" y="176"/>
                </a:cxn>
                <a:cxn ang="0">
                  <a:pos x="2" y="42"/>
                </a:cxn>
                <a:cxn ang="0">
                  <a:pos x="0" y="24"/>
                </a:cxn>
                <a:cxn ang="0">
                  <a:pos x="4" y="16"/>
                </a:cxn>
                <a:cxn ang="0">
                  <a:pos x="14" y="6"/>
                </a:cxn>
                <a:cxn ang="0">
                  <a:pos x="22" y="2"/>
                </a:cxn>
                <a:cxn ang="0">
                  <a:pos x="42" y="0"/>
                </a:cxn>
                <a:cxn ang="0">
                  <a:pos x="52" y="4"/>
                </a:cxn>
                <a:cxn ang="0">
                  <a:pos x="64" y="20"/>
                </a:cxn>
              </a:cxnLst>
              <a:rect l="0" t="0" r="r" b="b"/>
              <a:pathLst>
                <a:path w="318" h="272">
                  <a:moveTo>
                    <a:pt x="64" y="20"/>
                  </a:moveTo>
                  <a:lnTo>
                    <a:pt x="64" y="20"/>
                  </a:lnTo>
                  <a:lnTo>
                    <a:pt x="68" y="32"/>
                  </a:lnTo>
                  <a:lnTo>
                    <a:pt x="68" y="32"/>
                  </a:lnTo>
                  <a:lnTo>
                    <a:pt x="94" y="110"/>
                  </a:lnTo>
                  <a:lnTo>
                    <a:pt x="116" y="168"/>
                  </a:lnTo>
                  <a:lnTo>
                    <a:pt x="116" y="168"/>
                  </a:lnTo>
                  <a:lnTo>
                    <a:pt x="124" y="190"/>
                  </a:lnTo>
                  <a:lnTo>
                    <a:pt x="130" y="198"/>
                  </a:lnTo>
                  <a:lnTo>
                    <a:pt x="138" y="204"/>
                  </a:lnTo>
                  <a:lnTo>
                    <a:pt x="148" y="210"/>
                  </a:lnTo>
                  <a:lnTo>
                    <a:pt x="160" y="210"/>
                  </a:lnTo>
                  <a:lnTo>
                    <a:pt x="174" y="210"/>
                  </a:lnTo>
                  <a:lnTo>
                    <a:pt x="192" y="204"/>
                  </a:lnTo>
                  <a:lnTo>
                    <a:pt x="192" y="204"/>
                  </a:lnTo>
                  <a:lnTo>
                    <a:pt x="210" y="194"/>
                  </a:lnTo>
                  <a:lnTo>
                    <a:pt x="226" y="184"/>
                  </a:lnTo>
                  <a:lnTo>
                    <a:pt x="238" y="174"/>
                  </a:lnTo>
                  <a:lnTo>
                    <a:pt x="246" y="162"/>
                  </a:lnTo>
                  <a:lnTo>
                    <a:pt x="252" y="148"/>
                  </a:lnTo>
                  <a:lnTo>
                    <a:pt x="254" y="132"/>
                  </a:lnTo>
                  <a:lnTo>
                    <a:pt x="254" y="116"/>
                  </a:lnTo>
                  <a:lnTo>
                    <a:pt x="252" y="98"/>
                  </a:lnTo>
                  <a:lnTo>
                    <a:pt x="252" y="98"/>
                  </a:lnTo>
                  <a:lnTo>
                    <a:pt x="248" y="84"/>
                  </a:lnTo>
                  <a:lnTo>
                    <a:pt x="250" y="72"/>
                  </a:lnTo>
                  <a:lnTo>
                    <a:pt x="252" y="68"/>
                  </a:lnTo>
                  <a:lnTo>
                    <a:pt x="254" y="62"/>
                  </a:lnTo>
                  <a:lnTo>
                    <a:pt x="260" y="58"/>
                  </a:lnTo>
                  <a:lnTo>
                    <a:pt x="268" y="54"/>
                  </a:lnTo>
                  <a:lnTo>
                    <a:pt x="268" y="54"/>
                  </a:lnTo>
                  <a:lnTo>
                    <a:pt x="274" y="52"/>
                  </a:lnTo>
                  <a:lnTo>
                    <a:pt x="286" y="50"/>
                  </a:lnTo>
                  <a:lnTo>
                    <a:pt x="292" y="52"/>
                  </a:lnTo>
                  <a:lnTo>
                    <a:pt x="300" y="54"/>
                  </a:lnTo>
                  <a:lnTo>
                    <a:pt x="304" y="60"/>
                  </a:lnTo>
                  <a:lnTo>
                    <a:pt x="310" y="68"/>
                  </a:lnTo>
                  <a:lnTo>
                    <a:pt x="310" y="68"/>
                  </a:lnTo>
                  <a:lnTo>
                    <a:pt x="314" y="84"/>
                  </a:lnTo>
                  <a:lnTo>
                    <a:pt x="318" y="106"/>
                  </a:lnTo>
                  <a:lnTo>
                    <a:pt x="318" y="120"/>
                  </a:lnTo>
                  <a:lnTo>
                    <a:pt x="318" y="134"/>
                  </a:lnTo>
                  <a:lnTo>
                    <a:pt x="316" y="148"/>
                  </a:lnTo>
                  <a:lnTo>
                    <a:pt x="312" y="164"/>
                  </a:lnTo>
                  <a:lnTo>
                    <a:pt x="312" y="164"/>
                  </a:lnTo>
                  <a:lnTo>
                    <a:pt x="306" y="180"/>
                  </a:lnTo>
                  <a:lnTo>
                    <a:pt x="298" y="194"/>
                  </a:lnTo>
                  <a:lnTo>
                    <a:pt x="288" y="208"/>
                  </a:lnTo>
                  <a:lnTo>
                    <a:pt x="276" y="220"/>
                  </a:lnTo>
                  <a:lnTo>
                    <a:pt x="264" y="230"/>
                  </a:lnTo>
                  <a:lnTo>
                    <a:pt x="248" y="240"/>
                  </a:lnTo>
                  <a:lnTo>
                    <a:pt x="232" y="250"/>
                  </a:lnTo>
                  <a:lnTo>
                    <a:pt x="214" y="258"/>
                  </a:lnTo>
                  <a:lnTo>
                    <a:pt x="214" y="258"/>
                  </a:lnTo>
                  <a:lnTo>
                    <a:pt x="196" y="264"/>
                  </a:lnTo>
                  <a:lnTo>
                    <a:pt x="180" y="268"/>
                  </a:lnTo>
                  <a:lnTo>
                    <a:pt x="164" y="270"/>
                  </a:lnTo>
                  <a:lnTo>
                    <a:pt x="150" y="272"/>
                  </a:lnTo>
                  <a:lnTo>
                    <a:pt x="138" y="272"/>
                  </a:lnTo>
                  <a:lnTo>
                    <a:pt x="126" y="268"/>
                  </a:lnTo>
                  <a:lnTo>
                    <a:pt x="116" y="266"/>
                  </a:lnTo>
                  <a:lnTo>
                    <a:pt x="106" y="260"/>
                  </a:lnTo>
                  <a:lnTo>
                    <a:pt x="106" y="260"/>
                  </a:lnTo>
                  <a:lnTo>
                    <a:pt x="96" y="252"/>
                  </a:lnTo>
                  <a:lnTo>
                    <a:pt x="84" y="240"/>
                  </a:lnTo>
                  <a:lnTo>
                    <a:pt x="70" y="216"/>
                  </a:lnTo>
                  <a:lnTo>
                    <a:pt x="52" y="176"/>
                  </a:lnTo>
                  <a:lnTo>
                    <a:pt x="52" y="176"/>
                  </a:lnTo>
                  <a:lnTo>
                    <a:pt x="2" y="42"/>
                  </a:lnTo>
                  <a:lnTo>
                    <a:pt x="2" y="42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20"/>
                  </a:lnTo>
                  <a:lnTo>
                    <a:pt x="4" y="16"/>
                  </a:lnTo>
                  <a:lnTo>
                    <a:pt x="8" y="10"/>
                  </a:lnTo>
                  <a:lnTo>
                    <a:pt x="14" y="6"/>
                  </a:lnTo>
                  <a:lnTo>
                    <a:pt x="22" y="2"/>
                  </a:lnTo>
                  <a:lnTo>
                    <a:pt x="22" y="2"/>
                  </a:lnTo>
                  <a:lnTo>
                    <a:pt x="32" y="0"/>
                  </a:lnTo>
                  <a:lnTo>
                    <a:pt x="42" y="0"/>
                  </a:lnTo>
                  <a:lnTo>
                    <a:pt x="48" y="2"/>
                  </a:lnTo>
                  <a:lnTo>
                    <a:pt x="52" y="4"/>
                  </a:lnTo>
                  <a:lnTo>
                    <a:pt x="60" y="12"/>
                  </a:lnTo>
                  <a:lnTo>
                    <a:pt x="64" y="20"/>
                  </a:lnTo>
                  <a:lnTo>
                    <a:pt x="64" y="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73" name="Freeform 249"/>
            <p:cNvSpPr>
              <a:spLocks/>
            </p:cNvSpPr>
            <p:nvPr/>
          </p:nvSpPr>
          <p:spPr bwMode="auto">
            <a:xfrm>
              <a:off x="4065588" y="1323975"/>
              <a:ext cx="717550" cy="717550"/>
            </a:xfrm>
            <a:custGeom>
              <a:avLst/>
              <a:gdLst/>
              <a:ahLst/>
              <a:cxnLst>
                <a:cxn ang="0">
                  <a:pos x="314" y="440"/>
                </a:cxn>
                <a:cxn ang="0">
                  <a:pos x="344" y="418"/>
                </a:cxn>
                <a:cxn ang="0">
                  <a:pos x="360" y="386"/>
                </a:cxn>
                <a:cxn ang="0">
                  <a:pos x="376" y="372"/>
                </a:cxn>
                <a:cxn ang="0">
                  <a:pos x="406" y="360"/>
                </a:cxn>
                <a:cxn ang="0">
                  <a:pos x="434" y="324"/>
                </a:cxn>
                <a:cxn ang="0">
                  <a:pos x="438" y="276"/>
                </a:cxn>
                <a:cxn ang="0">
                  <a:pos x="426" y="252"/>
                </a:cxn>
                <a:cxn ang="0">
                  <a:pos x="440" y="236"/>
                </a:cxn>
                <a:cxn ang="0">
                  <a:pos x="450" y="208"/>
                </a:cxn>
                <a:cxn ang="0">
                  <a:pos x="450" y="176"/>
                </a:cxn>
                <a:cxn ang="0">
                  <a:pos x="442" y="156"/>
                </a:cxn>
                <a:cxn ang="0">
                  <a:pos x="422" y="132"/>
                </a:cxn>
                <a:cxn ang="0">
                  <a:pos x="396" y="118"/>
                </a:cxn>
                <a:cxn ang="0">
                  <a:pos x="394" y="92"/>
                </a:cxn>
                <a:cxn ang="0">
                  <a:pos x="382" y="62"/>
                </a:cxn>
                <a:cxn ang="0">
                  <a:pos x="346" y="34"/>
                </a:cxn>
                <a:cxn ang="0">
                  <a:pos x="298" y="32"/>
                </a:cxn>
                <a:cxn ang="0">
                  <a:pos x="284" y="36"/>
                </a:cxn>
                <a:cxn ang="0">
                  <a:pos x="258" y="12"/>
                </a:cxn>
                <a:cxn ang="0">
                  <a:pos x="224" y="0"/>
                </a:cxn>
                <a:cxn ang="0">
                  <a:pos x="200" y="2"/>
                </a:cxn>
                <a:cxn ang="0">
                  <a:pos x="156" y="28"/>
                </a:cxn>
                <a:cxn ang="0">
                  <a:pos x="138" y="40"/>
                </a:cxn>
                <a:cxn ang="0">
                  <a:pos x="106" y="40"/>
                </a:cxn>
                <a:cxn ang="0">
                  <a:pos x="78" y="54"/>
                </a:cxn>
                <a:cxn ang="0">
                  <a:pos x="48" y="90"/>
                </a:cxn>
                <a:cxn ang="0">
                  <a:pos x="46" y="136"/>
                </a:cxn>
                <a:cxn ang="0">
                  <a:pos x="46" y="136"/>
                </a:cxn>
                <a:cxn ang="0">
                  <a:pos x="14" y="162"/>
                </a:cxn>
                <a:cxn ang="0">
                  <a:pos x="0" y="200"/>
                </a:cxn>
                <a:cxn ang="0">
                  <a:pos x="2" y="226"/>
                </a:cxn>
                <a:cxn ang="0">
                  <a:pos x="20" y="262"/>
                </a:cxn>
                <a:cxn ang="0">
                  <a:pos x="24" y="284"/>
                </a:cxn>
                <a:cxn ang="0">
                  <a:pos x="22" y="326"/>
                </a:cxn>
                <a:cxn ang="0">
                  <a:pos x="34" y="352"/>
                </a:cxn>
                <a:cxn ang="0">
                  <a:pos x="64" y="380"/>
                </a:cxn>
                <a:cxn ang="0">
                  <a:pos x="104" y="388"/>
                </a:cxn>
                <a:cxn ang="0">
                  <a:pos x="104" y="388"/>
                </a:cxn>
                <a:cxn ang="0">
                  <a:pos x="128" y="430"/>
                </a:cxn>
                <a:cxn ang="0">
                  <a:pos x="168" y="450"/>
                </a:cxn>
                <a:cxn ang="0">
                  <a:pos x="200" y="450"/>
                </a:cxn>
                <a:cxn ang="0">
                  <a:pos x="228" y="436"/>
                </a:cxn>
                <a:cxn ang="0">
                  <a:pos x="250" y="438"/>
                </a:cxn>
                <a:cxn ang="0">
                  <a:pos x="300" y="444"/>
                </a:cxn>
              </a:cxnLst>
              <a:rect l="0" t="0" r="r" b="b"/>
              <a:pathLst>
                <a:path w="452" h="452">
                  <a:moveTo>
                    <a:pt x="300" y="444"/>
                  </a:moveTo>
                  <a:lnTo>
                    <a:pt x="300" y="444"/>
                  </a:lnTo>
                  <a:lnTo>
                    <a:pt x="314" y="440"/>
                  </a:lnTo>
                  <a:lnTo>
                    <a:pt x="324" y="434"/>
                  </a:lnTo>
                  <a:lnTo>
                    <a:pt x="334" y="426"/>
                  </a:lnTo>
                  <a:lnTo>
                    <a:pt x="344" y="418"/>
                  </a:lnTo>
                  <a:lnTo>
                    <a:pt x="350" y="408"/>
                  </a:lnTo>
                  <a:lnTo>
                    <a:pt x="356" y="398"/>
                  </a:lnTo>
                  <a:lnTo>
                    <a:pt x="360" y="386"/>
                  </a:lnTo>
                  <a:lnTo>
                    <a:pt x="362" y="374"/>
                  </a:lnTo>
                  <a:lnTo>
                    <a:pt x="362" y="374"/>
                  </a:lnTo>
                  <a:lnTo>
                    <a:pt x="376" y="372"/>
                  </a:lnTo>
                  <a:lnTo>
                    <a:pt x="376" y="372"/>
                  </a:lnTo>
                  <a:lnTo>
                    <a:pt x="392" y="368"/>
                  </a:lnTo>
                  <a:lnTo>
                    <a:pt x="406" y="360"/>
                  </a:lnTo>
                  <a:lnTo>
                    <a:pt x="418" y="350"/>
                  </a:lnTo>
                  <a:lnTo>
                    <a:pt x="426" y="338"/>
                  </a:lnTo>
                  <a:lnTo>
                    <a:pt x="434" y="324"/>
                  </a:lnTo>
                  <a:lnTo>
                    <a:pt x="438" y="308"/>
                  </a:lnTo>
                  <a:lnTo>
                    <a:pt x="440" y="292"/>
                  </a:lnTo>
                  <a:lnTo>
                    <a:pt x="438" y="276"/>
                  </a:lnTo>
                  <a:lnTo>
                    <a:pt x="438" y="276"/>
                  </a:lnTo>
                  <a:lnTo>
                    <a:pt x="432" y="264"/>
                  </a:lnTo>
                  <a:lnTo>
                    <a:pt x="426" y="252"/>
                  </a:lnTo>
                  <a:lnTo>
                    <a:pt x="426" y="252"/>
                  </a:lnTo>
                  <a:lnTo>
                    <a:pt x="434" y="244"/>
                  </a:lnTo>
                  <a:lnTo>
                    <a:pt x="440" y="236"/>
                  </a:lnTo>
                  <a:lnTo>
                    <a:pt x="444" y="228"/>
                  </a:lnTo>
                  <a:lnTo>
                    <a:pt x="448" y="218"/>
                  </a:lnTo>
                  <a:lnTo>
                    <a:pt x="450" y="208"/>
                  </a:lnTo>
                  <a:lnTo>
                    <a:pt x="452" y="198"/>
                  </a:lnTo>
                  <a:lnTo>
                    <a:pt x="452" y="186"/>
                  </a:lnTo>
                  <a:lnTo>
                    <a:pt x="450" y="176"/>
                  </a:lnTo>
                  <a:lnTo>
                    <a:pt x="450" y="176"/>
                  </a:lnTo>
                  <a:lnTo>
                    <a:pt x="446" y="166"/>
                  </a:lnTo>
                  <a:lnTo>
                    <a:pt x="442" y="156"/>
                  </a:lnTo>
                  <a:lnTo>
                    <a:pt x="436" y="148"/>
                  </a:lnTo>
                  <a:lnTo>
                    <a:pt x="430" y="140"/>
                  </a:lnTo>
                  <a:lnTo>
                    <a:pt x="422" y="132"/>
                  </a:lnTo>
                  <a:lnTo>
                    <a:pt x="414" y="126"/>
                  </a:lnTo>
                  <a:lnTo>
                    <a:pt x="406" y="122"/>
                  </a:lnTo>
                  <a:lnTo>
                    <a:pt x="396" y="118"/>
                  </a:lnTo>
                  <a:lnTo>
                    <a:pt x="396" y="118"/>
                  </a:lnTo>
                  <a:lnTo>
                    <a:pt x="396" y="104"/>
                  </a:lnTo>
                  <a:lnTo>
                    <a:pt x="394" y="92"/>
                  </a:lnTo>
                  <a:lnTo>
                    <a:pt x="394" y="92"/>
                  </a:lnTo>
                  <a:lnTo>
                    <a:pt x="390" y="76"/>
                  </a:lnTo>
                  <a:lnTo>
                    <a:pt x="382" y="62"/>
                  </a:lnTo>
                  <a:lnTo>
                    <a:pt x="372" y="52"/>
                  </a:lnTo>
                  <a:lnTo>
                    <a:pt x="358" y="42"/>
                  </a:lnTo>
                  <a:lnTo>
                    <a:pt x="346" y="34"/>
                  </a:lnTo>
                  <a:lnTo>
                    <a:pt x="330" y="30"/>
                  </a:lnTo>
                  <a:lnTo>
                    <a:pt x="314" y="30"/>
                  </a:lnTo>
                  <a:lnTo>
                    <a:pt x="298" y="32"/>
                  </a:lnTo>
                  <a:lnTo>
                    <a:pt x="298" y="32"/>
                  </a:lnTo>
                  <a:lnTo>
                    <a:pt x="284" y="36"/>
                  </a:lnTo>
                  <a:lnTo>
                    <a:pt x="284" y="36"/>
                  </a:lnTo>
                  <a:lnTo>
                    <a:pt x="276" y="26"/>
                  </a:lnTo>
                  <a:lnTo>
                    <a:pt x="268" y="18"/>
                  </a:lnTo>
                  <a:lnTo>
                    <a:pt x="258" y="12"/>
                  </a:lnTo>
                  <a:lnTo>
                    <a:pt x="248" y="6"/>
                  </a:lnTo>
                  <a:lnTo>
                    <a:pt x="236" y="2"/>
                  </a:lnTo>
                  <a:lnTo>
                    <a:pt x="224" y="0"/>
                  </a:lnTo>
                  <a:lnTo>
                    <a:pt x="212" y="0"/>
                  </a:lnTo>
                  <a:lnTo>
                    <a:pt x="200" y="2"/>
                  </a:lnTo>
                  <a:lnTo>
                    <a:pt x="200" y="2"/>
                  </a:lnTo>
                  <a:lnTo>
                    <a:pt x="184" y="8"/>
                  </a:lnTo>
                  <a:lnTo>
                    <a:pt x="168" y="16"/>
                  </a:lnTo>
                  <a:lnTo>
                    <a:pt x="156" y="28"/>
                  </a:lnTo>
                  <a:lnTo>
                    <a:pt x="148" y="42"/>
                  </a:lnTo>
                  <a:lnTo>
                    <a:pt x="148" y="42"/>
                  </a:lnTo>
                  <a:lnTo>
                    <a:pt x="138" y="40"/>
                  </a:lnTo>
                  <a:lnTo>
                    <a:pt x="128" y="38"/>
                  </a:lnTo>
                  <a:lnTo>
                    <a:pt x="116" y="38"/>
                  </a:lnTo>
                  <a:lnTo>
                    <a:pt x="106" y="40"/>
                  </a:lnTo>
                  <a:lnTo>
                    <a:pt x="106" y="40"/>
                  </a:lnTo>
                  <a:lnTo>
                    <a:pt x="90" y="46"/>
                  </a:lnTo>
                  <a:lnTo>
                    <a:pt x="78" y="54"/>
                  </a:lnTo>
                  <a:lnTo>
                    <a:pt x="66" y="64"/>
                  </a:lnTo>
                  <a:lnTo>
                    <a:pt x="56" y="76"/>
                  </a:lnTo>
                  <a:lnTo>
                    <a:pt x="48" y="90"/>
                  </a:lnTo>
                  <a:lnTo>
                    <a:pt x="44" y="104"/>
                  </a:lnTo>
                  <a:lnTo>
                    <a:pt x="44" y="120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46" y="136"/>
                  </a:lnTo>
                  <a:lnTo>
                    <a:pt x="34" y="144"/>
                  </a:lnTo>
                  <a:lnTo>
                    <a:pt x="24" y="152"/>
                  </a:lnTo>
                  <a:lnTo>
                    <a:pt x="14" y="162"/>
                  </a:lnTo>
                  <a:lnTo>
                    <a:pt x="8" y="174"/>
                  </a:lnTo>
                  <a:lnTo>
                    <a:pt x="4" y="186"/>
                  </a:lnTo>
                  <a:lnTo>
                    <a:pt x="0" y="200"/>
                  </a:lnTo>
                  <a:lnTo>
                    <a:pt x="0" y="212"/>
                  </a:lnTo>
                  <a:lnTo>
                    <a:pt x="2" y="226"/>
                  </a:lnTo>
                  <a:lnTo>
                    <a:pt x="2" y="226"/>
                  </a:lnTo>
                  <a:lnTo>
                    <a:pt x="6" y="240"/>
                  </a:lnTo>
                  <a:lnTo>
                    <a:pt x="12" y="252"/>
                  </a:lnTo>
                  <a:lnTo>
                    <a:pt x="20" y="262"/>
                  </a:lnTo>
                  <a:lnTo>
                    <a:pt x="30" y="272"/>
                  </a:lnTo>
                  <a:lnTo>
                    <a:pt x="30" y="272"/>
                  </a:lnTo>
                  <a:lnTo>
                    <a:pt x="24" y="284"/>
                  </a:lnTo>
                  <a:lnTo>
                    <a:pt x="22" y="298"/>
                  </a:lnTo>
                  <a:lnTo>
                    <a:pt x="20" y="312"/>
                  </a:lnTo>
                  <a:lnTo>
                    <a:pt x="22" y="326"/>
                  </a:lnTo>
                  <a:lnTo>
                    <a:pt x="22" y="326"/>
                  </a:lnTo>
                  <a:lnTo>
                    <a:pt x="26" y="340"/>
                  </a:lnTo>
                  <a:lnTo>
                    <a:pt x="34" y="352"/>
                  </a:lnTo>
                  <a:lnTo>
                    <a:pt x="42" y="362"/>
                  </a:lnTo>
                  <a:lnTo>
                    <a:pt x="52" y="372"/>
                  </a:lnTo>
                  <a:lnTo>
                    <a:pt x="64" y="380"/>
                  </a:lnTo>
                  <a:lnTo>
                    <a:pt x="76" y="384"/>
                  </a:lnTo>
                  <a:lnTo>
                    <a:pt x="90" y="388"/>
                  </a:lnTo>
                  <a:lnTo>
                    <a:pt x="104" y="388"/>
                  </a:lnTo>
                  <a:lnTo>
                    <a:pt x="104" y="388"/>
                  </a:lnTo>
                  <a:lnTo>
                    <a:pt x="104" y="388"/>
                  </a:lnTo>
                  <a:lnTo>
                    <a:pt x="104" y="388"/>
                  </a:lnTo>
                  <a:lnTo>
                    <a:pt x="110" y="404"/>
                  </a:lnTo>
                  <a:lnTo>
                    <a:pt x="116" y="418"/>
                  </a:lnTo>
                  <a:lnTo>
                    <a:pt x="128" y="430"/>
                  </a:lnTo>
                  <a:lnTo>
                    <a:pt x="140" y="438"/>
                  </a:lnTo>
                  <a:lnTo>
                    <a:pt x="152" y="446"/>
                  </a:lnTo>
                  <a:lnTo>
                    <a:pt x="168" y="450"/>
                  </a:lnTo>
                  <a:lnTo>
                    <a:pt x="184" y="452"/>
                  </a:lnTo>
                  <a:lnTo>
                    <a:pt x="200" y="450"/>
                  </a:lnTo>
                  <a:lnTo>
                    <a:pt x="200" y="450"/>
                  </a:lnTo>
                  <a:lnTo>
                    <a:pt x="210" y="446"/>
                  </a:lnTo>
                  <a:lnTo>
                    <a:pt x="220" y="442"/>
                  </a:lnTo>
                  <a:lnTo>
                    <a:pt x="228" y="436"/>
                  </a:lnTo>
                  <a:lnTo>
                    <a:pt x="236" y="430"/>
                  </a:lnTo>
                  <a:lnTo>
                    <a:pt x="236" y="430"/>
                  </a:lnTo>
                  <a:lnTo>
                    <a:pt x="250" y="438"/>
                  </a:lnTo>
                  <a:lnTo>
                    <a:pt x="266" y="444"/>
                  </a:lnTo>
                  <a:lnTo>
                    <a:pt x="284" y="446"/>
                  </a:lnTo>
                  <a:lnTo>
                    <a:pt x="300" y="444"/>
                  </a:lnTo>
                  <a:lnTo>
                    <a:pt x="300" y="444"/>
                  </a:lnTo>
                  <a:close/>
                </a:path>
              </a:pathLst>
            </a:custGeom>
            <a:solidFill>
              <a:srgbClr val="A2DAF7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74" name="Freeform 250"/>
            <p:cNvSpPr>
              <a:spLocks noEditPoints="1"/>
            </p:cNvSpPr>
            <p:nvPr/>
          </p:nvSpPr>
          <p:spPr bwMode="auto">
            <a:xfrm>
              <a:off x="4176713" y="1533525"/>
              <a:ext cx="441325" cy="419100"/>
            </a:xfrm>
            <a:custGeom>
              <a:avLst/>
              <a:gdLst/>
              <a:ahLst/>
              <a:cxnLst>
                <a:cxn ang="0">
                  <a:pos x="170" y="142"/>
                </a:cxn>
                <a:cxn ang="0">
                  <a:pos x="208" y="180"/>
                </a:cxn>
                <a:cxn ang="0">
                  <a:pos x="222" y="198"/>
                </a:cxn>
                <a:cxn ang="0">
                  <a:pos x="236" y="224"/>
                </a:cxn>
                <a:cxn ang="0">
                  <a:pos x="236" y="242"/>
                </a:cxn>
                <a:cxn ang="0">
                  <a:pos x="234" y="246"/>
                </a:cxn>
                <a:cxn ang="0">
                  <a:pos x="220" y="260"/>
                </a:cxn>
                <a:cxn ang="0">
                  <a:pos x="208" y="264"/>
                </a:cxn>
                <a:cxn ang="0">
                  <a:pos x="196" y="262"/>
                </a:cxn>
                <a:cxn ang="0">
                  <a:pos x="188" y="258"/>
                </a:cxn>
                <a:cxn ang="0">
                  <a:pos x="170" y="230"/>
                </a:cxn>
                <a:cxn ang="0">
                  <a:pos x="158" y="210"/>
                </a:cxn>
                <a:cxn ang="0">
                  <a:pos x="148" y="196"/>
                </a:cxn>
                <a:cxn ang="0">
                  <a:pos x="138" y="216"/>
                </a:cxn>
                <a:cxn ang="0">
                  <a:pos x="128" y="226"/>
                </a:cxn>
                <a:cxn ang="0">
                  <a:pos x="106" y="234"/>
                </a:cxn>
                <a:cxn ang="0">
                  <a:pos x="84" y="234"/>
                </a:cxn>
                <a:cxn ang="0">
                  <a:pos x="60" y="228"/>
                </a:cxn>
                <a:cxn ang="0">
                  <a:pos x="44" y="222"/>
                </a:cxn>
                <a:cxn ang="0">
                  <a:pos x="20" y="206"/>
                </a:cxn>
                <a:cxn ang="0">
                  <a:pos x="6" y="188"/>
                </a:cxn>
                <a:cxn ang="0">
                  <a:pos x="2" y="178"/>
                </a:cxn>
                <a:cxn ang="0">
                  <a:pos x="0" y="156"/>
                </a:cxn>
                <a:cxn ang="0">
                  <a:pos x="2" y="140"/>
                </a:cxn>
                <a:cxn ang="0">
                  <a:pos x="10" y="126"/>
                </a:cxn>
                <a:cxn ang="0">
                  <a:pos x="32" y="106"/>
                </a:cxn>
                <a:cxn ang="0">
                  <a:pos x="62" y="100"/>
                </a:cxn>
                <a:cxn ang="0">
                  <a:pos x="98" y="104"/>
                </a:cxn>
                <a:cxn ang="0">
                  <a:pos x="148" y="20"/>
                </a:cxn>
                <a:cxn ang="0">
                  <a:pos x="154" y="10"/>
                </a:cxn>
                <a:cxn ang="0">
                  <a:pos x="162" y="2"/>
                </a:cxn>
                <a:cxn ang="0">
                  <a:pos x="174" y="0"/>
                </a:cxn>
                <a:cxn ang="0">
                  <a:pos x="186" y="2"/>
                </a:cxn>
                <a:cxn ang="0">
                  <a:pos x="202" y="12"/>
                </a:cxn>
                <a:cxn ang="0">
                  <a:pos x="206" y="22"/>
                </a:cxn>
                <a:cxn ang="0">
                  <a:pos x="204" y="40"/>
                </a:cxn>
                <a:cxn ang="0">
                  <a:pos x="200" y="52"/>
                </a:cxn>
                <a:cxn ang="0">
                  <a:pos x="228" y="62"/>
                </a:cxn>
                <a:cxn ang="0">
                  <a:pos x="262" y="72"/>
                </a:cxn>
                <a:cxn ang="0">
                  <a:pos x="272" y="78"/>
                </a:cxn>
                <a:cxn ang="0">
                  <a:pos x="276" y="88"/>
                </a:cxn>
                <a:cxn ang="0">
                  <a:pos x="276" y="106"/>
                </a:cxn>
                <a:cxn ang="0">
                  <a:pos x="272" y="114"/>
                </a:cxn>
                <a:cxn ang="0">
                  <a:pos x="264" y="124"/>
                </a:cxn>
                <a:cxn ang="0">
                  <a:pos x="250" y="126"/>
                </a:cxn>
                <a:cxn ang="0">
                  <a:pos x="242" y="124"/>
                </a:cxn>
                <a:cxn ang="0">
                  <a:pos x="170" y="142"/>
                </a:cxn>
                <a:cxn ang="0">
                  <a:pos x="90" y="152"/>
                </a:cxn>
                <a:cxn ang="0">
                  <a:pos x="72" y="148"/>
                </a:cxn>
                <a:cxn ang="0">
                  <a:pos x="62" y="150"/>
                </a:cxn>
                <a:cxn ang="0">
                  <a:pos x="54" y="158"/>
                </a:cxn>
                <a:cxn ang="0">
                  <a:pos x="54" y="162"/>
                </a:cxn>
                <a:cxn ang="0">
                  <a:pos x="58" y="172"/>
                </a:cxn>
                <a:cxn ang="0">
                  <a:pos x="72" y="180"/>
                </a:cxn>
                <a:cxn ang="0">
                  <a:pos x="84" y="182"/>
                </a:cxn>
                <a:cxn ang="0">
                  <a:pos x="92" y="180"/>
                </a:cxn>
                <a:cxn ang="0">
                  <a:pos x="102" y="160"/>
                </a:cxn>
                <a:cxn ang="0">
                  <a:pos x="90" y="152"/>
                </a:cxn>
              </a:cxnLst>
              <a:rect l="0" t="0" r="r" b="b"/>
              <a:pathLst>
                <a:path w="278" h="264">
                  <a:moveTo>
                    <a:pt x="170" y="142"/>
                  </a:moveTo>
                  <a:lnTo>
                    <a:pt x="170" y="142"/>
                  </a:lnTo>
                  <a:lnTo>
                    <a:pt x="196" y="166"/>
                  </a:lnTo>
                  <a:lnTo>
                    <a:pt x="208" y="180"/>
                  </a:lnTo>
                  <a:lnTo>
                    <a:pt x="222" y="198"/>
                  </a:lnTo>
                  <a:lnTo>
                    <a:pt x="222" y="198"/>
                  </a:lnTo>
                  <a:lnTo>
                    <a:pt x="232" y="214"/>
                  </a:lnTo>
                  <a:lnTo>
                    <a:pt x="236" y="224"/>
                  </a:lnTo>
                  <a:lnTo>
                    <a:pt x="238" y="234"/>
                  </a:lnTo>
                  <a:lnTo>
                    <a:pt x="236" y="242"/>
                  </a:lnTo>
                  <a:lnTo>
                    <a:pt x="236" y="242"/>
                  </a:lnTo>
                  <a:lnTo>
                    <a:pt x="234" y="246"/>
                  </a:lnTo>
                  <a:lnTo>
                    <a:pt x="230" y="252"/>
                  </a:lnTo>
                  <a:lnTo>
                    <a:pt x="220" y="260"/>
                  </a:lnTo>
                  <a:lnTo>
                    <a:pt x="214" y="262"/>
                  </a:lnTo>
                  <a:lnTo>
                    <a:pt x="208" y="264"/>
                  </a:lnTo>
                  <a:lnTo>
                    <a:pt x="202" y="264"/>
                  </a:lnTo>
                  <a:lnTo>
                    <a:pt x="196" y="262"/>
                  </a:lnTo>
                  <a:lnTo>
                    <a:pt x="196" y="262"/>
                  </a:lnTo>
                  <a:lnTo>
                    <a:pt x="188" y="258"/>
                  </a:lnTo>
                  <a:lnTo>
                    <a:pt x="182" y="252"/>
                  </a:lnTo>
                  <a:lnTo>
                    <a:pt x="170" y="230"/>
                  </a:lnTo>
                  <a:lnTo>
                    <a:pt x="170" y="230"/>
                  </a:lnTo>
                  <a:lnTo>
                    <a:pt x="158" y="210"/>
                  </a:lnTo>
                  <a:lnTo>
                    <a:pt x="148" y="196"/>
                  </a:lnTo>
                  <a:lnTo>
                    <a:pt x="148" y="196"/>
                  </a:lnTo>
                  <a:lnTo>
                    <a:pt x="144" y="206"/>
                  </a:lnTo>
                  <a:lnTo>
                    <a:pt x="138" y="216"/>
                  </a:lnTo>
                  <a:lnTo>
                    <a:pt x="138" y="216"/>
                  </a:lnTo>
                  <a:lnTo>
                    <a:pt x="128" y="226"/>
                  </a:lnTo>
                  <a:lnTo>
                    <a:pt x="118" y="232"/>
                  </a:lnTo>
                  <a:lnTo>
                    <a:pt x="106" y="234"/>
                  </a:lnTo>
                  <a:lnTo>
                    <a:pt x="96" y="236"/>
                  </a:lnTo>
                  <a:lnTo>
                    <a:pt x="84" y="234"/>
                  </a:lnTo>
                  <a:lnTo>
                    <a:pt x="74" y="232"/>
                  </a:lnTo>
                  <a:lnTo>
                    <a:pt x="60" y="228"/>
                  </a:lnTo>
                  <a:lnTo>
                    <a:pt x="60" y="228"/>
                  </a:lnTo>
                  <a:lnTo>
                    <a:pt x="44" y="222"/>
                  </a:lnTo>
                  <a:lnTo>
                    <a:pt x="28" y="212"/>
                  </a:lnTo>
                  <a:lnTo>
                    <a:pt x="20" y="206"/>
                  </a:lnTo>
                  <a:lnTo>
                    <a:pt x="12" y="198"/>
                  </a:lnTo>
                  <a:lnTo>
                    <a:pt x="6" y="188"/>
                  </a:lnTo>
                  <a:lnTo>
                    <a:pt x="2" y="178"/>
                  </a:lnTo>
                  <a:lnTo>
                    <a:pt x="2" y="178"/>
                  </a:lnTo>
                  <a:lnTo>
                    <a:pt x="0" y="168"/>
                  </a:lnTo>
                  <a:lnTo>
                    <a:pt x="0" y="156"/>
                  </a:lnTo>
                  <a:lnTo>
                    <a:pt x="0" y="148"/>
                  </a:lnTo>
                  <a:lnTo>
                    <a:pt x="2" y="140"/>
                  </a:lnTo>
                  <a:lnTo>
                    <a:pt x="2" y="140"/>
                  </a:lnTo>
                  <a:lnTo>
                    <a:pt x="10" y="126"/>
                  </a:lnTo>
                  <a:lnTo>
                    <a:pt x="20" y="114"/>
                  </a:lnTo>
                  <a:lnTo>
                    <a:pt x="32" y="106"/>
                  </a:lnTo>
                  <a:lnTo>
                    <a:pt x="46" y="102"/>
                  </a:lnTo>
                  <a:lnTo>
                    <a:pt x="62" y="100"/>
                  </a:lnTo>
                  <a:lnTo>
                    <a:pt x="80" y="100"/>
                  </a:lnTo>
                  <a:lnTo>
                    <a:pt x="98" y="104"/>
                  </a:lnTo>
                  <a:lnTo>
                    <a:pt x="120" y="112"/>
                  </a:lnTo>
                  <a:lnTo>
                    <a:pt x="148" y="20"/>
                  </a:lnTo>
                  <a:lnTo>
                    <a:pt x="148" y="20"/>
                  </a:lnTo>
                  <a:lnTo>
                    <a:pt x="154" y="10"/>
                  </a:lnTo>
                  <a:lnTo>
                    <a:pt x="158" y="6"/>
                  </a:lnTo>
                  <a:lnTo>
                    <a:pt x="162" y="2"/>
                  </a:lnTo>
                  <a:lnTo>
                    <a:pt x="168" y="0"/>
                  </a:lnTo>
                  <a:lnTo>
                    <a:pt x="174" y="0"/>
                  </a:lnTo>
                  <a:lnTo>
                    <a:pt x="186" y="2"/>
                  </a:lnTo>
                  <a:lnTo>
                    <a:pt x="186" y="2"/>
                  </a:lnTo>
                  <a:lnTo>
                    <a:pt x="198" y="8"/>
                  </a:lnTo>
                  <a:lnTo>
                    <a:pt x="202" y="12"/>
                  </a:lnTo>
                  <a:lnTo>
                    <a:pt x="204" y="16"/>
                  </a:lnTo>
                  <a:lnTo>
                    <a:pt x="206" y="22"/>
                  </a:lnTo>
                  <a:lnTo>
                    <a:pt x="206" y="26"/>
                  </a:lnTo>
                  <a:lnTo>
                    <a:pt x="204" y="40"/>
                  </a:lnTo>
                  <a:lnTo>
                    <a:pt x="200" y="52"/>
                  </a:lnTo>
                  <a:lnTo>
                    <a:pt x="200" y="52"/>
                  </a:lnTo>
                  <a:lnTo>
                    <a:pt x="228" y="62"/>
                  </a:lnTo>
                  <a:lnTo>
                    <a:pt x="228" y="62"/>
                  </a:lnTo>
                  <a:lnTo>
                    <a:pt x="262" y="72"/>
                  </a:lnTo>
                  <a:lnTo>
                    <a:pt x="262" y="72"/>
                  </a:lnTo>
                  <a:lnTo>
                    <a:pt x="268" y="76"/>
                  </a:lnTo>
                  <a:lnTo>
                    <a:pt x="272" y="78"/>
                  </a:lnTo>
                  <a:lnTo>
                    <a:pt x="274" y="82"/>
                  </a:lnTo>
                  <a:lnTo>
                    <a:pt x="276" y="88"/>
                  </a:lnTo>
                  <a:lnTo>
                    <a:pt x="278" y="96"/>
                  </a:lnTo>
                  <a:lnTo>
                    <a:pt x="276" y="106"/>
                  </a:lnTo>
                  <a:lnTo>
                    <a:pt x="276" y="106"/>
                  </a:lnTo>
                  <a:lnTo>
                    <a:pt x="272" y="114"/>
                  </a:lnTo>
                  <a:lnTo>
                    <a:pt x="268" y="120"/>
                  </a:lnTo>
                  <a:lnTo>
                    <a:pt x="264" y="124"/>
                  </a:lnTo>
                  <a:lnTo>
                    <a:pt x="258" y="124"/>
                  </a:lnTo>
                  <a:lnTo>
                    <a:pt x="250" y="126"/>
                  </a:lnTo>
                  <a:lnTo>
                    <a:pt x="242" y="124"/>
                  </a:lnTo>
                  <a:lnTo>
                    <a:pt x="242" y="124"/>
                  </a:lnTo>
                  <a:lnTo>
                    <a:pt x="182" y="104"/>
                  </a:lnTo>
                  <a:lnTo>
                    <a:pt x="170" y="142"/>
                  </a:lnTo>
                  <a:close/>
                  <a:moveTo>
                    <a:pt x="90" y="152"/>
                  </a:moveTo>
                  <a:lnTo>
                    <a:pt x="90" y="152"/>
                  </a:lnTo>
                  <a:lnTo>
                    <a:pt x="84" y="150"/>
                  </a:lnTo>
                  <a:lnTo>
                    <a:pt x="72" y="148"/>
                  </a:lnTo>
                  <a:lnTo>
                    <a:pt x="66" y="150"/>
                  </a:lnTo>
                  <a:lnTo>
                    <a:pt x="62" y="150"/>
                  </a:lnTo>
                  <a:lnTo>
                    <a:pt x="58" y="154"/>
                  </a:lnTo>
                  <a:lnTo>
                    <a:pt x="54" y="158"/>
                  </a:lnTo>
                  <a:lnTo>
                    <a:pt x="54" y="158"/>
                  </a:lnTo>
                  <a:lnTo>
                    <a:pt x="54" y="162"/>
                  </a:lnTo>
                  <a:lnTo>
                    <a:pt x="54" y="166"/>
                  </a:lnTo>
                  <a:lnTo>
                    <a:pt x="58" y="172"/>
                  </a:lnTo>
                  <a:lnTo>
                    <a:pt x="66" y="176"/>
                  </a:lnTo>
                  <a:lnTo>
                    <a:pt x="72" y="180"/>
                  </a:lnTo>
                  <a:lnTo>
                    <a:pt x="72" y="180"/>
                  </a:lnTo>
                  <a:lnTo>
                    <a:pt x="84" y="182"/>
                  </a:lnTo>
                  <a:lnTo>
                    <a:pt x="88" y="182"/>
                  </a:lnTo>
                  <a:lnTo>
                    <a:pt x="92" y="180"/>
                  </a:lnTo>
                  <a:lnTo>
                    <a:pt x="98" y="172"/>
                  </a:lnTo>
                  <a:lnTo>
                    <a:pt x="102" y="160"/>
                  </a:lnTo>
                  <a:lnTo>
                    <a:pt x="102" y="160"/>
                  </a:lnTo>
                  <a:lnTo>
                    <a:pt x="90" y="152"/>
                  </a:lnTo>
                  <a:lnTo>
                    <a:pt x="90" y="1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75" name="Freeform 251"/>
            <p:cNvSpPr>
              <a:spLocks/>
            </p:cNvSpPr>
            <p:nvPr/>
          </p:nvSpPr>
          <p:spPr bwMode="auto">
            <a:xfrm>
              <a:off x="4824413" y="1038225"/>
              <a:ext cx="714375" cy="720725"/>
            </a:xfrm>
            <a:custGeom>
              <a:avLst/>
              <a:gdLst/>
              <a:ahLst/>
              <a:cxnLst>
                <a:cxn ang="0">
                  <a:pos x="394" y="374"/>
                </a:cxn>
                <a:cxn ang="0">
                  <a:pos x="412" y="342"/>
                </a:cxn>
                <a:cxn ang="0">
                  <a:pos x="412" y="306"/>
                </a:cxn>
                <a:cxn ang="0">
                  <a:pos x="420" y="286"/>
                </a:cxn>
                <a:cxn ang="0">
                  <a:pos x="440" y="262"/>
                </a:cxn>
                <a:cxn ang="0">
                  <a:pos x="450" y="218"/>
                </a:cxn>
                <a:cxn ang="0">
                  <a:pos x="430" y="174"/>
                </a:cxn>
                <a:cxn ang="0">
                  <a:pos x="410" y="156"/>
                </a:cxn>
                <a:cxn ang="0">
                  <a:pos x="414" y="136"/>
                </a:cxn>
                <a:cxn ang="0">
                  <a:pos x="412" y="106"/>
                </a:cxn>
                <a:cxn ang="0">
                  <a:pos x="396" y="78"/>
                </a:cxn>
                <a:cxn ang="0">
                  <a:pos x="380" y="64"/>
                </a:cxn>
                <a:cxn ang="0">
                  <a:pos x="352" y="52"/>
                </a:cxn>
                <a:cxn ang="0">
                  <a:pos x="322" y="50"/>
                </a:cxn>
                <a:cxn ang="0">
                  <a:pos x="308" y="28"/>
                </a:cxn>
                <a:cxn ang="0">
                  <a:pos x="284" y="8"/>
                </a:cxn>
                <a:cxn ang="0">
                  <a:pos x="240" y="0"/>
                </a:cxn>
                <a:cxn ang="0">
                  <a:pos x="196" y="18"/>
                </a:cxn>
                <a:cxn ang="0">
                  <a:pos x="186" y="28"/>
                </a:cxn>
                <a:cxn ang="0">
                  <a:pos x="152" y="18"/>
                </a:cxn>
                <a:cxn ang="0">
                  <a:pos x="116" y="24"/>
                </a:cxn>
                <a:cxn ang="0">
                  <a:pos x="94" y="36"/>
                </a:cxn>
                <a:cxn ang="0">
                  <a:pos x="68" y="80"/>
                </a:cxn>
                <a:cxn ang="0">
                  <a:pos x="56" y="98"/>
                </a:cxn>
                <a:cxn ang="0">
                  <a:pos x="28" y="114"/>
                </a:cxn>
                <a:cxn ang="0">
                  <a:pos x="8" y="138"/>
                </a:cxn>
                <a:cxn ang="0">
                  <a:pos x="0" y="182"/>
                </a:cxn>
                <a:cxn ang="0">
                  <a:pos x="18" y="226"/>
                </a:cxn>
                <a:cxn ang="0">
                  <a:pos x="18" y="226"/>
                </a:cxn>
                <a:cxn ang="0">
                  <a:pos x="2" y="264"/>
                </a:cxn>
                <a:cxn ang="0">
                  <a:pos x="6" y="302"/>
                </a:cxn>
                <a:cxn ang="0">
                  <a:pos x="20" y="326"/>
                </a:cxn>
                <a:cxn ang="0">
                  <a:pos x="52" y="350"/>
                </a:cxn>
                <a:cxn ang="0">
                  <a:pos x="66" y="368"/>
                </a:cxn>
                <a:cxn ang="0">
                  <a:pos x="84" y="406"/>
                </a:cxn>
                <a:cxn ang="0">
                  <a:pos x="106" y="424"/>
                </a:cxn>
                <a:cxn ang="0">
                  <a:pos x="146" y="434"/>
                </a:cxn>
                <a:cxn ang="0">
                  <a:pos x="184" y="424"/>
                </a:cxn>
                <a:cxn ang="0">
                  <a:pos x="184" y="424"/>
                </a:cxn>
                <a:cxn ang="0">
                  <a:pos x="224" y="450"/>
                </a:cxn>
                <a:cxn ang="0">
                  <a:pos x="270" y="450"/>
                </a:cxn>
                <a:cxn ang="0">
                  <a:pos x="298" y="436"/>
                </a:cxn>
                <a:cxn ang="0">
                  <a:pos x="318" y="410"/>
                </a:cxn>
                <a:cxn ang="0">
                  <a:pos x="338" y="402"/>
                </a:cxn>
                <a:cxn ang="0">
                  <a:pos x="386" y="384"/>
                </a:cxn>
              </a:cxnLst>
              <a:rect l="0" t="0" r="r" b="b"/>
              <a:pathLst>
                <a:path w="450" h="454">
                  <a:moveTo>
                    <a:pt x="386" y="384"/>
                  </a:moveTo>
                  <a:lnTo>
                    <a:pt x="386" y="384"/>
                  </a:lnTo>
                  <a:lnTo>
                    <a:pt x="394" y="374"/>
                  </a:lnTo>
                  <a:lnTo>
                    <a:pt x="402" y="364"/>
                  </a:lnTo>
                  <a:lnTo>
                    <a:pt x="408" y="354"/>
                  </a:lnTo>
                  <a:lnTo>
                    <a:pt x="412" y="342"/>
                  </a:lnTo>
                  <a:lnTo>
                    <a:pt x="414" y="330"/>
                  </a:lnTo>
                  <a:lnTo>
                    <a:pt x="414" y="318"/>
                  </a:lnTo>
                  <a:lnTo>
                    <a:pt x="412" y="306"/>
                  </a:lnTo>
                  <a:lnTo>
                    <a:pt x="410" y="294"/>
                  </a:lnTo>
                  <a:lnTo>
                    <a:pt x="410" y="294"/>
                  </a:lnTo>
                  <a:lnTo>
                    <a:pt x="420" y="286"/>
                  </a:lnTo>
                  <a:lnTo>
                    <a:pt x="420" y="286"/>
                  </a:lnTo>
                  <a:lnTo>
                    <a:pt x="432" y="276"/>
                  </a:lnTo>
                  <a:lnTo>
                    <a:pt x="440" y="262"/>
                  </a:lnTo>
                  <a:lnTo>
                    <a:pt x="446" y="248"/>
                  </a:lnTo>
                  <a:lnTo>
                    <a:pt x="450" y="232"/>
                  </a:lnTo>
                  <a:lnTo>
                    <a:pt x="450" y="218"/>
                  </a:lnTo>
                  <a:lnTo>
                    <a:pt x="446" y="202"/>
                  </a:lnTo>
                  <a:lnTo>
                    <a:pt x="440" y="188"/>
                  </a:lnTo>
                  <a:lnTo>
                    <a:pt x="430" y="174"/>
                  </a:lnTo>
                  <a:lnTo>
                    <a:pt x="430" y="174"/>
                  </a:lnTo>
                  <a:lnTo>
                    <a:pt x="422" y="164"/>
                  </a:lnTo>
                  <a:lnTo>
                    <a:pt x="410" y="156"/>
                  </a:lnTo>
                  <a:lnTo>
                    <a:pt x="410" y="156"/>
                  </a:lnTo>
                  <a:lnTo>
                    <a:pt x="414" y="146"/>
                  </a:lnTo>
                  <a:lnTo>
                    <a:pt x="414" y="136"/>
                  </a:lnTo>
                  <a:lnTo>
                    <a:pt x="414" y="126"/>
                  </a:lnTo>
                  <a:lnTo>
                    <a:pt x="414" y="116"/>
                  </a:lnTo>
                  <a:lnTo>
                    <a:pt x="412" y="106"/>
                  </a:lnTo>
                  <a:lnTo>
                    <a:pt x="408" y="96"/>
                  </a:lnTo>
                  <a:lnTo>
                    <a:pt x="402" y="88"/>
                  </a:lnTo>
                  <a:lnTo>
                    <a:pt x="396" y="78"/>
                  </a:lnTo>
                  <a:lnTo>
                    <a:pt x="396" y="78"/>
                  </a:lnTo>
                  <a:lnTo>
                    <a:pt x="388" y="70"/>
                  </a:lnTo>
                  <a:lnTo>
                    <a:pt x="380" y="64"/>
                  </a:lnTo>
                  <a:lnTo>
                    <a:pt x="372" y="58"/>
                  </a:lnTo>
                  <a:lnTo>
                    <a:pt x="362" y="54"/>
                  </a:lnTo>
                  <a:lnTo>
                    <a:pt x="352" y="52"/>
                  </a:lnTo>
                  <a:lnTo>
                    <a:pt x="342" y="50"/>
                  </a:lnTo>
                  <a:lnTo>
                    <a:pt x="332" y="50"/>
                  </a:lnTo>
                  <a:lnTo>
                    <a:pt x="322" y="50"/>
                  </a:lnTo>
                  <a:lnTo>
                    <a:pt x="322" y="50"/>
                  </a:lnTo>
                  <a:lnTo>
                    <a:pt x="316" y="40"/>
                  </a:lnTo>
                  <a:lnTo>
                    <a:pt x="308" y="28"/>
                  </a:lnTo>
                  <a:lnTo>
                    <a:pt x="308" y="28"/>
                  </a:lnTo>
                  <a:lnTo>
                    <a:pt x="298" y="18"/>
                  </a:lnTo>
                  <a:lnTo>
                    <a:pt x="284" y="8"/>
                  </a:lnTo>
                  <a:lnTo>
                    <a:pt x="270" y="2"/>
                  </a:lnTo>
                  <a:lnTo>
                    <a:pt x="254" y="0"/>
                  </a:lnTo>
                  <a:lnTo>
                    <a:pt x="240" y="0"/>
                  </a:lnTo>
                  <a:lnTo>
                    <a:pt x="224" y="2"/>
                  </a:lnTo>
                  <a:lnTo>
                    <a:pt x="210" y="8"/>
                  </a:lnTo>
                  <a:lnTo>
                    <a:pt x="196" y="18"/>
                  </a:lnTo>
                  <a:lnTo>
                    <a:pt x="196" y="18"/>
                  </a:lnTo>
                  <a:lnTo>
                    <a:pt x="186" y="28"/>
                  </a:lnTo>
                  <a:lnTo>
                    <a:pt x="186" y="28"/>
                  </a:lnTo>
                  <a:lnTo>
                    <a:pt x="174" y="24"/>
                  </a:lnTo>
                  <a:lnTo>
                    <a:pt x="164" y="20"/>
                  </a:lnTo>
                  <a:lnTo>
                    <a:pt x="152" y="18"/>
                  </a:lnTo>
                  <a:lnTo>
                    <a:pt x="140" y="18"/>
                  </a:lnTo>
                  <a:lnTo>
                    <a:pt x="128" y="20"/>
                  </a:lnTo>
                  <a:lnTo>
                    <a:pt x="116" y="24"/>
                  </a:lnTo>
                  <a:lnTo>
                    <a:pt x="106" y="30"/>
                  </a:lnTo>
                  <a:lnTo>
                    <a:pt x="94" y="36"/>
                  </a:lnTo>
                  <a:lnTo>
                    <a:pt x="94" y="36"/>
                  </a:lnTo>
                  <a:lnTo>
                    <a:pt x="82" y="50"/>
                  </a:lnTo>
                  <a:lnTo>
                    <a:pt x="74" y="64"/>
                  </a:lnTo>
                  <a:lnTo>
                    <a:pt x="68" y="80"/>
                  </a:lnTo>
                  <a:lnTo>
                    <a:pt x="66" y="96"/>
                  </a:lnTo>
                  <a:lnTo>
                    <a:pt x="66" y="96"/>
                  </a:lnTo>
                  <a:lnTo>
                    <a:pt x="56" y="98"/>
                  </a:lnTo>
                  <a:lnTo>
                    <a:pt x="46" y="102"/>
                  </a:lnTo>
                  <a:lnTo>
                    <a:pt x="38" y="108"/>
                  </a:lnTo>
                  <a:lnTo>
                    <a:pt x="28" y="114"/>
                  </a:lnTo>
                  <a:lnTo>
                    <a:pt x="28" y="114"/>
                  </a:lnTo>
                  <a:lnTo>
                    <a:pt x="18" y="124"/>
                  </a:lnTo>
                  <a:lnTo>
                    <a:pt x="8" y="138"/>
                  </a:lnTo>
                  <a:lnTo>
                    <a:pt x="2" y="152"/>
                  </a:lnTo>
                  <a:lnTo>
                    <a:pt x="0" y="168"/>
                  </a:lnTo>
                  <a:lnTo>
                    <a:pt x="0" y="182"/>
                  </a:lnTo>
                  <a:lnTo>
                    <a:pt x="2" y="198"/>
                  </a:lnTo>
                  <a:lnTo>
                    <a:pt x="8" y="212"/>
                  </a:lnTo>
                  <a:lnTo>
                    <a:pt x="18" y="226"/>
                  </a:lnTo>
                  <a:lnTo>
                    <a:pt x="18" y="226"/>
                  </a:lnTo>
                  <a:lnTo>
                    <a:pt x="18" y="226"/>
                  </a:lnTo>
                  <a:lnTo>
                    <a:pt x="18" y="226"/>
                  </a:lnTo>
                  <a:lnTo>
                    <a:pt x="12" y="238"/>
                  </a:lnTo>
                  <a:lnTo>
                    <a:pt x="6" y="250"/>
                  </a:lnTo>
                  <a:lnTo>
                    <a:pt x="2" y="264"/>
                  </a:lnTo>
                  <a:lnTo>
                    <a:pt x="2" y="276"/>
                  </a:lnTo>
                  <a:lnTo>
                    <a:pt x="4" y="290"/>
                  </a:lnTo>
                  <a:lnTo>
                    <a:pt x="6" y="302"/>
                  </a:lnTo>
                  <a:lnTo>
                    <a:pt x="12" y="316"/>
                  </a:lnTo>
                  <a:lnTo>
                    <a:pt x="20" y="326"/>
                  </a:lnTo>
                  <a:lnTo>
                    <a:pt x="20" y="326"/>
                  </a:lnTo>
                  <a:lnTo>
                    <a:pt x="30" y="336"/>
                  </a:lnTo>
                  <a:lnTo>
                    <a:pt x="42" y="344"/>
                  </a:lnTo>
                  <a:lnTo>
                    <a:pt x="52" y="350"/>
                  </a:lnTo>
                  <a:lnTo>
                    <a:pt x="66" y="354"/>
                  </a:lnTo>
                  <a:lnTo>
                    <a:pt x="66" y="354"/>
                  </a:lnTo>
                  <a:lnTo>
                    <a:pt x="66" y="368"/>
                  </a:lnTo>
                  <a:lnTo>
                    <a:pt x="70" y="382"/>
                  </a:lnTo>
                  <a:lnTo>
                    <a:pt x="76" y="394"/>
                  </a:lnTo>
                  <a:lnTo>
                    <a:pt x="84" y="406"/>
                  </a:lnTo>
                  <a:lnTo>
                    <a:pt x="84" y="406"/>
                  </a:lnTo>
                  <a:lnTo>
                    <a:pt x="94" y="416"/>
                  </a:lnTo>
                  <a:lnTo>
                    <a:pt x="106" y="424"/>
                  </a:lnTo>
                  <a:lnTo>
                    <a:pt x="118" y="430"/>
                  </a:lnTo>
                  <a:lnTo>
                    <a:pt x="132" y="434"/>
                  </a:lnTo>
                  <a:lnTo>
                    <a:pt x="146" y="434"/>
                  </a:lnTo>
                  <a:lnTo>
                    <a:pt x="158" y="434"/>
                  </a:lnTo>
                  <a:lnTo>
                    <a:pt x="172" y="430"/>
                  </a:lnTo>
                  <a:lnTo>
                    <a:pt x="184" y="424"/>
                  </a:lnTo>
                  <a:lnTo>
                    <a:pt x="184" y="424"/>
                  </a:lnTo>
                  <a:lnTo>
                    <a:pt x="184" y="424"/>
                  </a:lnTo>
                  <a:lnTo>
                    <a:pt x="184" y="424"/>
                  </a:lnTo>
                  <a:lnTo>
                    <a:pt x="196" y="436"/>
                  </a:lnTo>
                  <a:lnTo>
                    <a:pt x="210" y="444"/>
                  </a:lnTo>
                  <a:lnTo>
                    <a:pt x="224" y="450"/>
                  </a:lnTo>
                  <a:lnTo>
                    <a:pt x="240" y="454"/>
                  </a:lnTo>
                  <a:lnTo>
                    <a:pt x="254" y="454"/>
                  </a:lnTo>
                  <a:lnTo>
                    <a:pt x="270" y="450"/>
                  </a:lnTo>
                  <a:lnTo>
                    <a:pt x="284" y="444"/>
                  </a:lnTo>
                  <a:lnTo>
                    <a:pt x="298" y="436"/>
                  </a:lnTo>
                  <a:lnTo>
                    <a:pt x="298" y="436"/>
                  </a:lnTo>
                  <a:lnTo>
                    <a:pt x="306" y="428"/>
                  </a:lnTo>
                  <a:lnTo>
                    <a:pt x="312" y="420"/>
                  </a:lnTo>
                  <a:lnTo>
                    <a:pt x="318" y="410"/>
                  </a:lnTo>
                  <a:lnTo>
                    <a:pt x="322" y="402"/>
                  </a:lnTo>
                  <a:lnTo>
                    <a:pt x="322" y="402"/>
                  </a:lnTo>
                  <a:lnTo>
                    <a:pt x="338" y="402"/>
                  </a:lnTo>
                  <a:lnTo>
                    <a:pt x="354" y="400"/>
                  </a:lnTo>
                  <a:lnTo>
                    <a:pt x="370" y="394"/>
                  </a:lnTo>
                  <a:lnTo>
                    <a:pt x="386" y="384"/>
                  </a:lnTo>
                  <a:lnTo>
                    <a:pt x="386" y="384"/>
                  </a:lnTo>
                  <a:close/>
                </a:path>
              </a:pathLst>
            </a:custGeom>
            <a:solidFill>
              <a:srgbClr val="FAC67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76" name="Freeform 252"/>
            <p:cNvSpPr>
              <a:spLocks noEditPoints="1"/>
            </p:cNvSpPr>
            <p:nvPr/>
          </p:nvSpPr>
          <p:spPr bwMode="auto">
            <a:xfrm>
              <a:off x="4951413" y="1158875"/>
              <a:ext cx="463550" cy="488950"/>
            </a:xfrm>
            <a:custGeom>
              <a:avLst/>
              <a:gdLst/>
              <a:ahLst/>
              <a:cxnLst>
                <a:cxn ang="0">
                  <a:pos x="236" y="270"/>
                </a:cxn>
                <a:cxn ang="0">
                  <a:pos x="154" y="302"/>
                </a:cxn>
                <a:cxn ang="0">
                  <a:pos x="124" y="308"/>
                </a:cxn>
                <a:cxn ang="0">
                  <a:pos x="96" y="302"/>
                </a:cxn>
                <a:cxn ang="0">
                  <a:pos x="88" y="294"/>
                </a:cxn>
                <a:cxn ang="0">
                  <a:pos x="84" y="280"/>
                </a:cxn>
                <a:cxn ang="0">
                  <a:pos x="88" y="262"/>
                </a:cxn>
                <a:cxn ang="0">
                  <a:pos x="108" y="252"/>
                </a:cxn>
                <a:cxn ang="0">
                  <a:pos x="160" y="242"/>
                </a:cxn>
                <a:cxn ang="0">
                  <a:pos x="200" y="224"/>
                </a:cxn>
                <a:cxn ang="0">
                  <a:pos x="218" y="204"/>
                </a:cxn>
                <a:cxn ang="0">
                  <a:pos x="226" y="166"/>
                </a:cxn>
                <a:cxn ang="0">
                  <a:pos x="218" y="144"/>
                </a:cxn>
                <a:cxn ang="0">
                  <a:pos x="194" y="132"/>
                </a:cxn>
                <a:cxn ang="0">
                  <a:pos x="174" y="132"/>
                </a:cxn>
                <a:cxn ang="0">
                  <a:pos x="124" y="146"/>
                </a:cxn>
                <a:cxn ang="0">
                  <a:pos x="68" y="178"/>
                </a:cxn>
                <a:cxn ang="0">
                  <a:pos x="42" y="194"/>
                </a:cxn>
                <a:cxn ang="0">
                  <a:pos x="28" y="196"/>
                </a:cxn>
                <a:cxn ang="0">
                  <a:pos x="10" y="186"/>
                </a:cxn>
                <a:cxn ang="0">
                  <a:pos x="0" y="166"/>
                </a:cxn>
                <a:cxn ang="0">
                  <a:pos x="14" y="138"/>
                </a:cxn>
                <a:cxn ang="0">
                  <a:pos x="52" y="116"/>
                </a:cxn>
                <a:cxn ang="0">
                  <a:pos x="120" y="86"/>
                </a:cxn>
                <a:cxn ang="0">
                  <a:pos x="166" y="78"/>
                </a:cxn>
                <a:cxn ang="0">
                  <a:pos x="228" y="80"/>
                </a:cxn>
                <a:cxn ang="0">
                  <a:pos x="262" y="98"/>
                </a:cxn>
                <a:cxn ang="0">
                  <a:pos x="280" y="122"/>
                </a:cxn>
                <a:cxn ang="0">
                  <a:pos x="290" y="156"/>
                </a:cxn>
                <a:cxn ang="0">
                  <a:pos x="290" y="186"/>
                </a:cxn>
                <a:cxn ang="0">
                  <a:pos x="280" y="224"/>
                </a:cxn>
                <a:cxn ang="0">
                  <a:pos x="258" y="254"/>
                </a:cxn>
                <a:cxn ang="0">
                  <a:pos x="54" y="4"/>
                </a:cxn>
                <a:cxn ang="0">
                  <a:pos x="96" y="4"/>
                </a:cxn>
                <a:cxn ang="0">
                  <a:pos x="192" y="0"/>
                </a:cxn>
                <a:cxn ang="0">
                  <a:pos x="220" y="2"/>
                </a:cxn>
                <a:cxn ang="0">
                  <a:pos x="234" y="16"/>
                </a:cxn>
                <a:cxn ang="0">
                  <a:pos x="236" y="32"/>
                </a:cxn>
                <a:cxn ang="0">
                  <a:pos x="230" y="52"/>
                </a:cxn>
                <a:cxn ang="0">
                  <a:pos x="220" y="58"/>
                </a:cxn>
                <a:cxn ang="0">
                  <a:pos x="174" y="62"/>
                </a:cxn>
                <a:cxn ang="0">
                  <a:pos x="60" y="62"/>
                </a:cxn>
                <a:cxn ang="0">
                  <a:pos x="40" y="56"/>
                </a:cxn>
                <a:cxn ang="0">
                  <a:pos x="30" y="34"/>
                </a:cxn>
                <a:cxn ang="0">
                  <a:pos x="32" y="20"/>
                </a:cxn>
                <a:cxn ang="0">
                  <a:pos x="46" y="6"/>
                </a:cxn>
              </a:cxnLst>
              <a:rect l="0" t="0" r="r" b="b"/>
              <a:pathLst>
                <a:path w="292" h="308">
                  <a:moveTo>
                    <a:pt x="258" y="254"/>
                  </a:moveTo>
                  <a:lnTo>
                    <a:pt x="258" y="254"/>
                  </a:lnTo>
                  <a:lnTo>
                    <a:pt x="236" y="270"/>
                  </a:lnTo>
                  <a:lnTo>
                    <a:pt x="214" y="282"/>
                  </a:lnTo>
                  <a:lnTo>
                    <a:pt x="188" y="292"/>
                  </a:lnTo>
                  <a:lnTo>
                    <a:pt x="154" y="302"/>
                  </a:lnTo>
                  <a:lnTo>
                    <a:pt x="154" y="302"/>
                  </a:lnTo>
                  <a:lnTo>
                    <a:pt x="124" y="308"/>
                  </a:lnTo>
                  <a:lnTo>
                    <a:pt x="124" y="308"/>
                  </a:lnTo>
                  <a:lnTo>
                    <a:pt x="108" y="308"/>
                  </a:lnTo>
                  <a:lnTo>
                    <a:pt x="102" y="306"/>
                  </a:lnTo>
                  <a:lnTo>
                    <a:pt x="96" y="302"/>
                  </a:lnTo>
                  <a:lnTo>
                    <a:pt x="96" y="302"/>
                  </a:lnTo>
                  <a:lnTo>
                    <a:pt x="92" y="298"/>
                  </a:lnTo>
                  <a:lnTo>
                    <a:pt x="88" y="294"/>
                  </a:lnTo>
                  <a:lnTo>
                    <a:pt x="86" y="288"/>
                  </a:lnTo>
                  <a:lnTo>
                    <a:pt x="84" y="280"/>
                  </a:lnTo>
                  <a:lnTo>
                    <a:pt x="84" y="280"/>
                  </a:lnTo>
                  <a:lnTo>
                    <a:pt x="84" y="272"/>
                  </a:lnTo>
                  <a:lnTo>
                    <a:pt x="84" y="266"/>
                  </a:lnTo>
                  <a:lnTo>
                    <a:pt x="88" y="262"/>
                  </a:lnTo>
                  <a:lnTo>
                    <a:pt x="92" y="258"/>
                  </a:lnTo>
                  <a:lnTo>
                    <a:pt x="100" y="254"/>
                  </a:lnTo>
                  <a:lnTo>
                    <a:pt x="108" y="252"/>
                  </a:lnTo>
                  <a:lnTo>
                    <a:pt x="108" y="252"/>
                  </a:lnTo>
                  <a:lnTo>
                    <a:pt x="138" y="246"/>
                  </a:lnTo>
                  <a:lnTo>
                    <a:pt x="160" y="242"/>
                  </a:lnTo>
                  <a:lnTo>
                    <a:pt x="182" y="234"/>
                  </a:lnTo>
                  <a:lnTo>
                    <a:pt x="200" y="224"/>
                  </a:lnTo>
                  <a:lnTo>
                    <a:pt x="200" y="224"/>
                  </a:lnTo>
                  <a:lnTo>
                    <a:pt x="208" y="218"/>
                  </a:lnTo>
                  <a:lnTo>
                    <a:pt x="214" y="212"/>
                  </a:lnTo>
                  <a:lnTo>
                    <a:pt x="218" y="204"/>
                  </a:lnTo>
                  <a:lnTo>
                    <a:pt x="222" y="196"/>
                  </a:lnTo>
                  <a:lnTo>
                    <a:pt x="226" y="182"/>
                  </a:lnTo>
                  <a:lnTo>
                    <a:pt x="226" y="166"/>
                  </a:lnTo>
                  <a:lnTo>
                    <a:pt x="226" y="166"/>
                  </a:lnTo>
                  <a:lnTo>
                    <a:pt x="224" y="152"/>
                  </a:lnTo>
                  <a:lnTo>
                    <a:pt x="218" y="144"/>
                  </a:lnTo>
                  <a:lnTo>
                    <a:pt x="210" y="138"/>
                  </a:lnTo>
                  <a:lnTo>
                    <a:pt x="202" y="134"/>
                  </a:lnTo>
                  <a:lnTo>
                    <a:pt x="194" y="132"/>
                  </a:lnTo>
                  <a:lnTo>
                    <a:pt x="186" y="130"/>
                  </a:lnTo>
                  <a:lnTo>
                    <a:pt x="174" y="132"/>
                  </a:lnTo>
                  <a:lnTo>
                    <a:pt x="174" y="132"/>
                  </a:lnTo>
                  <a:lnTo>
                    <a:pt x="156" y="134"/>
                  </a:lnTo>
                  <a:lnTo>
                    <a:pt x="140" y="140"/>
                  </a:lnTo>
                  <a:lnTo>
                    <a:pt x="124" y="146"/>
                  </a:lnTo>
                  <a:lnTo>
                    <a:pt x="110" y="154"/>
                  </a:lnTo>
                  <a:lnTo>
                    <a:pt x="86" y="168"/>
                  </a:lnTo>
                  <a:lnTo>
                    <a:pt x="68" y="178"/>
                  </a:lnTo>
                  <a:lnTo>
                    <a:pt x="68" y="178"/>
                  </a:lnTo>
                  <a:lnTo>
                    <a:pt x="50" y="192"/>
                  </a:lnTo>
                  <a:lnTo>
                    <a:pt x="42" y="194"/>
                  </a:lnTo>
                  <a:lnTo>
                    <a:pt x="36" y="196"/>
                  </a:lnTo>
                  <a:lnTo>
                    <a:pt x="36" y="196"/>
                  </a:lnTo>
                  <a:lnTo>
                    <a:pt x="28" y="196"/>
                  </a:lnTo>
                  <a:lnTo>
                    <a:pt x="20" y="194"/>
                  </a:lnTo>
                  <a:lnTo>
                    <a:pt x="14" y="192"/>
                  </a:lnTo>
                  <a:lnTo>
                    <a:pt x="10" y="186"/>
                  </a:lnTo>
                  <a:lnTo>
                    <a:pt x="4" y="176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156"/>
                  </a:lnTo>
                  <a:lnTo>
                    <a:pt x="6" y="146"/>
                  </a:lnTo>
                  <a:lnTo>
                    <a:pt x="14" y="138"/>
                  </a:lnTo>
                  <a:lnTo>
                    <a:pt x="28" y="130"/>
                  </a:lnTo>
                  <a:lnTo>
                    <a:pt x="28" y="130"/>
                  </a:lnTo>
                  <a:lnTo>
                    <a:pt x="52" y="116"/>
                  </a:lnTo>
                  <a:lnTo>
                    <a:pt x="82" y="100"/>
                  </a:lnTo>
                  <a:lnTo>
                    <a:pt x="100" y="94"/>
                  </a:lnTo>
                  <a:lnTo>
                    <a:pt x="120" y="86"/>
                  </a:lnTo>
                  <a:lnTo>
                    <a:pt x="142" y="82"/>
                  </a:lnTo>
                  <a:lnTo>
                    <a:pt x="166" y="78"/>
                  </a:lnTo>
                  <a:lnTo>
                    <a:pt x="166" y="78"/>
                  </a:lnTo>
                  <a:lnTo>
                    <a:pt x="188" y="76"/>
                  </a:lnTo>
                  <a:lnTo>
                    <a:pt x="208" y="76"/>
                  </a:lnTo>
                  <a:lnTo>
                    <a:pt x="228" y="80"/>
                  </a:lnTo>
                  <a:lnTo>
                    <a:pt x="246" y="88"/>
                  </a:lnTo>
                  <a:lnTo>
                    <a:pt x="254" y="92"/>
                  </a:lnTo>
                  <a:lnTo>
                    <a:pt x="262" y="98"/>
                  </a:lnTo>
                  <a:lnTo>
                    <a:pt x="270" y="104"/>
                  </a:lnTo>
                  <a:lnTo>
                    <a:pt x="276" y="112"/>
                  </a:lnTo>
                  <a:lnTo>
                    <a:pt x="280" y="122"/>
                  </a:lnTo>
                  <a:lnTo>
                    <a:pt x="284" y="132"/>
                  </a:lnTo>
                  <a:lnTo>
                    <a:pt x="288" y="144"/>
                  </a:lnTo>
                  <a:lnTo>
                    <a:pt x="290" y="156"/>
                  </a:lnTo>
                  <a:lnTo>
                    <a:pt x="290" y="156"/>
                  </a:lnTo>
                  <a:lnTo>
                    <a:pt x="292" y="172"/>
                  </a:lnTo>
                  <a:lnTo>
                    <a:pt x="290" y="186"/>
                  </a:lnTo>
                  <a:lnTo>
                    <a:pt x="288" y="200"/>
                  </a:lnTo>
                  <a:lnTo>
                    <a:pt x="284" y="212"/>
                  </a:lnTo>
                  <a:lnTo>
                    <a:pt x="280" y="224"/>
                  </a:lnTo>
                  <a:lnTo>
                    <a:pt x="274" y="236"/>
                  </a:lnTo>
                  <a:lnTo>
                    <a:pt x="266" y="246"/>
                  </a:lnTo>
                  <a:lnTo>
                    <a:pt x="258" y="254"/>
                  </a:lnTo>
                  <a:lnTo>
                    <a:pt x="258" y="254"/>
                  </a:lnTo>
                  <a:close/>
                  <a:moveTo>
                    <a:pt x="54" y="4"/>
                  </a:moveTo>
                  <a:lnTo>
                    <a:pt x="54" y="4"/>
                  </a:lnTo>
                  <a:lnTo>
                    <a:pt x="72" y="4"/>
                  </a:lnTo>
                  <a:lnTo>
                    <a:pt x="72" y="4"/>
                  </a:lnTo>
                  <a:lnTo>
                    <a:pt x="96" y="4"/>
                  </a:lnTo>
                  <a:lnTo>
                    <a:pt x="128" y="4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206" y="0"/>
                  </a:lnTo>
                  <a:lnTo>
                    <a:pt x="214" y="0"/>
                  </a:lnTo>
                  <a:lnTo>
                    <a:pt x="220" y="2"/>
                  </a:lnTo>
                  <a:lnTo>
                    <a:pt x="226" y="4"/>
                  </a:lnTo>
                  <a:lnTo>
                    <a:pt x="230" y="10"/>
                  </a:lnTo>
                  <a:lnTo>
                    <a:pt x="234" y="16"/>
                  </a:lnTo>
                  <a:lnTo>
                    <a:pt x="236" y="26"/>
                  </a:lnTo>
                  <a:lnTo>
                    <a:pt x="236" y="26"/>
                  </a:lnTo>
                  <a:lnTo>
                    <a:pt x="236" y="32"/>
                  </a:lnTo>
                  <a:lnTo>
                    <a:pt x="236" y="40"/>
                  </a:lnTo>
                  <a:lnTo>
                    <a:pt x="234" y="46"/>
                  </a:lnTo>
                  <a:lnTo>
                    <a:pt x="230" y="52"/>
                  </a:lnTo>
                  <a:lnTo>
                    <a:pt x="230" y="52"/>
                  </a:lnTo>
                  <a:lnTo>
                    <a:pt x="226" y="56"/>
                  </a:lnTo>
                  <a:lnTo>
                    <a:pt x="220" y="58"/>
                  </a:lnTo>
                  <a:lnTo>
                    <a:pt x="210" y="60"/>
                  </a:lnTo>
                  <a:lnTo>
                    <a:pt x="210" y="60"/>
                  </a:lnTo>
                  <a:lnTo>
                    <a:pt x="174" y="62"/>
                  </a:lnTo>
                  <a:lnTo>
                    <a:pt x="126" y="64"/>
                  </a:lnTo>
                  <a:lnTo>
                    <a:pt x="78" y="62"/>
                  </a:lnTo>
                  <a:lnTo>
                    <a:pt x="60" y="62"/>
                  </a:lnTo>
                  <a:lnTo>
                    <a:pt x="50" y="60"/>
                  </a:lnTo>
                  <a:lnTo>
                    <a:pt x="50" y="60"/>
                  </a:lnTo>
                  <a:lnTo>
                    <a:pt x="40" y="56"/>
                  </a:lnTo>
                  <a:lnTo>
                    <a:pt x="34" y="48"/>
                  </a:lnTo>
                  <a:lnTo>
                    <a:pt x="32" y="42"/>
                  </a:lnTo>
                  <a:lnTo>
                    <a:pt x="30" y="34"/>
                  </a:lnTo>
                  <a:lnTo>
                    <a:pt x="30" y="34"/>
                  </a:lnTo>
                  <a:lnTo>
                    <a:pt x="30" y="30"/>
                  </a:lnTo>
                  <a:lnTo>
                    <a:pt x="32" y="20"/>
                  </a:lnTo>
                  <a:lnTo>
                    <a:pt x="36" y="14"/>
                  </a:lnTo>
                  <a:lnTo>
                    <a:pt x="40" y="10"/>
                  </a:lnTo>
                  <a:lnTo>
                    <a:pt x="46" y="6"/>
                  </a:lnTo>
                  <a:lnTo>
                    <a:pt x="54" y="4"/>
                  </a:lnTo>
                  <a:lnTo>
                    <a:pt x="54" y="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77" name="Freeform 253"/>
            <p:cNvSpPr>
              <a:spLocks/>
            </p:cNvSpPr>
            <p:nvPr/>
          </p:nvSpPr>
          <p:spPr bwMode="auto">
            <a:xfrm>
              <a:off x="7158038" y="1327150"/>
              <a:ext cx="714375" cy="720725"/>
            </a:xfrm>
            <a:custGeom>
              <a:avLst/>
              <a:gdLst/>
              <a:ahLst/>
              <a:cxnLst>
                <a:cxn ang="0">
                  <a:pos x="350" y="418"/>
                </a:cxn>
                <a:cxn ang="0">
                  <a:pos x="376" y="392"/>
                </a:cxn>
                <a:cxn ang="0">
                  <a:pos x="386" y="358"/>
                </a:cxn>
                <a:cxn ang="0">
                  <a:pos x="400" y="340"/>
                </a:cxn>
                <a:cxn ang="0">
                  <a:pos x="426" y="322"/>
                </a:cxn>
                <a:cxn ang="0">
                  <a:pos x="448" y="282"/>
                </a:cxn>
                <a:cxn ang="0">
                  <a:pos x="442" y="236"/>
                </a:cxn>
                <a:cxn ang="0">
                  <a:pos x="428" y="212"/>
                </a:cxn>
                <a:cxn ang="0">
                  <a:pos x="438" y="194"/>
                </a:cxn>
                <a:cxn ang="0">
                  <a:pos x="444" y="166"/>
                </a:cxn>
                <a:cxn ang="0">
                  <a:pos x="438" y="134"/>
                </a:cxn>
                <a:cxn ang="0">
                  <a:pos x="426" y="116"/>
                </a:cxn>
                <a:cxn ang="0">
                  <a:pos x="402" y="96"/>
                </a:cxn>
                <a:cxn ang="0">
                  <a:pos x="374" y="86"/>
                </a:cxn>
                <a:cxn ang="0">
                  <a:pos x="368" y="62"/>
                </a:cxn>
                <a:cxn ang="0">
                  <a:pos x="350" y="34"/>
                </a:cxn>
                <a:cxn ang="0">
                  <a:pos x="310" y="14"/>
                </a:cxn>
                <a:cxn ang="0">
                  <a:pos x="262" y="18"/>
                </a:cxn>
                <a:cxn ang="0">
                  <a:pos x="250" y="26"/>
                </a:cxn>
                <a:cxn ang="0">
                  <a:pos x="220" y="6"/>
                </a:cxn>
                <a:cxn ang="0">
                  <a:pos x="184" y="2"/>
                </a:cxn>
                <a:cxn ang="0">
                  <a:pos x="160" y="8"/>
                </a:cxn>
                <a:cxn ang="0">
                  <a:pos x="122" y="40"/>
                </a:cxn>
                <a:cxn ang="0">
                  <a:pos x="106" y="54"/>
                </a:cxn>
                <a:cxn ang="0">
                  <a:pos x="74" y="62"/>
                </a:cxn>
                <a:cxn ang="0">
                  <a:pos x="48" y="80"/>
                </a:cxn>
                <a:cxn ang="0">
                  <a:pos x="28" y="120"/>
                </a:cxn>
                <a:cxn ang="0">
                  <a:pos x="32" y="166"/>
                </a:cxn>
                <a:cxn ang="0">
                  <a:pos x="32" y="166"/>
                </a:cxn>
                <a:cxn ang="0">
                  <a:pos x="6" y="198"/>
                </a:cxn>
                <a:cxn ang="0">
                  <a:pos x="0" y="236"/>
                </a:cxn>
                <a:cxn ang="0">
                  <a:pos x="6" y="264"/>
                </a:cxn>
                <a:cxn ang="0">
                  <a:pos x="30" y="296"/>
                </a:cxn>
                <a:cxn ang="0">
                  <a:pos x="38" y="316"/>
                </a:cxn>
                <a:cxn ang="0">
                  <a:pos x="44" y="358"/>
                </a:cxn>
                <a:cxn ang="0">
                  <a:pos x="58" y="382"/>
                </a:cxn>
                <a:cxn ang="0">
                  <a:pos x="94" y="402"/>
                </a:cxn>
                <a:cxn ang="0">
                  <a:pos x="134" y="404"/>
                </a:cxn>
                <a:cxn ang="0">
                  <a:pos x="134" y="404"/>
                </a:cxn>
                <a:cxn ang="0">
                  <a:pos x="164" y="440"/>
                </a:cxn>
                <a:cxn ang="0">
                  <a:pos x="208" y="454"/>
                </a:cxn>
                <a:cxn ang="0">
                  <a:pos x="240" y="448"/>
                </a:cxn>
                <a:cxn ang="0">
                  <a:pos x="266" y="430"/>
                </a:cxn>
                <a:cxn ang="0">
                  <a:pos x="288" y="428"/>
                </a:cxn>
                <a:cxn ang="0">
                  <a:pos x="338" y="424"/>
                </a:cxn>
              </a:cxnLst>
              <a:rect l="0" t="0" r="r" b="b"/>
              <a:pathLst>
                <a:path w="450" h="454">
                  <a:moveTo>
                    <a:pt x="338" y="424"/>
                  </a:moveTo>
                  <a:lnTo>
                    <a:pt x="338" y="424"/>
                  </a:lnTo>
                  <a:lnTo>
                    <a:pt x="350" y="418"/>
                  </a:lnTo>
                  <a:lnTo>
                    <a:pt x="360" y="410"/>
                  </a:lnTo>
                  <a:lnTo>
                    <a:pt x="368" y="402"/>
                  </a:lnTo>
                  <a:lnTo>
                    <a:pt x="376" y="392"/>
                  </a:lnTo>
                  <a:lnTo>
                    <a:pt x="380" y="380"/>
                  </a:lnTo>
                  <a:lnTo>
                    <a:pt x="384" y="370"/>
                  </a:lnTo>
                  <a:lnTo>
                    <a:pt x="386" y="358"/>
                  </a:lnTo>
                  <a:lnTo>
                    <a:pt x="386" y="344"/>
                  </a:lnTo>
                  <a:lnTo>
                    <a:pt x="386" y="344"/>
                  </a:lnTo>
                  <a:lnTo>
                    <a:pt x="400" y="340"/>
                  </a:lnTo>
                  <a:lnTo>
                    <a:pt x="400" y="340"/>
                  </a:lnTo>
                  <a:lnTo>
                    <a:pt x="414" y="332"/>
                  </a:lnTo>
                  <a:lnTo>
                    <a:pt x="426" y="322"/>
                  </a:lnTo>
                  <a:lnTo>
                    <a:pt x="436" y="310"/>
                  </a:lnTo>
                  <a:lnTo>
                    <a:pt x="444" y="296"/>
                  </a:lnTo>
                  <a:lnTo>
                    <a:pt x="448" y="282"/>
                  </a:lnTo>
                  <a:lnTo>
                    <a:pt x="450" y="266"/>
                  </a:lnTo>
                  <a:lnTo>
                    <a:pt x="448" y="250"/>
                  </a:lnTo>
                  <a:lnTo>
                    <a:pt x="442" y="236"/>
                  </a:lnTo>
                  <a:lnTo>
                    <a:pt x="442" y="236"/>
                  </a:lnTo>
                  <a:lnTo>
                    <a:pt x="436" y="224"/>
                  </a:lnTo>
                  <a:lnTo>
                    <a:pt x="428" y="212"/>
                  </a:lnTo>
                  <a:lnTo>
                    <a:pt x="428" y="212"/>
                  </a:lnTo>
                  <a:lnTo>
                    <a:pt x="434" y="204"/>
                  </a:lnTo>
                  <a:lnTo>
                    <a:pt x="438" y="194"/>
                  </a:lnTo>
                  <a:lnTo>
                    <a:pt x="440" y="186"/>
                  </a:lnTo>
                  <a:lnTo>
                    <a:pt x="442" y="176"/>
                  </a:lnTo>
                  <a:lnTo>
                    <a:pt x="444" y="166"/>
                  </a:lnTo>
                  <a:lnTo>
                    <a:pt x="442" y="154"/>
                  </a:lnTo>
                  <a:lnTo>
                    <a:pt x="440" y="144"/>
                  </a:lnTo>
                  <a:lnTo>
                    <a:pt x="438" y="134"/>
                  </a:lnTo>
                  <a:lnTo>
                    <a:pt x="438" y="134"/>
                  </a:lnTo>
                  <a:lnTo>
                    <a:pt x="432" y="124"/>
                  </a:lnTo>
                  <a:lnTo>
                    <a:pt x="426" y="116"/>
                  </a:lnTo>
                  <a:lnTo>
                    <a:pt x="420" y="108"/>
                  </a:lnTo>
                  <a:lnTo>
                    <a:pt x="412" y="102"/>
                  </a:lnTo>
                  <a:lnTo>
                    <a:pt x="402" y="96"/>
                  </a:lnTo>
                  <a:lnTo>
                    <a:pt x="394" y="92"/>
                  </a:lnTo>
                  <a:lnTo>
                    <a:pt x="384" y="88"/>
                  </a:lnTo>
                  <a:lnTo>
                    <a:pt x="374" y="86"/>
                  </a:lnTo>
                  <a:lnTo>
                    <a:pt x="374" y="86"/>
                  </a:lnTo>
                  <a:lnTo>
                    <a:pt x="372" y="74"/>
                  </a:lnTo>
                  <a:lnTo>
                    <a:pt x="368" y="62"/>
                  </a:lnTo>
                  <a:lnTo>
                    <a:pt x="368" y="62"/>
                  </a:lnTo>
                  <a:lnTo>
                    <a:pt x="360" y="46"/>
                  </a:lnTo>
                  <a:lnTo>
                    <a:pt x="350" y="34"/>
                  </a:lnTo>
                  <a:lnTo>
                    <a:pt x="338" y="26"/>
                  </a:lnTo>
                  <a:lnTo>
                    <a:pt x="324" y="18"/>
                  </a:lnTo>
                  <a:lnTo>
                    <a:pt x="310" y="14"/>
                  </a:lnTo>
                  <a:lnTo>
                    <a:pt x="294" y="12"/>
                  </a:lnTo>
                  <a:lnTo>
                    <a:pt x="278" y="14"/>
                  </a:lnTo>
                  <a:lnTo>
                    <a:pt x="262" y="18"/>
                  </a:lnTo>
                  <a:lnTo>
                    <a:pt x="262" y="18"/>
                  </a:lnTo>
                  <a:lnTo>
                    <a:pt x="250" y="26"/>
                  </a:lnTo>
                  <a:lnTo>
                    <a:pt x="250" y="26"/>
                  </a:lnTo>
                  <a:lnTo>
                    <a:pt x="240" y="18"/>
                  </a:lnTo>
                  <a:lnTo>
                    <a:pt x="230" y="10"/>
                  </a:lnTo>
                  <a:lnTo>
                    <a:pt x="220" y="6"/>
                  </a:lnTo>
                  <a:lnTo>
                    <a:pt x="208" y="2"/>
                  </a:lnTo>
                  <a:lnTo>
                    <a:pt x="196" y="0"/>
                  </a:lnTo>
                  <a:lnTo>
                    <a:pt x="184" y="2"/>
                  </a:lnTo>
                  <a:lnTo>
                    <a:pt x="172" y="4"/>
                  </a:lnTo>
                  <a:lnTo>
                    <a:pt x="160" y="8"/>
                  </a:lnTo>
                  <a:lnTo>
                    <a:pt x="160" y="8"/>
                  </a:lnTo>
                  <a:lnTo>
                    <a:pt x="146" y="16"/>
                  </a:lnTo>
                  <a:lnTo>
                    <a:pt x="132" y="26"/>
                  </a:lnTo>
                  <a:lnTo>
                    <a:pt x="122" y="40"/>
                  </a:lnTo>
                  <a:lnTo>
                    <a:pt x="116" y="56"/>
                  </a:lnTo>
                  <a:lnTo>
                    <a:pt x="116" y="56"/>
                  </a:lnTo>
                  <a:lnTo>
                    <a:pt x="106" y="54"/>
                  </a:lnTo>
                  <a:lnTo>
                    <a:pt x="96" y="56"/>
                  </a:lnTo>
                  <a:lnTo>
                    <a:pt x="86" y="58"/>
                  </a:lnTo>
                  <a:lnTo>
                    <a:pt x="74" y="62"/>
                  </a:lnTo>
                  <a:lnTo>
                    <a:pt x="74" y="62"/>
                  </a:lnTo>
                  <a:lnTo>
                    <a:pt x="60" y="68"/>
                  </a:lnTo>
                  <a:lnTo>
                    <a:pt x="48" y="80"/>
                  </a:lnTo>
                  <a:lnTo>
                    <a:pt x="38" y="92"/>
                  </a:lnTo>
                  <a:lnTo>
                    <a:pt x="32" y="104"/>
                  </a:lnTo>
                  <a:lnTo>
                    <a:pt x="28" y="120"/>
                  </a:lnTo>
                  <a:lnTo>
                    <a:pt x="26" y="134"/>
                  </a:lnTo>
                  <a:lnTo>
                    <a:pt x="28" y="150"/>
                  </a:lnTo>
                  <a:lnTo>
                    <a:pt x="32" y="166"/>
                  </a:lnTo>
                  <a:lnTo>
                    <a:pt x="32" y="166"/>
                  </a:lnTo>
                  <a:lnTo>
                    <a:pt x="32" y="166"/>
                  </a:lnTo>
                  <a:lnTo>
                    <a:pt x="32" y="166"/>
                  </a:lnTo>
                  <a:lnTo>
                    <a:pt x="22" y="176"/>
                  </a:lnTo>
                  <a:lnTo>
                    <a:pt x="14" y="186"/>
                  </a:lnTo>
                  <a:lnTo>
                    <a:pt x="6" y="198"/>
                  </a:lnTo>
                  <a:lnTo>
                    <a:pt x="2" y="210"/>
                  </a:lnTo>
                  <a:lnTo>
                    <a:pt x="0" y="222"/>
                  </a:lnTo>
                  <a:lnTo>
                    <a:pt x="0" y="236"/>
                  </a:lnTo>
                  <a:lnTo>
                    <a:pt x="2" y="250"/>
                  </a:lnTo>
                  <a:lnTo>
                    <a:pt x="6" y="264"/>
                  </a:lnTo>
                  <a:lnTo>
                    <a:pt x="6" y="264"/>
                  </a:lnTo>
                  <a:lnTo>
                    <a:pt x="12" y="276"/>
                  </a:lnTo>
                  <a:lnTo>
                    <a:pt x="20" y="286"/>
                  </a:lnTo>
                  <a:lnTo>
                    <a:pt x="30" y="296"/>
                  </a:lnTo>
                  <a:lnTo>
                    <a:pt x="40" y="302"/>
                  </a:lnTo>
                  <a:lnTo>
                    <a:pt x="40" y="302"/>
                  </a:lnTo>
                  <a:lnTo>
                    <a:pt x="38" y="316"/>
                  </a:lnTo>
                  <a:lnTo>
                    <a:pt x="38" y="330"/>
                  </a:lnTo>
                  <a:lnTo>
                    <a:pt x="40" y="344"/>
                  </a:lnTo>
                  <a:lnTo>
                    <a:pt x="44" y="358"/>
                  </a:lnTo>
                  <a:lnTo>
                    <a:pt x="44" y="358"/>
                  </a:lnTo>
                  <a:lnTo>
                    <a:pt x="50" y="370"/>
                  </a:lnTo>
                  <a:lnTo>
                    <a:pt x="58" y="382"/>
                  </a:lnTo>
                  <a:lnTo>
                    <a:pt x="70" y="390"/>
                  </a:lnTo>
                  <a:lnTo>
                    <a:pt x="80" y="398"/>
                  </a:lnTo>
                  <a:lnTo>
                    <a:pt x="94" y="402"/>
                  </a:lnTo>
                  <a:lnTo>
                    <a:pt x="106" y="406"/>
                  </a:lnTo>
                  <a:lnTo>
                    <a:pt x="120" y="406"/>
                  </a:lnTo>
                  <a:lnTo>
                    <a:pt x="134" y="404"/>
                  </a:lnTo>
                  <a:lnTo>
                    <a:pt x="134" y="404"/>
                  </a:lnTo>
                  <a:lnTo>
                    <a:pt x="134" y="404"/>
                  </a:lnTo>
                  <a:lnTo>
                    <a:pt x="134" y="404"/>
                  </a:lnTo>
                  <a:lnTo>
                    <a:pt x="142" y="418"/>
                  </a:lnTo>
                  <a:lnTo>
                    <a:pt x="152" y="430"/>
                  </a:lnTo>
                  <a:lnTo>
                    <a:pt x="164" y="440"/>
                  </a:lnTo>
                  <a:lnTo>
                    <a:pt x="178" y="448"/>
                  </a:lnTo>
                  <a:lnTo>
                    <a:pt x="194" y="452"/>
                  </a:lnTo>
                  <a:lnTo>
                    <a:pt x="208" y="454"/>
                  </a:lnTo>
                  <a:lnTo>
                    <a:pt x="224" y="452"/>
                  </a:lnTo>
                  <a:lnTo>
                    <a:pt x="240" y="448"/>
                  </a:lnTo>
                  <a:lnTo>
                    <a:pt x="240" y="448"/>
                  </a:lnTo>
                  <a:lnTo>
                    <a:pt x="250" y="442"/>
                  </a:lnTo>
                  <a:lnTo>
                    <a:pt x="258" y="436"/>
                  </a:lnTo>
                  <a:lnTo>
                    <a:pt x="266" y="430"/>
                  </a:lnTo>
                  <a:lnTo>
                    <a:pt x="272" y="422"/>
                  </a:lnTo>
                  <a:lnTo>
                    <a:pt x="272" y="422"/>
                  </a:lnTo>
                  <a:lnTo>
                    <a:pt x="288" y="428"/>
                  </a:lnTo>
                  <a:lnTo>
                    <a:pt x="304" y="430"/>
                  </a:lnTo>
                  <a:lnTo>
                    <a:pt x="322" y="428"/>
                  </a:lnTo>
                  <a:lnTo>
                    <a:pt x="338" y="424"/>
                  </a:lnTo>
                  <a:lnTo>
                    <a:pt x="338" y="424"/>
                  </a:lnTo>
                  <a:close/>
                </a:path>
              </a:pathLst>
            </a:custGeom>
            <a:solidFill>
              <a:srgbClr val="AED6A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2" name="Freeform 254"/>
            <p:cNvSpPr>
              <a:spLocks noEditPoints="1"/>
            </p:cNvSpPr>
            <p:nvPr/>
          </p:nvSpPr>
          <p:spPr bwMode="auto">
            <a:xfrm>
              <a:off x="7285038" y="1422400"/>
              <a:ext cx="447675" cy="501650"/>
            </a:xfrm>
            <a:custGeom>
              <a:avLst/>
              <a:gdLst/>
              <a:ahLst/>
              <a:cxnLst>
                <a:cxn ang="0">
                  <a:pos x="198" y="308"/>
                </a:cxn>
                <a:cxn ang="0">
                  <a:pos x="110" y="314"/>
                </a:cxn>
                <a:cxn ang="0">
                  <a:pos x="78" y="310"/>
                </a:cxn>
                <a:cxn ang="0">
                  <a:pos x="52" y="298"/>
                </a:cxn>
                <a:cxn ang="0">
                  <a:pos x="48" y="286"/>
                </a:cxn>
                <a:cxn ang="0">
                  <a:pos x="48" y="274"/>
                </a:cxn>
                <a:cxn ang="0">
                  <a:pos x="56" y="256"/>
                </a:cxn>
                <a:cxn ang="0">
                  <a:pos x="80" y="252"/>
                </a:cxn>
                <a:cxn ang="0">
                  <a:pos x="132" y="258"/>
                </a:cxn>
                <a:cxn ang="0">
                  <a:pos x="176" y="252"/>
                </a:cxn>
                <a:cxn ang="0">
                  <a:pos x="198" y="240"/>
                </a:cxn>
                <a:cxn ang="0">
                  <a:pos x="218" y="204"/>
                </a:cxn>
                <a:cxn ang="0">
                  <a:pos x="216" y="180"/>
                </a:cxn>
                <a:cxn ang="0">
                  <a:pos x="196" y="162"/>
                </a:cxn>
                <a:cxn ang="0">
                  <a:pos x="178" y="156"/>
                </a:cxn>
                <a:cxn ang="0">
                  <a:pos x="124" y="156"/>
                </a:cxn>
                <a:cxn ang="0">
                  <a:pos x="64" y="170"/>
                </a:cxn>
                <a:cxn ang="0">
                  <a:pos x="32" y="180"/>
                </a:cxn>
                <a:cxn ang="0">
                  <a:pos x="18" y="176"/>
                </a:cxn>
                <a:cxn ang="0">
                  <a:pos x="4" y="162"/>
                </a:cxn>
                <a:cxn ang="0">
                  <a:pos x="0" y="140"/>
                </a:cxn>
                <a:cxn ang="0">
                  <a:pos x="22" y="118"/>
                </a:cxn>
                <a:cxn ang="0">
                  <a:pos x="64" y="106"/>
                </a:cxn>
                <a:cxn ang="0">
                  <a:pos x="140" y="98"/>
                </a:cxn>
                <a:cxn ang="0">
                  <a:pos x="184" y="102"/>
                </a:cxn>
                <a:cxn ang="0">
                  <a:pos x="244" y="124"/>
                </a:cxn>
                <a:cxn ang="0">
                  <a:pos x="272" y="150"/>
                </a:cxn>
                <a:cxn ang="0">
                  <a:pos x="282" y="178"/>
                </a:cxn>
                <a:cxn ang="0">
                  <a:pos x="280" y="214"/>
                </a:cxn>
                <a:cxn ang="0">
                  <a:pos x="272" y="242"/>
                </a:cxn>
                <a:cxn ang="0">
                  <a:pos x="252" y="276"/>
                </a:cxn>
                <a:cxn ang="0">
                  <a:pos x="222" y="298"/>
                </a:cxn>
                <a:cxn ang="0">
                  <a:pos x="100" y="0"/>
                </a:cxn>
                <a:cxn ang="0">
                  <a:pos x="140" y="12"/>
                </a:cxn>
                <a:cxn ang="0">
                  <a:pos x="232" y="36"/>
                </a:cxn>
                <a:cxn ang="0">
                  <a:pos x="258" y="46"/>
                </a:cxn>
                <a:cxn ang="0">
                  <a:pos x="268" y="64"/>
                </a:cxn>
                <a:cxn ang="0">
                  <a:pos x="266" y="80"/>
                </a:cxn>
                <a:cxn ang="0">
                  <a:pos x="254" y="96"/>
                </a:cxn>
                <a:cxn ang="0">
                  <a:pos x="242" y="100"/>
                </a:cxn>
                <a:cxn ang="0">
                  <a:pos x="198" y="90"/>
                </a:cxn>
                <a:cxn ang="0">
                  <a:pos x="88" y="56"/>
                </a:cxn>
                <a:cxn ang="0">
                  <a:pos x="70" y="44"/>
                </a:cxn>
                <a:cxn ang="0">
                  <a:pos x="68" y="22"/>
                </a:cxn>
                <a:cxn ang="0">
                  <a:pos x="74" y="8"/>
                </a:cxn>
                <a:cxn ang="0">
                  <a:pos x="90" y="0"/>
                </a:cxn>
              </a:cxnLst>
              <a:rect l="0" t="0" r="r" b="b"/>
              <a:pathLst>
                <a:path w="282" h="316">
                  <a:moveTo>
                    <a:pt x="222" y="298"/>
                  </a:moveTo>
                  <a:lnTo>
                    <a:pt x="222" y="298"/>
                  </a:lnTo>
                  <a:lnTo>
                    <a:pt x="198" y="308"/>
                  </a:lnTo>
                  <a:lnTo>
                    <a:pt x="172" y="314"/>
                  </a:lnTo>
                  <a:lnTo>
                    <a:pt x="144" y="316"/>
                  </a:lnTo>
                  <a:lnTo>
                    <a:pt x="110" y="314"/>
                  </a:lnTo>
                  <a:lnTo>
                    <a:pt x="110" y="314"/>
                  </a:lnTo>
                  <a:lnTo>
                    <a:pt x="78" y="310"/>
                  </a:lnTo>
                  <a:lnTo>
                    <a:pt x="78" y="310"/>
                  </a:lnTo>
                  <a:lnTo>
                    <a:pt x="62" y="306"/>
                  </a:lnTo>
                  <a:lnTo>
                    <a:pt x="58" y="302"/>
                  </a:lnTo>
                  <a:lnTo>
                    <a:pt x="52" y="298"/>
                  </a:lnTo>
                  <a:lnTo>
                    <a:pt x="52" y="298"/>
                  </a:lnTo>
                  <a:lnTo>
                    <a:pt x="50" y="292"/>
                  </a:lnTo>
                  <a:lnTo>
                    <a:pt x="48" y="286"/>
                  </a:lnTo>
                  <a:lnTo>
                    <a:pt x="46" y="280"/>
                  </a:lnTo>
                  <a:lnTo>
                    <a:pt x="48" y="274"/>
                  </a:lnTo>
                  <a:lnTo>
                    <a:pt x="48" y="274"/>
                  </a:lnTo>
                  <a:lnTo>
                    <a:pt x="50" y="266"/>
                  </a:lnTo>
                  <a:lnTo>
                    <a:pt x="52" y="260"/>
                  </a:lnTo>
                  <a:lnTo>
                    <a:pt x="56" y="256"/>
                  </a:lnTo>
                  <a:lnTo>
                    <a:pt x="62" y="254"/>
                  </a:lnTo>
                  <a:lnTo>
                    <a:pt x="70" y="252"/>
                  </a:lnTo>
                  <a:lnTo>
                    <a:pt x="80" y="252"/>
                  </a:lnTo>
                  <a:lnTo>
                    <a:pt x="80" y="252"/>
                  </a:lnTo>
                  <a:lnTo>
                    <a:pt x="108" y="256"/>
                  </a:lnTo>
                  <a:lnTo>
                    <a:pt x="132" y="258"/>
                  </a:lnTo>
                  <a:lnTo>
                    <a:pt x="154" y="256"/>
                  </a:lnTo>
                  <a:lnTo>
                    <a:pt x="176" y="252"/>
                  </a:lnTo>
                  <a:lnTo>
                    <a:pt x="176" y="252"/>
                  </a:lnTo>
                  <a:lnTo>
                    <a:pt x="184" y="250"/>
                  </a:lnTo>
                  <a:lnTo>
                    <a:pt x="192" y="244"/>
                  </a:lnTo>
                  <a:lnTo>
                    <a:pt x="198" y="240"/>
                  </a:lnTo>
                  <a:lnTo>
                    <a:pt x="204" y="234"/>
                  </a:lnTo>
                  <a:lnTo>
                    <a:pt x="212" y="220"/>
                  </a:lnTo>
                  <a:lnTo>
                    <a:pt x="218" y="204"/>
                  </a:lnTo>
                  <a:lnTo>
                    <a:pt x="218" y="204"/>
                  </a:lnTo>
                  <a:lnTo>
                    <a:pt x="218" y="192"/>
                  </a:lnTo>
                  <a:lnTo>
                    <a:pt x="216" y="180"/>
                  </a:lnTo>
                  <a:lnTo>
                    <a:pt x="210" y="172"/>
                  </a:lnTo>
                  <a:lnTo>
                    <a:pt x="204" y="166"/>
                  </a:lnTo>
                  <a:lnTo>
                    <a:pt x="196" y="162"/>
                  </a:lnTo>
                  <a:lnTo>
                    <a:pt x="188" y="160"/>
                  </a:lnTo>
                  <a:lnTo>
                    <a:pt x="178" y="156"/>
                  </a:lnTo>
                  <a:lnTo>
                    <a:pt x="178" y="156"/>
                  </a:lnTo>
                  <a:lnTo>
                    <a:pt x="160" y="156"/>
                  </a:lnTo>
                  <a:lnTo>
                    <a:pt x="142" y="154"/>
                  </a:lnTo>
                  <a:lnTo>
                    <a:pt x="124" y="156"/>
                  </a:lnTo>
                  <a:lnTo>
                    <a:pt x="108" y="158"/>
                  </a:lnTo>
                  <a:lnTo>
                    <a:pt x="82" y="166"/>
                  </a:lnTo>
                  <a:lnTo>
                    <a:pt x="64" y="170"/>
                  </a:lnTo>
                  <a:lnTo>
                    <a:pt x="64" y="170"/>
                  </a:lnTo>
                  <a:lnTo>
                    <a:pt x="40" y="178"/>
                  </a:lnTo>
                  <a:lnTo>
                    <a:pt x="32" y="180"/>
                  </a:lnTo>
                  <a:lnTo>
                    <a:pt x="26" y="178"/>
                  </a:lnTo>
                  <a:lnTo>
                    <a:pt x="26" y="178"/>
                  </a:lnTo>
                  <a:lnTo>
                    <a:pt x="18" y="176"/>
                  </a:lnTo>
                  <a:lnTo>
                    <a:pt x="12" y="172"/>
                  </a:lnTo>
                  <a:lnTo>
                    <a:pt x="8" y="168"/>
                  </a:lnTo>
                  <a:lnTo>
                    <a:pt x="4" y="162"/>
                  </a:lnTo>
                  <a:lnTo>
                    <a:pt x="0" y="150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4" y="130"/>
                  </a:lnTo>
                  <a:lnTo>
                    <a:pt x="12" y="122"/>
                  </a:lnTo>
                  <a:lnTo>
                    <a:pt x="22" y="118"/>
                  </a:lnTo>
                  <a:lnTo>
                    <a:pt x="38" y="112"/>
                  </a:lnTo>
                  <a:lnTo>
                    <a:pt x="38" y="112"/>
                  </a:lnTo>
                  <a:lnTo>
                    <a:pt x="64" y="106"/>
                  </a:lnTo>
                  <a:lnTo>
                    <a:pt x="98" y="100"/>
                  </a:lnTo>
                  <a:lnTo>
                    <a:pt x="118" y="100"/>
                  </a:lnTo>
                  <a:lnTo>
                    <a:pt x="140" y="98"/>
                  </a:lnTo>
                  <a:lnTo>
                    <a:pt x="162" y="100"/>
                  </a:lnTo>
                  <a:lnTo>
                    <a:pt x="184" y="102"/>
                  </a:lnTo>
                  <a:lnTo>
                    <a:pt x="184" y="102"/>
                  </a:lnTo>
                  <a:lnTo>
                    <a:pt x="206" y="106"/>
                  </a:lnTo>
                  <a:lnTo>
                    <a:pt x="226" y="114"/>
                  </a:lnTo>
                  <a:lnTo>
                    <a:pt x="244" y="124"/>
                  </a:lnTo>
                  <a:lnTo>
                    <a:pt x="260" y="136"/>
                  </a:lnTo>
                  <a:lnTo>
                    <a:pt x="266" y="142"/>
                  </a:lnTo>
                  <a:lnTo>
                    <a:pt x="272" y="150"/>
                  </a:lnTo>
                  <a:lnTo>
                    <a:pt x="276" y="158"/>
                  </a:lnTo>
                  <a:lnTo>
                    <a:pt x="280" y="168"/>
                  </a:lnTo>
                  <a:lnTo>
                    <a:pt x="282" y="178"/>
                  </a:lnTo>
                  <a:lnTo>
                    <a:pt x="282" y="190"/>
                  </a:lnTo>
                  <a:lnTo>
                    <a:pt x="282" y="202"/>
                  </a:lnTo>
                  <a:lnTo>
                    <a:pt x="280" y="214"/>
                  </a:lnTo>
                  <a:lnTo>
                    <a:pt x="280" y="214"/>
                  </a:lnTo>
                  <a:lnTo>
                    <a:pt x="278" y="230"/>
                  </a:lnTo>
                  <a:lnTo>
                    <a:pt x="272" y="242"/>
                  </a:lnTo>
                  <a:lnTo>
                    <a:pt x="266" y="256"/>
                  </a:lnTo>
                  <a:lnTo>
                    <a:pt x="260" y="266"/>
                  </a:lnTo>
                  <a:lnTo>
                    <a:pt x="252" y="276"/>
                  </a:lnTo>
                  <a:lnTo>
                    <a:pt x="242" y="284"/>
                  </a:lnTo>
                  <a:lnTo>
                    <a:pt x="232" y="292"/>
                  </a:lnTo>
                  <a:lnTo>
                    <a:pt x="222" y="298"/>
                  </a:lnTo>
                  <a:lnTo>
                    <a:pt x="222" y="298"/>
                  </a:lnTo>
                  <a:close/>
                  <a:moveTo>
                    <a:pt x="100" y="0"/>
                  </a:moveTo>
                  <a:lnTo>
                    <a:pt x="100" y="0"/>
                  </a:lnTo>
                  <a:lnTo>
                    <a:pt x="116" y="4"/>
                  </a:lnTo>
                  <a:lnTo>
                    <a:pt x="116" y="4"/>
                  </a:lnTo>
                  <a:lnTo>
                    <a:pt x="140" y="12"/>
                  </a:lnTo>
                  <a:lnTo>
                    <a:pt x="170" y="22"/>
                  </a:lnTo>
                  <a:lnTo>
                    <a:pt x="232" y="36"/>
                  </a:lnTo>
                  <a:lnTo>
                    <a:pt x="232" y="36"/>
                  </a:lnTo>
                  <a:lnTo>
                    <a:pt x="246" y="40"/>
                  </a:lnTo>
                  <a:lnTo>
                    <a:pt x="252" y="42"/>
                  </a:lnTo>
                  <a:lnTo>
                    <a:pt x="258" y="46"/>
                  </a:lnTo>
                  <a:lnTo>
                    <a:pt x="264" y="50"/>
                  </a:lnTo>
                  <a:lnTo>
                    <a:pt x="266" y="56"/>
                  </a:lnTo>
                  <a:lnTo>
                    <a:pt x="268" y="64"/>
                  </a:lnTo>
                  <a:lnTo>
                    <a:pt x="268" y="72"/>
                  </a:lnTo>
                  <a:lnTo>
                    <a:pt x="268" y="72"/>
                  </a:lnTo>
                  <a:lnTo>
                    <a:pt x="266" y="80"/>
                  </a:lnTo>
                  <a:lnTo>
                    <a:pt x="262" y="86"/>
                  </a:lnTo>
                  <a:lnTo>
                    <a:pt x="258" y="92"/>
                  </a:lnTo>
                  <a:lnTo>
                    <a:pt x="254" y="96"/>
                  </a:lnTo>
                  <a:lnTo>
                    <a:pt x="254" y="96"/>
                  </a:lnTo>
                  <a:lnTo>
                    <a:pt x="248" y="98"/>
                  </a:lnTo>
                  <a:lnTo>
                    <a:pt x="242" y="100"/>
                  </a:lnTo>
                  <a:lnTo>
                    <a:pt x="232" y="98"/>
                  </a:lnTo>
                  <a:lnTo>
                    <a:pt x="232" y="98"/>
                  </a:lnTo>
                  <a:lnTo>
                    <a:pt x="198" y="90"/>
                  </a:lnTo>
                  <a:lnTo>
                    <a:pt x="150" y="78"/>
                  </a:lnTo>
                  <a:lnTo>
                    <a:pt x="106" y="64"/>
                  </a:lnTo>
                  <a:lnTo>
                    <a:pt x="88" y="56"/>
                  </a:lnTo>
                  <a:lnTo>
                    <a:pt x="78" y="52"/>
                  </a:lnTo>
                  <a:lnTo>
                    <a:pt x="78" y="52"/>
                  </a:lnTo>
                  <a:lnTo>
                    <a:pt x="70" y="44"/>
                  </a:lnTo>
                  <a:lnTo>
                    <a:pt x="68" y="38"/>
                  </a:lnTo>
                  <a:lnTo>
                    <a:pt x="66" y="30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70" y="18"/>
                  </a:lnTo>
                  <a:lnTo>
                    <a:pt x="74" y="8"/>
                  </a:lnTo>
                  <a:lnTo>
                    <a:pt x="78" y="4"/>
                  </a:lnTo>
                  <a:lnTo>
                    <a:pt x="84" y="0"/>
                  </a:lnTo>
                  <a:lnTo>
                    <a:pt x="90" y="0"/>
                  </a:lnTo>
                  <a:lnTo>
                    <a:pt x="100" y="0"/>
                  </a:lnTo>
                  <a:lnTo>
                    <a:pt x="100" y="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79" name="Freeform 255"/>
            <p:cNvSpPr>
              <a:spLocks/>
            </p:cNvSpPr>
            <p:nvPr/>
          </p:nvSpPr>
          <p:spPr bwMode="auto">
            <a:xfrm>
              <a:off x="6380163" y="1130300"/>
              <a:ext cx="720725" cy="717550"/>
            </a:xfrm>
            <a:custGeom>
              <a:avLst/>
              <a:gdLst/>
              <a:ahLst/>
              <a:cxnLst>
                <a:cxn ang="0">
                  <a:pos x="418" y="354"/>
                </a:cxn>
                <a:cxn ang="0">
                  <a:pos x="430" y="320"/>
                </a:cxn>
                <a:cxn ang="0">
                  <a:pos x="426" y="284"/>
                </a:cxn>
                <a:cxn ang="0">
                  <a:pos x="432" y="264"/>
                </a:cxn>
                <a:cxn ang="0">
                  <a:pos x="448" y="236"/>
                </a:cxn>
                <a:cxn ang="0">
                  <a:pos x="452" y="192"/>
                </a:cxn>
                <a:cxn ang="0">
                  <a:pos x="428" y="150"/>
                </a:cxn>
                <a:cxn ang="0">
                  <a:pos x="406" y="136"/>
                </a:cxn>
                <a:cxn ang="0">
                  <a:pos x="408" y="116"/>
                </a:cxn>
                <a:cxn ang="0">
                  <a:pos x="400" y="86"/>
                </a:cxn>
                <a:cxn ang="0">
                  <a:pos x="382" y="60"/>
                </a:cxn>
                <a:cxn ang="0">
                  <a:pos x="364" y="48"/>
                </a:cxn>
                <a:cxn ang="0">
                  <a:pos x="334" y="40"/>
                </a:cxn>
                <a:cxn ang="0">
                  <a:pos x="304" y="42"/>
                </a:cxn>
                <a:cxn ang="0">
                  <a:pos x="288" y="22"/>
                </a:cxn>
                <a:cxn ang="0">
                  <a:pos x="262" y="6"/>
                </a:cxn>
                <a:cxn ang="0">
                  <a:pos x="216" y="2"/>
                </a:cxn>
                <a:cxn ang="0">
                  <a:pos x="176" y="26"/>
                </a:cxn>
                <a:cxn ang="0">
                  <a:pos x="166" y="38"/>
                </a:cxn>
                <a:cxn ang="0">
                  <a:pos x="132" y="32"/>
                </a:cxn>
                <a:cxn ang="0">
                  <a:pos x="96" y="42"/>
                </a:cxn>
                <a:cxn ang="0">
                  <a:pos x="78" y="58"/>
                </a:cxn>
                <a:cxn ang="0">
                  <a:pos x="56" y="104"/>
                </a:cxn>
                <a:cxn ang="0">
                  <a:pos x="46" y="124"/>
                </a:cxn>
                <a:cxn ang="0">
                  <a:pos x="22" y="142"/>
                </a:cxn>
                <a:cxn ang="0">
                  <a:pos x="4" y="168"/>
                </a:cxn>
                <a:cxn ang="0">
                  <a:pos x="2" y="214"/>
                </a:cxn>
                <a:cxn ang="0">
                  <a:pos x="26" y="256"/>
                </a:cxn>
                <a:cxn ang="0">
                  <a:pos x="26" y="256"/>
                </a:cxn>
                <a:cxn ang="0">
                  <a:pos x="14" y="294"/>
                </a:cxn>
                <a:cxn ang="0">
                  <a:pos x="24" y="332"/>
                </a:cxn>
                <a:cxn ang="0">
                  <a:pos x="40" y="354"/>
                </a:cxn>
                <a:cxn ang="0">
                  <a:pos x="76" y="374"/>
                </a:cxn>
                <a:cxn ang="0">
                  <a:pos x="92" y="390"/>
                </a:cxn>
                <a:cxn ang="0">
                  <a:pos x="114" y="424"/>
                </a:cxn>
                <a:cxn ang="0">
                  <a:pos x="138" y="440"/>
                </a:cxn>
                <a:cxn ang="0">
                  <a:pos x="178" y="446"/>
                </a:cxn>
                <a:cxn ang="0">
                  <a:pos x="216" y="430"/>
                </a:cxn>
                <a:cxn ang="0">
                  <a:pos x="216" y="430"/>
                </a:cxn>
                <a:cxn ang="0">
                  <a:pos x="258" y="452"/>
                </a:cxn>
                <a:cxn ang="0">
                  <a:pos x="304" y="446"/>
                </a:cxn>
                <a:cxn ang="0">
                  <a:pos x="330" y="426"/>
                </a:cxn>
                <a:cxn ang="0">
                  <a:pos x="346" y="400"/>
                </a:cxn>
                <a:cxn ang="0">
                  <a:pos x="366" y="388"/>
                </a:cxn>
                <a:cxn ang="0">
                  <a:pos x="410" y="364"/>
                </a:cxn>
              </a:cxnLst>
              <a:rect l="0" t="0" r="r" b="b"/>
              <a:pathLst>
                <a:path w="454" h="452">
                  <a:moveTo>
                    <a:pt x="410" y="364"/>
                  </a:moveTo>
                  <a:lnTo>
                    <a:pt x="410" y="364"/>
                  </a:lnTo>
                  <a:lnTo>
                    <a:pt x="418" y="354"/>
                  </a:lnTo>
                  <a:lnTo>
                    <a:pt x="424" y="344"/>
                  </a:lnTo>
                  <a:lnTo>
                    <a:pt x="428" y="332"/>
                  </a:lnTo>
                  <a:lnTo>
                    <a:pt x="430" y="320"/>
                  </a:lnTo>
                  <a:lnTo>
                    <a:pt x="430" y="308"/>
                  </a:lnTo>
                  <a:lnTo>
                    <a:pt x="430" y="296"/>
                  </a:lnTo>
                  <a:lnTo>
                    <a:pt x="426" y="284"/>
                  </a:lnTo>
                  <a:lnTo>
                    <a:pt x="422" y="274"/>
                  </a:lnTo>
                  <a:lnTo>
                    <a:pt x="422" y="274"/>
                  </a:lnTo>
                  <a:lnTo>
                    <a:pt x="432" y="264"/>
                  </a:lnTo>
                  <a:lnTo>
                    <a:pt x="432" y="264"/>
                  </a:lnTo>
                  <a:lnTo>
                    <a:pt x="442" y="250"/>
                  </a:lnTo>
                  <a:lnTo>
                    <a:pt x="448" y="236"/>
                  </a:lnTo>
                  <a:lnTo>
                    <a:pt x="452" y="222"/>
                  </a:lnTo>
                  <a:lnTo>
                    <a:pt x="454" y="206"/>
                  </a:lnTo>
                  <a:lnTo>
                    <a:pt x="452" y="192"/>
                  </a:lnTo>
                  <a:lnTo>
                    <a:pt x="446" y="176"/>
                  </a:lnTo>
                  <a:lnTo>
                    <a:pt x="438" y="162"/>
                  </a:lnTo>
                  <a:lnTo>
                    <a:pt x="428" y="150"/>
                  </a:lnTo>
                  <a:lnTo>
                    <a:pt x="428" y="150"/>
                  </a:lnTo>
                  <a:lnTo>
                    <a:pt x="418" y="142"/>
                  </a:lnTo>
                  <a:lnTo>
                    <a:pt x="406" y="136"/>
                  </a:lnTo>
                  <a:lnTo>
                    <a:pt x="406" y="136"/>
                  </a:lnTo>
                  <a:lnTo>
                    <a:pt x="406" y="126"/>
                  </a:lnTo>
                  <a:lnTo>
                    <a:pt x="408" y="116"/>
                  </a:lnTo>
                  <a:lnTo>
                    <a:pt x="406" y="106"/>
                  </a:lnTo>
                  <a:lnTo>
                    <a:pt x="404" y="96"/>
                  </a:lnTo>
                  <a:lnTo>
                    <a:pt x="400" y="86"/>
                  </a:lnTo>
                  <a:lnTo>
                    <a:pt x="396" y="76"/>
                  </a:lnTo>
                  <a:lnTo>
                    <a:pt x="390" y="68"/>
                  </a:lnTo>
                  <a:lnTo>
                    <a:pt x="382" y="60"/>
                  </a:lnTo>
                  <a:lnTo>
                    <a:pt x="382" y="60"/>
                  </a:lnTo>
                  <a:lnTo>
                    <a:pt x="374" y="54"/>
                  </a:lnTo>
                  <a:lnTo>
                    <a:pt x="364" y="48"/>
                  </a:lnTo>
                  <a:lnTo>
                    <a:pt x="354" y="44"/>
                  </a:lnTo>
                  <a:lnTo>
                    <a:pt x="344" y="40"/>
                  </a:lnTo>
                  <a:lnTo>
                    <a:pt x="334" y="40"/>
                  </a:lnTo>
                  <a:lnTo>
                    <a:pt x="324" y="38"/>
                  </a:lnTo>
                  <a:lnTo>
                    <a:pt x="314" y="40"/>
                  </a:lnTo>
                  <a:lnTo>
                    <a:pt x="304" y="42"/>
                  </a:lnTo>
                  <a:lnTo>
                    <a:pt x="304" y="42"/>
                  </a:lnTo>
                  <a:lnTo>
                    <a:pt x="298" y="32"/>
                  </a:lnTo>
                  <a:lnTo>
                    <a:pt x="288" y="22"/>
                  </a:lnTo>
                  <a:lnTo>
                    <a:pt x="288" y="22"/>
                  </a:lnTo>
                  <a:lnTo>
                    <a:pt x="276" y="12"/>
                  </a:lnTo>
                  <a:lnTo>
                    <a:pt x="262" y="6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2"/>
                  </a:lnTo>
                  <a:lnTo>
                    <a:pt x="202" y="8"/>
                  </a:lnTo>
                  <a:lnTo>
                    <a:pt x="188" y="16"/>
                  </a:lnTo>
                  <a:lnTo>
                    <a:pt x="176" y="26"/>
                  </a:lnTo>
                  <a:lnTo>
                    <a:pt x="176" y="26"/>
                  </a:lnTo>
                  <a:lnTo>
                    <a:pt x="166" y="38"/>
                  </a:lnTo>
                  <a:lnTo>
                    <a:pt x="166" y="38"/>
                  </a:lnTo>
                  <a:lnTo>
                    <a:pt x="154" y="34"/>
                  </a:lnTo>
                  <a:lnTo>
                    <a:pt x="142" y="32"/>
                  </a:lnTo>
                  <a:lnTo>
                    <a:pt x="132" y="32"/>
                  </a:lnTo>
                  <a:lnTo>
                    <a:pt x="120" y="34"/>
                  </a:lnTo>
                  <a:lnTo>
                    <a:pt x="108" y="38"/>
                  </a:lnTo>
                  <a:lnTo>
                    <a:pt x="96" y="42"/>
                  </a:lnTo>
                  <a:lnTo>
                    <a:pt x="86" y="48"/>
                  </a:lnTo>
                  <a:lnTo>
                    <a:pt x="78" y="58"/>
                  </a:lnTo>
                  <a:lnTo>
                    <a:pt x="78" y="58"/>
                  </a:lnTo>
                  <a:lnTo>
                    <a:pt x="66" y="72"/>
                  </a:lnTo>
                  <a:lnTo>
                    <a:pt x="60" y="86"/>
                  </a:lnTo>
                  <a:lnTo>
                    <a:pt x="56" y="104"/>
                  </a:lnTo>
                  <a:lnTo>
                    <a:pt x="56" y="120"/>
                  </a:lnTo>
                  <a:lnTo>
                    <a:pt x="56" y="120"/>
                  </a:lnTo>
                  <a:lnTo>
                    <a:pt x="46" y="124"/>
                  </a:lnTo>
                  <a:lnTo>
                    <a:pt x="38" y="128"/>
                  </a:lnTo>
                  <a:lnTo>
                    <a:pt x="30" y="134"/>
                  </a:lnTo>
                  <a:lnTo>
                    <a:pt x="22" y="142"/>
                  </a:lnTo>
                  <a:lnTo>
                    <a:pt x="22" y="142"/>
                  </a:lnTo>
                  <a:lnTo>
                    <a:pt x="12" y="154"/>
                  </a:lnTo>
                  <a:lnTo>
                    <a:pt x="4" y="168"/>
                  </a:lnTo>
                  <a:lnTo>
                    <a:pt x="0" y="184"/>
                  </a:lnTo>
                  <a:lnTo>
                    <a:pt x="0" y="200"/>
                  </a:lnTo>
                  <a:lnTo>
                    <a:pt x="2" y="214"/>
                  </a:lnTo>
                  <a:lnTo>
                    <a:pt x="6" y="230"/>
                  </a:lnTo>
                  <a:lnTo>
                    <a:pt x="14" y="242"/>
                  </a:lnTo>
                  <a:lnTo>
                    <a:pt x="26" y="256"/>
                  </a:lnTo>
                  <a:lnTo>
                    <a:pt x="26" y="256"/>
                  </a:lnTo>
                  <a:lnTo>
                    <a:pt x="26" y="256"/>
                  </a:lnTo>
                  <a:lnTo>
                    <a:pt x="26" y="256"/>
                  </a:lnTo>
                  <a:lnTo>
                    <a:pt x="20" y="268"/>
                  </a:lnTo>
                  <a:lnTo>
                    <a:pt x="16" y="280"/>
                  </a:lnTo>
                  <a:lnTo>
                    <a:pt x="14" y="294"/>
                  </a:lnTo>
                  <a:lnTo>
                    <a:pt x="16" y="308"/>
                  </a:lnTo>
                  <a:lnTo>
                    <a:pt x="18" y="320"/>
                  </a:lnTo>
                  <a:lnTo>
                    <a:pt x="24" y="332"/>
                  </a:lnTo>
                  <a:lnTo>
                    <a:pt x="32" y="344"/>
                  </a:lnTo>
                  <a:lnTo>
                    <a:pt x="40" y="354"/>
                  </a:lnTo>
                  <a:lnTo>
                    <a:pt x="40" y="354"/>
                  </a:lnTo>
                  <a:lnTo>
                    <a:pt x="52" y="364"/>
                  </a:lnTo>
                  <a:lnTo>
                    <a:pt x="64" y="370"/>
                  </a:lnTo>
                  <a:lnTo>
                    <a:pt x="76" y="374"/>
                  </a:lnTo>
                  <a:lnTo>
                    <a:pt x="88" y="376"/>
                  </a:lnTo>
                  <a:lnTo>
                    <a:pt x="88" y="376"/>
                  </a:lnTo>
                  <a:lnTo>
                    <a:pt x="92" y="390"/>
                  </a:lnTo>
                  <a:lnTo>
                    <a:pt x="96" y="402"/>
                  </a:lnTo>
                  <a:lnTo>
                    <a:pt x="104" y="414"/>
                  </a:lnTo>
                  <a:lnTo>
                    <a:pt x="114" y="424"/>
                  </a:lnTo>
                  <a:lnTo>
                    <a:pt x="114" y="424"/>
                  </a:lnTo>
                  <a:lnTo>
                    <a:pt x="126" y="434"/>
                  </a:lnTo>
                  <a:lnTo>
                    <a:pt x="138" y="440"/>
                  </a:lnTo>
                  <a:lnTo>
                    <a:pt x="150" y="444"/>
                  </a:lnTo>
                  <a:lnTo>
                    <a:pt x="164" y="446"/>
                  </a:lnTo>
                  <a:lnTo>
                    <a:pt x="178" y="446"/>
                  </a:lnTo>
                  <a:lnTo>
                    <a:pt x="192" y="444"/>
                  </a:lnTo>
                  <a:lnTo>
                    <a:pt x="204" y="438"/>
                  </a:lnTo>
                  <a:lnTo>
                    <a:pt x="216" y="430"/>
                  </a:lnTo>
                  <a:lnTo>
                    <a:pt x="216" y="430"/>
                  </a:lnTo>
                  <a:lnTo>
                    <a:pt x="216" y="430"/>
                  </a:lnTo>
                  <a:lnTo>
                    <a:pt x="216" y="430"/>
                  </a:lnTo>
                  <a:lnTo>
                    <a:pt x="230" y="440"/>
                  </a:lnTo>
                  <a:lnTo>
                    <a:pt x="244" y="448"/>
                  </a:lnTo>
                  <a:lnTo>
                    <a:pt x="258" y="452"/>
                  </a:lnTo>
                  <a:lnTo>
                    <a:pt x="274" y="452"/>
                  </a:lnTo>
                  <a:lnTo>
                    <a:pt x="288" y="450"/>
                  </a:lnTo>
                  <a:lnTo>
                    <a:pt x="304" y="446"/>
                  </a:lnTo>
                  <a:lnTo>
                    <a:pt x="318" y="438"/>
                  </a:lnTo>
                  <a:lnTo>
                    <a:pt x="330" y="426"/>
                  </a:lnTo>
                  <a:lnTo>
                    <a:pt x="330" y="426"/>
                  </a:lnTo>
                  <a:lnTo>
                    <a:pt x="336" y="418"/>
                  </a:lnTo>
                  <a:lnTo>
                    <a:pt x="342" y="410"/>
                  </a:lnTo>
                  <a:lnTo>
                    <a:pt x="346" y="400"/>
                  </a:lnTo>
                  <a:lnTo>
                    <a:pt x="348" y="390"/>
                  </a:lnTo>
                  <a:lnTo>
                    <a:pt x="348" y="390"/>
                  </a:lnTo>
                  <a:lnTo>
                    <a:pt x="366" y="388"/>
                  </a:lnTo>
                  <a:lnTo>
                    <a:pt x="382" y="384"/>
                  </a:lnTo>
                  <a:lnTo>
                    <a:pt x="396" y="376"/>
                  </a:lnTo>
                  <a:lnTo>
                    <a:pt x="410" y="364"/>
                  </a:lnTo>
                  <a:lnTo>
                    <a:pt x="410" y="364"/>
                  </a:lnTo>
                  <a:close/>
                </a:path>
              </a:pathLst>
            </a:custGeom>
            <a:solidFill>
              <a:srgbClr val="DBB1D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80" name="Freeform 256"/>
            <p:cNvSpPr>
              <a:spLocks noEditPoints="1"/>
            </p:cNvSpPr>
            <p:nvPr/>
          </p:nvSpPr>
          <p:spPr bwMode="auto">
            <a:xfrm>
              <a:off x="6573838" y="1343025"/>
              <a:ext cx="403225" cy="419100"/>
            </a:xfrm>
            <a:custGeom>
              <a:avLst/>
              <a:gdLst/>
              <a:ahLst/>
              <a:cxnLst>
                <a:cxn ang="0">
                  <a:pos x="142" y="126"/>
                </a:cxn>
                <a:cxn ang="0">
                  <a:pos x="194" y="136"/>
                </a:cxn>
                <a:cxn ang="0">
                  <a:pos x="216" y="142"/>
                </a:cxn>
                <a:cxn ang="0">
                  <a:pos x="244" y="156"/>
                </a:cxn>
                <a:cxn ang="0">
                  <a:pos x="252" y="170"/>
                </a:cxn>
                <a:cxn ang="0">
                  <a:pos x="254" y="176"/>
                </a:cxn>
                <a:cxn ang="0">
                  <a:pos x="250" y="194"/>
                </a:cxn>
                <a:cxn ang="0">
                  <a:pos x="242" y="204"/>
                </a:cxn>
                <a:cxn ang="0">
                  <a:pos x="230" y="210"/>
                </a:cxn>
                <a:cxn ang="0">
                  <a:pos x="222" y="212"/>
                </a:cxn>
                <a:cxn ang="0">
                  <a:pos x="192" y="198"/>
                </a:cxn>
                <a:cxn ang="0">
                  <a:pos x="170" y="188"/>
                </a:cxn>
                <a:cxn ang="0">
                  <a:pos x="154" y="182"/>
                </a:cxn>
                <a:cxn ang="0">
                  <a:pos x="158" y="206"/>
                </a:cxn>
                <a:cxn ang="0">
                  <a:pos x="154" y="218"/>
                </a:cxn>
                <a:cxn ang="0">
                  <a:pos x="142" y="238"/>
                </a:cxn>
                <a:cxn ang="0">
                  <a:pos x="124" y="250"/>
                </a:cxn>
                <a:cxn ang="0">
                  <a:pos x="100" y="258"/>
                </a:cxn>
                <a:cxn ang="0">
                  <a:pos x="84" y="262"/>
                </a:cxn>
                <a:cxn ang="0">
                  <a:pos x="54" y="262"/>
                </a:cxn>
                <a:cxn ang="0">
                  <a:pos x="32" y="256"/>
                </a:cxn>
                <a:cxn ang="0">
                  <a:pos x="24" y="250"/>
                </a:cxn>
                <a:cxn ang="0">
                  <a:pos x="8" y="234"/>
                </a:cxn>
                <a:cxn ang="0">
                  <a:pos x="2" y="218"/>
                </a:cxn>
                <a:cxn ang="0">
                  <a:pos x="0" y="202"/>
                </a:cxn>
                <a:cxn ang="0">
                  <a:pos x="8" y="174"/>
                </a:cxn>
                <a:cxn ang="0">
                  <a:pos x="28" y="150"/>
                </a:cxn>
                <a:cxn ang="0">
                  <a:pos x="62" y="134"/>
                </a:cxn>
                <a:cxn ang="0">
                  <a:pos x="56" y="38"/>
                </a:cxn>
                <a:cxn ang="0">
                  <a:pos x="54" y="24"/>
                </a:cxn>
                <a:cxn ang="0">
                  <a:pos x="58" y="14"/>
                </a:cxn>
                <a:cxn ang="0">
                  <a:pos x="64" y="6"/>
                </a:cxn>
                <a:cxn ang="0">
                  <a:pos x="76" y="2"/>
                </a:cxn>
                <a:cxn ang="0">
                  <a:pos x="94" y="0"/>
                </a:cxn>
                <a:cxn ang="0">
                  <a:pos x="104" y="6"/>
                </a:cxn>
                <a:cxn ang="0">
                  <a:pos x="112" y="22"/>
                </a:cxn>
                <a:cxn ang="0">
                  <a:pos x="116" y="34"/>
                </a:cxn>
                <a:cxn ang="0">
                  <a:pos x="146" y="26"/>
                </a:cxn>
                <a:cxn ang="0">
                  <a:pos x="178" y="16"/>
                </a:cxn>
                <a:cxn ang="0">
                  <a:pos x="190" y="16"/>
                </a:cxn>
                <a:cxn ang="0">
                  <a:pos x="200" y="20"/>
                </a:cxn>
                <a:cxn ang="0">
                  <a:pos x="210" y="36"/>
                </a:cxn>
                <a:cxn ang="0">
                  <a:pos x="210" y="44"/>
                </a:cxn>
                <a:cxn ang="0">
                  <a:pos x="208" y="56"/>
                </a:cxn>
                <a:cxn ang="0">
                  <a:pos x="198" y="66"/>
                </a:cxn>
                <a:cxn ang="0">
                  <a:pos x="192" y="70"/>
                </a:cxn>
                <a:cxn ang="0">
                  <a:pos x="142" y="126"/>
                </a:cxn>
                <a:cxn ang="0">
                  <a:pos x="82" y="180"/>
                </a:cxn>
                <a:cxn ang="0">
                  <a:pos x="66" y="186"/>
                </a:cxn>
                <a:cxn ang="0">
                  <a:pos x="58" y="194"/>
                </a:cxn>
                <a:cxn ang="0">
                  <a:pos x="56" y="204"/>
                </a:cxn>
                <a:cxn ang="0">
                  <a:pos x="58" y="208"/>
                </a:cxn>
                <a:cxn ang="0">
                  <a:pos x="66" y="214"/>
                </a:cxn>
                <a:cxn ang="0">
                  <a:pos x="82" y="212"/>
                </a:cxn>
                <a:cxn ang="0">
                  <a:pos x="94" y="208"/>
                </a:cxn>
                <a:cxn ang="0">
                  <a:pos x="100" y="202"/>
                </a:cxn>
                <a:cxn ang="0">
                  <a:pos x="96" y="178"/>
                </a:cxn>
                <a:cxn ang="0">
                  <a:pos x="82" y="180"/>
                </a:cxn>
              </a:cxnLst>
              <a:rect l="0" t="0" r="r" b="b"/>
              <a:pathLst>
                <a:path w="254" h="264">
                  <a:moveTo>
                    <a:pt x="142" y="126"/>
                  </a:moveTo>
                  <a:lnTo>
                    <a:pt x="142" y="126"/>
                  </a:lnTo>
                  <a:lnTo>
                    <a:pt x="176" y="130"/>
                  </a:lnTo>
                  <a:lnTo>
                    <a:pt x="194" y="136"/>
                  </a:lnTo>
                  <a:lnTo>
                    <a:pt x="216" y="142"/>
                  </a:lnTo>
                  <a:lnTo>
                    <a:pt x="216" y="142"/>
                  </a:lnTo>
                  <a:lnTo>
                    <a:pt x="232" y="150"/>
                  </a:lnTo>
                  <a:lnTo>
                    <a:pt x="244" y="156"/>
                  </a:lnTo>
                  <a:lnTo>
                    <a:pt x="250" y="162"/>
                  </a:lnTo>
                  <a:lnTo>
                    <a:pt x="252" y="170"/>
                  </a:lnTo>
                  <a:lnTo>
                    <a:pt x="252" y="170"/>
                  </a:lnTo>
                  <a:lnTo>
                    <a:pt x="254" y="176"/>
                  </a:lnTo>
                  <a:lnTo>
                    <a:pt x="254" y="182"/>
                  </a:lnTo>
                  <a:lnTo>
                    <a:pt x="250" y="194"/>
                  </a:lnTo>
                  <a:lnTo>
                    <a:pt x="246" y="200"/>
                  </a:lnTo>
                  <a:lnTo>
                    <a:pt x="242" y="204"/>
                  </a:lnTo>
                  <a:lnTo>
                    <a:pt x="236" y="208"/>
                  </a:lnTo>
                  <a:lnTo>
                    <a:pt x="230" y="210"/>
                  </a:lnTo>
                  <a:lnTo>
                    <a:pt x="230" y="210"/>
                  </a:lnTo>
                  <a:lnTo>
                    <a:pt x="222" y="212"/>
                  </a:lnTo>
                  <a:lnTo>
                    <a:pt x="214" y="210"/>
                  </a:lnTo>
                  <a:lnTo>
                    <a:pt x="192" y="198"/>
                  </a:lnTo>
                  <a:lnTo>
                    <a:pt x="192" y="198"/>
                  </a:lnTo>
                  <a:lnTo>
                    <a:pt x="170" y="188"/>
                  </a:lnTo>
                  <a:lnTo>
                    <a:pt x="154" y="182"/>
                  </a:lnTo>
                  <a:lnTo>
                    <a:pt x="154" y="182"/>
                  </a:lnTo>
                  <a:lnTo>
                    <a:pt x="156" y="192"/>
                  </a:lnTo>
                  <a:lnTo>
                    <a:pt x="158" y="206"/>
                  </a:lnTo>
                  <a:lnTo>
                    <a:pt x="158" y="206"/>
                  </a:lnTo>
                  <a:lnTo>
                    <a:pt x="154" y="218"/>
                  </a:lnTo>
                  <a:lnTo>
                    <a:pt x="150" y="228"/>
                  </a:lnTo>
                  <a:lnTo>
                    <a:pt x="142" y="238"/>
                  </a:lnTo>
                  <a:lnTo>
                    <a:pt x="134" y="244"/>
                  </a:lnTo>
                  <a:lnTo>
                    <a:pt x="124" y="250"/>
                  </a:lnTo>
                  <a:lnTo>
                    <a:pt x="114" y="254"/>
                  </a:lnTo>
                  <a:lnTo>
                    <a:pt x="100" y="258"/>
                  </a:lnTo>
                  <a:lnTo>
                    <a:pt x="100" y="258"/>
                  </a:lnTo>
                  <a:lnTo>
                    <a:pt x="84" y="262"/>
                  </a:lnTo>
                  <a:lnTo>
                    <a:pt x="64" y="264"/>
                  </a:lnTo>
                  <a:lnTo>
                    <a:pt x="54" y="262"/>
                  </a:lnTo>
                  <a:lnTo>
                    <a:pt x="42" y="260"/>
                  </a:lnTo>
                  <a:lnTo>
                    <a:pt x="32" y="256"/>
                  </a:lnTo>
                  <a:lnTo>
                    <a:pt x="24" y="250"/>
                  </a:lnTo>
                  <a:lnTo>
                    <a:pt x="24" y="250"/>
                  </a:lnTo>
                  <a:lnTo>
                    <a:pt x="14" y="242"/>
                  </a:lnTo>
                  <a:lnTo>
                    <a:pt x="8" y="234"/>
                  </a:lnTo>
                  <a:lnTo>
                    <a:pt x="4" y="226"/>
                  </a:lnTo>
                  <a:lnTo>
                    <a:pt x="2" y="218"/>
                  </a:lnTo>
                  <a:lnTo>
                    <a:pt x="2" y="218"/>
                  </a:lnTo>
                  <a:lnTo>
                    <a:pt x="0" y="202"/>
                  </a:lnTo>
                  <a:lnTo>
                    <a:pt x="2" y="188"/>
                  </a:lnTo>
                  <a:lnTo>
                    <a:pt x="8" y="174"/>
                  </a:lnTo>
                  <a:lnTo>
                    <a:pt x="16" y="162"/>
                  </a:lnTo>
                  <a:lnTo>
                    <a:pt x="28" y="150"/>
                  </a:lnTo>
                  <a:lnTo>
                    <a:pt x="44" y="142"/>
                  </a:lnTo>
                  <a:lnTo>
                    <a:pt x="62" y="134"/>
                  </a:lnTo>
                  <a:lnTo>
                    <a:pt x="82" y="128"/>
                  </a:lnTo>
                  <a:lnTo>
                    <a:pt x="56" y="38"/>
                  </a:lnTo>
                  <a:lnTo>
                    <a:pt x="56" y="38"/>
                  </a:lnTo>
                  <a:lnTo>
                    <a:pt x="54" y="24"/>
                  </a:lnTo>
                  <a:lnTo>
                    <a:pt x="56" y="18"/>
                  </a:lnTo>
                  <a:lnTo>
                    <a:pt x="58" y="14"/>
                  </a:lnTo>
                  <a:lnTo>
                    <a:pt x="60" y="10"/>
                  </a:lnTo>
                  <a:lnTo>
                    <a:pt x="64" y="6"/>
                  </a:lnTo>
                  <a:lnTo>
                    <a:pt x="76" y="2"/>
                  </a:lnTo>
                  <a:lnTo>
                    <a:pt x="76" y="2"/>
                  </a:lnTo>
                  <a:lnTo>
                    <a:pt x="90" y="0"/>
                  </a:lnTo>
                  <a:lnTo>
                    <a:pt x="94" y="0"/>
                  </a:lnTo>
                  <a:lnTo>
                    <a:pt x="100" y="2"/>
                  </a:lnTo>
                  <a:lnTo>
                    <a:pt x="104" y="6"/>
                  </a:lnTo>
                  <a:lnTo>
                    <a:pt x="108" y="10"/>
                  </a:lnTo>
                  <a:lnTo>
                    <a:pt x="112" y="22"/>
                  </a:lnTo>
                  <a:lnTo>
                    <a:pt x="116" y="34"/>
                  </a:lnTo>
                  <a:lnTo>
                    <a:pt x="116" y="34"/>
                  </a:lnTo>
                  <a:lnTo>
                    <a:pt x="146" y="26"/>
                  </a:lnTo>
                  <a:lnTo>
                    <a:pt x="146" y="26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84" y="16"/>
                  </a:lnTo>
                  <a:lnTo>
                    <a:pt x="190" y="16"/>
                  </a:lnTo>
                  <a:lnTo>
                    <a:pt x="194" y="18"/>
                  </a:lnTo>
                  <a:lnTo>
                    <a:pt x="200" y="20"/>
                  </a:lnTo>
                  <a:lnTo>
                    <a:pt x="206" y="28"/>
                  </a:lnTo>
                  <a:lnTo>
                    <a:pt x="210" y="36"/>
                  </a:lnTo>
                  <a:lnTo>
                    <a:pt x="210" y="36"/>
                  </a:lnTo>
                  <a:lnTo>
                    <a:pt x="210" y="44"/>
                  </a:lnTo>
                  <a:lnTo>
                    <a:pt x="210" y="52"/>
                  </a:lnTo>
                  <a:lnTo>
                    <a:pt x="208" y="56"/>
                  </a:lnTo>
                  <a:lnTo>
                    <a:pt x="206" y="62"/>
                  </a:lnTo>
                  <a:lnTo>
                    <a:pt x="198" y="66"/>
                  </a:lnTo>
                  <a:lnTo>
                    <a:pt x="192" y="70"/>
                  </a:lnTo>
                  <a:lnTo>
                    <a:pt x="192" y="70"/>
                  </a:lnTo>
                  <a:lnTo>
                    <a:pt x="130" y="88"/>
                  </a:lnTo>
                  <a:lnTo>
                    <a:pt x="142" y="126"/>
                  </a:lnTo>
                  <a:close/>
                  <a:moveTo>
                    <a:pt x="82" y="180"/>
                  </a:moveTo>
                  <a:lnTo>
                    <a:pt x="82" y="180"/>
                  </a:lnTo>
                  <a:lnTo>
                    <a:pt x="74" y="182"/>
                  </a:lnTo>
                  <a:lnTo>
                    <a:pt x="66" y="186"/>
                  </a:lnTo>
                  <a:lnTo>
                    <a:pt x="60" y="190"/>
                  </a:lnTo>
                  <a:lnTo>
                    <a:pt x="58" y="194"/>
                  </a:lnTo>
                  <a:lnTo>
                    <a:pt x="56" y="198"/>
                  </a:lnTo>
                  <a:lnTo>
                    <a:pt x="56" y="204"/>
                  </a:lnTo>
                  <a:lnTo>
                    <a:pt x="56" y="204"/>
                  </a:lnTo>
                  <a:lnTo>
                    <a:pt x="58" y="208"/>
                  </a:lnTo>
                  <a:lnTo>
                    <a:pt x="60" y="210"/>
                  </a:lnTo>
                  <a:lnTo>
                    <a:pt x="66" y="214"/>
                  </a:lnTo>
                  <a:lnTo>
                    <a:pt x="74" y="214"/>
                  </a:lnTo>
                  <a:lnTo>
                    <a:pt x="82" y="212"/>
                  </a:lnTo>
                  <a:lnTo>
                    <a:pt x="82" y="212"/>
                  </a:lnTo>
                  <a:lnTo>
                    <a:pt x="94" y="208"/>
                  </a:lnTo>
                  <a:lnTo>
                    <a:pt x="98" y="204"/>
                  </a:lnTo>
                  <a:lnTo>
                    <a:pt x="100" y="202"/>
                  </a:lnTo>
                  <a:lnTo>
                    <a:pt x="100" y="192"/>
                  </a:lnTo>
                  <a:lnTo>
                    <a:pt x="96" y="178"/>
                  </a:lnTo>
                  <a:lnTo>
                    <a:pt x="96" y="178"/>
                  </a:lnTo>
                  <a:lnTo>
                    <a:pt x="82" y="180"/>
                  </a:lnTo>
                  <a:lnTo>
                    <a:pt x="82" y="180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81" name="Freeform 257"/>
            <p:cNvSpPr>
              <a:spLocks/>
            </p:cNvSpPr>
            <p:nvPr/>
          </p:nvSpPr>
          <p:spPr bwMode="auto">
            <a:xfrm>
              <a:off x="5570538" y="1244600"/>
              <a:ext cx="714375" cy="717550"/>
            </a:xfrm>
            <a:custGeom>
              <a:avLst/>
              <a:gdLst/>
              <a:ahLst/>
              <a:cxnLst>
                <a:cxn ang="0">
                  <a:pos x="352" y="416"/>
                </a:cxn>
                <a:cxn ang="0">
                  <a:pos x="376" y="390"/>
                </a:cxn>
                <a:cxn ang="0">
                  <a:pos x="388" y="354"/>
                </a:cxn>
                <a:cxn ang="0">
                  <a:pos x="402" y="338"/>
                </a:cxn>
                <a:cxn ang="0">
                  <a:pos x="428" y="320"/>
                </a:cxn>
                <a:cxn ang="0">
                  <a:pos x="448" y="280"/>
                </a:cxn>
                <a:cxn ang="0">
                  <a:pos x="444" y="232"/>
                </a:cxn>
                <a:cxn ang="0">
                  <a:pos x="430" y="210"/>
                </a:cxn>
                <a:cxn ang="0">
                  <a:pos x="438" y="192"/>
                </a:cxn>
                <a:cxn ang="0">
                  <a:pos x="444" y="162"/>
                </a:cxn>
                <a:cxn ang="0">
                  <a:pos x="438" y="132"/>
                </a:cxn>
                <a:cxn ang="0">
                  <a:pos x="426" y="114"/>
                </a:cxn>
                <a:cxn ang="0">
                  <a:pos x="404" y="94"/>
                </a:cxn>
                <a:cxn ang="0">
                  <a:pos x="374" y="84"/>
                </a:cxn>
                <a:cxn ang="0">
                  <a:pos x="368" y="58"/>
                </a:cxn>
                <a:cxn ang="0">
                  <a:pos x="350" y="32"/>
                </a:cxn>
                <a:cxn ang="0">
                  <a:pos x="310" y="12"/>
                </a:cxn>
                <a:cxn ang="0">
                  <a:pos x="264" y="16"/>
                </a:cxn>
                <a:cxn ang="0">
                  <a:pos x="250" y="24"/>
                </a:cxn>
                <a:cxn ang="0">
                  <a:pos x="220" y="4"/>
                </a:cxn>
                <a:cxn ang="0">
                  <a:pos x="184" y="0"/>
                </a:cxn>
                <a:cxn ang="0">
                  <a:pos x="160" y="6"/>
                </a:cxn>
                <a:cxn ang="0">
                  <a:pos x="124" y="40"/>
                </a:cxn>
                <a:cxn ang="0">
                  <a:pos x="106" y="54"/>
                </a:cxn>
                <a:cxn ang="0">
                  <a:pos x="76" y="60"/>
                </a:cxn>
                <a:cxn ang="0">
                  <a:pos x="50" y="78"/>
                </a:cxn>
                <a:cxn ang="0">
                  <a:pos x="28" y="118"/>
                </a:cxn>
                <a:cxn ang="0">
                  <a:pos x="34" y="166"/>
                </a:cxn>
                <a:cxn ang="0">
                  <a:pos x="34" y="166"/>
                </a:cxn>
                <a:cxn ang="0">
                  <a:pos x="8" y="196"/>
                </a:cxn>
                <a:cxn ang="0">
                  <a:pos x="0" y="236"/>
                </a:cxn>
                <a:cxn ang="0">
                  <a:pos x="6" y="262"/>
                </a:cxn>
                <a:cxn ang="0">
                  <a:pos x="32" y="294"/>
                </a:cxn>
                <a:cxn ang="0">
                  <a:pos x="40" y="314"/>
                </a:cxn>
                <a:cxn ang="0">
                  <a:pos x="46" y="356"/>
                </a:cxn>
                <a:cxn ang="0">
                  <a:pos x="60" y="380"/>
                </a:cxn>
                <a:cxn ang="0">
                  <a:pos x="96" y="402"/>
                </a:cxn>
                <a:cxn ang="0">
                  <a:pos x="136" y="402"/>
                </a:cxn>
                <a:cxn ang="0">
                  <a:pos x="136" y="404"/>
                </a:cxn>
                <a:cxn ang="0">
                  <a:pos x="166" y="438"/>
                </a:cxn>
                <a:cxn ang="0">
                  <a:pos x="210" y="452"/>
                </a:cxn>
                <a:cxn ang="0">
                  <a:pos x="242" y="446"/>
                </a:cxn>
                <a:cxn ang="0">
                  <a:pos x="268" y="428"/>
                </a:cxn>
                <a:cxn ang="0">
                  <a:pos x="290" y="426"/>
                </a:cxn>
                <a:cxn ang="0">
                  <a:pos x="340" y="422"/>
                </a:cxn>
              </a:cxnLst>
              <a:rect l="0" t="0" r="r" b="b"/>
              <a:pathLst>
                <a:path w="450" h="452">
                  <a:moveTo>
                    <a:pt x="340" y="422"/>
                  </a:moveTo>
                  <a:lnTo>
                    <a:pt x="340" y="422"/>
                  </a:lnTo>
                  <a:lnTo>
                    <a:pt x="352" y="416"/>
                  </a:lnTo>
                  <a:lnTo>
                    <a:pt x="362" y="408"/>
                  </a:lnTo>
                  <a:lnTo>
                    <a:pt x="370" y="398"/>
                  </a:lnTo>
                  <a:lnTo>
                    <a:pt x="376" y="390"/>
                  </a:lnTo>
                  <a:lnTo>
                    <a:pt x="382" y="378"/>
                  </a:lnTo>
                  <a:lnTo>
                    <a:pt x="386" y="366"/>
                  </a:lnTo>
                  <a:lnTo>
                    <a:pt x="388" y="354"/>
                  </a:lnTo>
                  <a:lnTo>
                    <a:pt x="388" y="342"/>
                  </a:lnTo>
                  <a:lnTo>
                    <a:pt x="388" y="342"/>
                  </a:lnTo>
                  <a:lnTo>
                    <a:pt x="402" y="338"/>
                  </a:lnTo>
                  <a:lnTo>
                    <a:pt x="402" y="338"/>
                  </a:lnTo>
                  <a:lnTo>
                    <a:pt x="416" y="330"/>
                  </a:lnTo>
                  <a:lnTo>
                    <a:pt x="428" y="320"/>
                  </a:lnTo>
                  <a:lnTo>
                    <a:pt x="438" y="308"/>
                  </a:lnTo>
                  <a:lnTo>
                    <a:pt x="444" y="294"/>
                  </a:lnTo>
                  <a:lnTo>
                    <a:pt x="448" y="280"/>
                  </a:lnTo>
                  <a:lnTo>
                    <a:pt x="450" y="264"/>
                  </a:lnTo>
                  <a:lnTo>
                    <a:pt x="448" y="248"/>
                  </a:lnTo>
                  <a:lnTo>
                    <a:pt x="444" y="232"/>
                  </a:lnTo>
                  <a:lnTo>
                    <a:pt x="444" y="232"/>
                  </a:lnTo>
                  <a:lnTo>
                    <a:pt x="438" y="220"/>
                  </a:lnTo>
                  <a:lnTo>
                    <a:pt x="430" y="210"/>
                  </a:lnTo>
                  <a:lnTo>
                    <a:pt x="430" y="210"/>
                  </a:lnTo>
                  <a:lnTo>
                    <a:pt x="434" y="202"/>
                  </a:lnTo>
                  <a:lnTo>
                    <a:pt x="438" y="192"/>
                  </a:lnTo>
                  <a:lnTo>
                    <a:pt x="442" y="182"/>
                  </a:lnTo>
                  <a:lnTo>
                    <a:pt x="444" y="172"/>
                  </a:lnTo>
                  <a:lnTo>
                    <a:pt x="444" y="162"/>
                  </a:lnTo>
                  <a:lnTo>
                    <a:pt x="444" y="152"/>
                  </a:lnTo>
                  <a:lnTo>
                    <a:pt x="442" y="142"/>
                  </a:lnTo>
                  <a:lnTo>
                    <a:pt x="438" y="132"/>
                  </a:lnTo>
                  <a:lnTo>
                    <a:pt x="438" y="132"/>
                  </a:lnTo>
                  <a:lnTo>
                    <a:pt x="434" y="122"/>
                  </a:lnTo>
                  <a:lnTo>
                    <a:pt x="426" y="114"/>
                  </a:lnTo>
                  <a:lnTo>
                    <a:pt x="420" y="106"/>
                  </a:lnTo>
                  <a:lnTo>
                    <a:pt x="412" y="98"/>
                  </a:lnTo>
                  <a:lnTo>
                    <a:pt x="404" y="94"/>
                  </a:lnTo>
                  <a:lnTo>
                    <a:pt x="394" y="88"/>
                  </a:lnTo>
                  <a:lnTo>
                    <a:pt x="384" y="86"/>
                  </a:lnTo>
                  <a:lnTo>
                    <a:pt x="374" y="84"/>
                  </a:lnTo>
                  <a:lnTo>
                    <a:pt x="374" y="84"/>
                  </a:lnTo>
                  <a:lnTo>
                    <a:pt x="372" y="72"/>
                  </a:lnTo>
                  <a:lnTo>
                    <a:pt x="368" y="58"/>
                  </a:lnTo>
                  <a:lnTo>
                    <a:pt x="368" y="58"/>
                  </a:lnTo>
                  <a:lnTo>
                    <a:pt x="360" y="44"/>
                  </a:lnTo>
                  <a:lnTo>
                    <a:pt x="350" y="32"/>
                  </a:lnTo>
                  <a:lnTo>
                    <a:pt x="338" y="22"/>
                  </a:lnTo>
                  <a:lnTo>
                    <a:pt x="324" y="16"/>
                  </a:lnTo>
                  <a:lnTo>
                    <a:pt x="310" y="12"/>
                  </a:lnTo>
                  <a:lnTo>
                    <a:pt x="294" y="10"/>
                  </a:lnTo>
                  <a:lnTo>
                    <a:pt x="278" y="12"/>
                  </a:lnTo>
                  <a:lnTo>
                    <a:pt x="264" y="16"/>
                  </a:lnTo>
                  <a:lnTo>
                    <a:pt x="264" y="16"/>
                  </a:lnTo>
                  <a:lnTo>
                    <a:pt x="250" y="24"/>
                  </a:lnTo>
                  <a:lnTo>
                    <a:pt x="250" y="24"/>
                  </a:lnTo>
                  <a:lnTo>
                    <a:pt x="240" y="16"/>
                  </a:lnTo>
                  <a:lnTo>
                    <a:pt x="230" y="10"/>
                  </a:lnTo>
                  <a:lnTo>
                    <a:pt x="220" y="4"/>
                  </a:lnTo>
                  <a:lnTo>
                    <a:pt x="208" y="2"/>
                  </a:lnTo>
                  <a:lnTo>
                    <a:pt x="196" y="0"/>
                  </a:lnTo>
                  <a:lnTo>
                    <a:pt x="184" y="0"/>
                  </a:lnTo>
                  <a:lnTo>
                    <a:pt x="172" y="2"/>
                  </a:lnTo>
                  <a:lnTo>
                    <a:pt x="160" y="6"/>
                  </a:lnTo>
                  <a:lnTo>
                    <a:pt x="160" y="6"/>
                  </a:lnTo>
                  <a:lnTo>
                    <a:pt x="146" y="14"/>
                  </a:lnTo>
                  <a:lnTo>
                    <a:pt x="132" y="26"/>
                  </a:lnTo>
                  <a:lnTo>
                    <a:pt x="124" y="40"/>
                  </a:lnTo>
                  <a:lnTo>
                    <a:pt x="116" y="54"/>
                  </a:lnTo>
                  <a:lnTo>
                    <a:pt x="116" y="54"/>
                  </a:lnTo>
                  <a:lnTo>
                    <a:pt x="106" y="54"/>
                  </a:lnTo>
                  <a:lnTo>
                    <a:pt x="96" y="54"/>
                  </a:lnTo>
                  <a:lnTo>
                    <a:pt x="86" y="56"/>
                  </a:lnTo>
                  <a:lnTo>
                    <a:pt x="76" y="60"/>
                  </a:lnTo>
                  <a:lnTo>
                    <a:pt x="76" y="60"/>
                  </a:lnTo>
                  <a:lnTo>
                    <a:pt x="62" y="68"/>
                  </a:lnTo>
                  <a:lnTo>
                    <a:pt x="50" y="78"/>
                  </a:lnTo>
                  <a:lnTo>
                    <a:pt x="40" y="90"/>
                  </a:lnTo>
                  <a:lnTo>
                    <a:pt x="32" y="104"/>
                  </a:lnTo>
                  <a:lnTo>
                    <a:pt x="28" y="118"/>
                  </a:lnTo>
                  <a:lnTo>
                    <a:pt x="26" y="134"/>
                  </a:lnTo>
                  <a:lnTo>
                    <a:pt x="28" y="150"/>
                  </a:lnTo>
                  <a:lnTo>
                    <a:pt x="34" y="166"/>
                  </a:lnTo>
                  <a:lnTo>
                    <a:pt x="34" y="166"/>
                  </a:lnTo>
                  <a:lnTo>
                    <a:pt x="34" y="166"/>
                  </a:lnTo>
                  <a:lnTo>
                    <a:pt x="34" y="166"/>
                  </a:lnTo>
                  <a:lnTo>
                    <a:pt x="24" y="174"/>
                  </a:lnTo>
                  <a:lnTo>
                    <a:pt x="14" y="186"/>
                  </a:lnTo>
                  <a:lnTo>
                    <a:pt x="8" y="196"/>
                  </a:lnTo>
                  <a:lnTo>
                    <a:pt x="4" y="210"/>
                  </a:lnTo>
                  <a:lnTo>
                    <a:pt x="0" y="222"/>
                  </a:lnTo>
                  <a:lnTo>
                    <a:pt x="0" y="236"/>
                  </a:lnTo>
                  <a:lnTo>
                    <a:pt x="2" y="250"/>
                  </a:lnTo>
                  <a:lnTo>
                    <a:pt x="6" y="262"/>
                  </a:lnTo>
                  <a:lnTo>
                    <a:pt x="6" y="262"/>
                  </a:lnTo>
                  <a:lnTo>
                    <a:pt x="14" y="274"/>
                  </a:lnTo>
                  <a:lnTo>
                    <a:pt x="22" y="286"/>
                  </a:lnTo>
                  <a:lnTo>
                    <a:pt x="32" y="294"/>
                  </a:lnTo>
                  <a:lnTo>
                    <a:pt x="42" y="302"/>
                  </a:lnTo>
                  <a:lnTo>
                    <a:pt x="42" y="302"/>
                  </a:lnTo>
                  <a:lnTo>
                    <a:pt x="40" y="314"/>
                  </a:lnTo>
                  <a:lnTo>
                    <a:pt x="38" y="328"/>
                  </a:lnTo>
                  <a:lnTo>
                    <a:pt x="40" y="342"/>
                  </a:lnTo>
                  <a:lnTo>
                    <a:pt x="46" y="356"/>
                  </a:lnTo>
                  <a:lnTo>
                    <a:pt x="46" y="356"/>
                  </a:lnTo>
                  <a:lnTo>
                    <a:pt x="52" y="368"/>
                  </a:lnTo>
                  <a:lnTo>
                    <a:pt x="60" y="380"/>
                  </a:lnTo>
                  <a:lnTo>
                    <a:pt x="70" y="390"/>
                  </a:lnTo>
                  <a:lnTo>
                    <a:pt x="82" y="396"/>
                  </a:lnTo>
                  <a:lnTo>
                    <a:pt x="96" y="402"/>
                  </a:lnTo>
                  <a:lnTo>
                    <a:pt x="108" y="404"/>
                  </a:lnTo>
                  <a:lnTo>
                    <a:pt x="122" y="404"/>
                  </a:lnTo>
                  <a:lnTo>
                    <a:pt x="136" y="402"/>
                  </a:lnTo>
                  <a:lnTo>
                    <a:pt x="136" y="402"/>
                  </a:lnTo>
                  <a:lnTo>
                    <a:pt x="136" y="404"/>
                  </a:lnTo>
                  <a:lnTo>
                    <a:pt x="136" y="404"/>
                  </a:lnTo>
                  <a:lnTo>
                    <a:pt x="144" y="418"/>
                  </a:lnTo>
                  <a:lnTo>
                    <a:pt x="154" y="430"/>
                  </a:lnTo>
                  <a:lnTo>
                    <a:pt x="166" y="438"/>
                  </a:lnTo>
                  <a:lnTo>
                    <a:pt x="180" y="446"/>
                  </a:lnTo>
                  <a:lnTo>
                    <a:pt x="196" y="450"/>
                  </a:lnTo>
                  <a:lnTo>
                    <a:pt x="210" y="452"/>
                  </a:lnTo>
                  <a:lnTo>
                    <a:pt x="226" y="450"/>
                  </a:lnTo>
                  <a:lnTo>
                    <a:pt x="242" y="446"/>
                  </a:lnTo>
                  <a:lnTo>
                    <a:pt x="242" y="446"/>
                  </a:lnTo>
                  <a:lnTo>
                    <a:pt x="252" y="440"/>
                  </a:lnTo>
                  <a:lnTo>
                    <a:pt x="260" y="434"/>
                  </a:lnTo>
                  <a:lnTo>
                    <a:pt x="268" y="428"/>
                  </a:lnTo>
                  <a:lnTo>
                    <a:pt x="274" y="420"/>
                  </a:lnTo>
                  <a:lnTo>
                    <a:pt x="274" y="420"/>
                  </a:lnTo>
                  <a:lnTo>
                    <a:pt x="290" y="426"/>
                  </a:lnTo>
                  <a:lnTo>
                    <a:pt x="306" y="428"/>
                  </a:lnTo>
                  <a:lnTo>
                    <a:pt x="324" y="426"/>
                  </a:lnTo>
                  <a:lnTo>
                    <a:pt x="340" y="422"/>
                  </a:lnTo>
                  <a:lnTo>
                    <a:pt x="340" y="422"/>
                  </a:lnTo>
                  <a:close/>
                </a:path>
              </a:pathLst>
            </a:custGeom>
            <a:solidFill>
              <a:srgbClr val="C9DE7E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1282" name="Freeform 258"/>
            <p:cNvSpPr>
              <a:spLocks noEditPoints="1"/>
            </p:cNvSpPr>
            <p:nvPr/>
          </p:nvSpPr>
          <p:spPr bwMode="auto">
            <a:xfrm>
              <a:off x="5729288" y="1339850"/>
              <a:ext cx="447675" cy="511175"/>
            </a:xfrm>
            <a:custGeom>
              <a:avLst/>
              <a:gdLst/>
              <a:ahLst/>
              <a:cxnLst>
                <a:cxn ang="0">
                  <a:pos x="92" y="48"/>
                </a:cxn>
                <a:cxn ang="0">
                  <a:pos x="62" y="192"/>
                </a:cxn>
                <a:cxn ang="0">
                  <a:pos x="62" y="224"/>
                </a:cxn>
                <a:cxn ang="0">
                  <a:pos x="78" y="250"/>
                </a:cxn>
                <a:cxn ang="0">
                  <a:pos x="110" y="260"/>
                </a:cxn>
                <a:cxn ang="0">
                  <a:pos x="166" y="258"/>
                </a:cxn>
                <a:cxn ang="0">
                  <a:pos x="200" y="232"/>
                </a:cxn>
                <a:cxn ang="0">
                  <a:pos x="216" y="200"/>
                </a:cxn>
                <a:cxn ang="0">
                  <a:pos x="232" y="174"/>
                </a:cxn>
                <a:cxn ang="0">
                  <a:pos x="252" y="172"/>
                </a:cxn>
                <a:cxn ang="0">
                  <a:pos x="270" y="178"/>
                </a:cxn>
                <a:cxn ang="0">
                  <a:pos x="282" y="194"/>
                </a:cxn>
                <a:cxn ang="0">
                  <a:pos x="278" y="220"/>
                </a:cxn>
                <a:cxn ang="0">
                  <a:pos x="254" y="264"/>
                </a:cxn>
                <a:cxn ang="0">
                  <a:pos x="232" y="288"/>
                </a:cxn>
                <a:cxn ang="0">
                  <a:pos x="192" y="314"/>
                </a:cxn>
                <a:cxn ang="0">
                  <a:pos x="140" y="322"/>
                </a:cxn>
                <a:cxn ang="0">
                  <a:pos x="102" y="318"/>
                </a:cxn>
                <a:cxn ang="0">
                  <a:pos x="52" y="304"/>
                </a:cxn>
                <a:cxn ang="0">
                  <a:pos x="20" y="282"/>
                </a:cxn>
                <a:cxn ang="0">
                  <a:pos x="8" y="264"/>
                </a:cxn>
                <a:cxn ang="0">
                  <a:pos x="0" y="208"/>
                </a:cxn>
                <a:cxn ang="0">
                  <a:pos x="32" y="24"/>
                </a:cxn>
                <a:cxn ang="0">
                  <a:pos x="38" y="8"/>
                </a:cxn>
                <a:cxn ang="0">
                  <a:pos x="54" y="0"/>
                </a:cxn>
                <a:cxn ang="0">
                  <a:pos x="70" y="2"/>
                </a:cxn>
                <a:cxn ang="0">
                  <a:pos x="92" y="12"/>
                </a:cxn>
                <a:cxn ang="0">
                  <a:pos x="94" y="38"/>
                </a:cxn>
                <a:cxn ang="0">
                  <a:pos x="186" y="78"/>
                </a:cxn>
                <a:cxn ang="0">
                  <a:pos x="188" y="68"/>
                </a:cxn>
                <a:cxn ang="0">
                  <a:pos x="202" y="64"/>
                </a:cxn>
                <a:cxn ang="0">
                  <a:pos x="208" y="68"/>
                </a:cxn>
                <a:cxn ang="0">
                  <a:pos x="218" y="96"/>
                </a:cxn>
                <a:cxn ang="0">
                  <a:pos x="220" y="112"/>
                </a:cxn>
                <a:cxn ang="0">
                  <a:pos x="208" y="122"/>
                </a:cxn>
                <a:cxn ang="0">
                  <a:pos x="200" y="120"/>
                </a:cxn>
                <a:cxn ang="0">
                  <a:pos x="192" y="96"/>
                </a:cxn>
                <a:cxn ang="0">
                  <a:pos x="224" y="68"/>
                </a:cxn>
                <a:cxn ang="0">
                  <a:pos x="224" y="62"/>
                </a:cxn>
                <a:cxn ang="0">
                  <a:pos x="234" y="54"/>
                </a:cxn>
                <a:cxn ang="0">
                  <a:pos x="244" y="54"/>
                </a:cxn>
                <a:cxn ang="0">
                  <a:pos x="252" y="72"/>
                </a:cxn>
                <a:cxn ang="0">
                  <a:pos x="258" y="102"/>
                </a:cxn>
                <a:cxn ang="0">
                  <a:pos x="252" y="110"/>
                </a:cxn>
                <a:cxn ang="0">
                  <a:pos x="242" y="112"/>
                </a:cxn>
                <a:cxn ang="0">
                  <a:pos x="230" y="86"/>
                </a:cxn>
                <a:cxn ang="0">
                  <a:pos x="224" y="68"/>
                </a:cxn>
              </a:cxnLst>
              <a:rect l="0" t="0" r="r" b="b"/>
              <a:pathLst>
                <a:path w="282" h="322">
                  <a:moveTo>
                    <a:pt x="94" y="38"/>
                  </a:moveTo>
                  <a:lnTo>
                    <a:pt x="94" y="38"/>
                  </a:lnTo>
                  <a:lnTo>
                    <a:pt x="92" y="48"/>
                  </a:lnTo>
                  <a:lnTo>
                    <a:pt x="92" y="48"/>
                  </a:lnTo>
                  <a:lnTo>
                    <a:pt x="74" y="130"/>
                  </a:lnTo>
                  <a:lnTo>
                    <a:pt x="62" y="192"/>
                  </a:lnTo>
                  <a:lnTo>
                    <a:pt x="62" y="192"/>
                  </a:lnTo>
                  <a:lnTo>
                    <a:pt x="60" y="214"/>
                  </a:lnTo>
                  <a:lnTo>
                    <a:pt x="62" y="224"/>
                  </a:lnTo>
                  <a:lnTo>
                    <a:pt x="64" y="234"/>
                  </a:lnTo>
                  <a:lnTo>
                    <a:pt x="70" y="242"/>
                  </a:lnTo>
                  <a:lnTo>
                    <a:pt x="78" y="250"/>
                  </a:lnTo>
                  <a:lnTo>
                    <a:pt x="92" y="256"/>
                  </a:lnTo>
                  <a:lnTo>
                    <a:pt x="110" y="260"/>
                  </a:lnTo>
                  <a:lnTo>
                    <a:pt x="110" y="260"/>
                  </a:lnTo>
                  <a:lnTo>
                    <a:pt x="130" y="262"/>
                  </a:lnTo>
                  <a:lnTo>
                    <a:pt x="150" y="262"/>
                  </a:lnTo>
                  <a:lnTo>
                    <a:pt x="166" y="258"/>
                  </a:lnTo>
                  <a:lnTo>
                    <a:pt x="178" y="252"/>
                  </a:lnTo>
                  <a:lnTo>
                    <a:pt x="190" y="242"/>
                  </a:lnTo>
                  <a:lnTo>
                    <a:pt x="200" y="232"/>
                  </a:lnTo>
                  <a:lnTo>
                    <a:pt x="208" y="218"/>
                  </a:lnTo>
                  <a:lnTo>
                    <a:pt x="216" y="200"/>
                  </a:lnTo>
                  <a:lnTo>
                    <a:pt x="216" y="200"/>
                  </a:lnTo>
                  <a:lnTo>
                    <a:pt x="220" y="188"/>
                  </a:lnTo>
                  <a:lnTo>
                    <a:pt x="228" y="178"/>
                  </a:lnTo>
                  <a:lnTo>
                    <a:pt x="232" y="174"/>
                  </a:lnTo>
                  <a:lnTo>
                    <a:pt x="238" y="172"/>
                  </a:lnTo>
                  <a:lnTo>
                    <a:pt x="244" y="170"/>
                  </a:lnTo>
                  <a:lnTo>
                    <a:pt x="252" y="172"/>
                  </a:lnTo>
                  <a:lnTo>
                    <a:pt x="252" y="172"/>
                  </a:lnTo>
                  <a:lnTo>
                    <a:pt x="260" y="172"/>
                  </a:lnTo>
                  <a:lnTo>
                    <a:pt x="270" y="178"/>
                  </a:lnTo>
                  <a:lnTo>
                    <a:pt x="276" y="182"/>
                  </a:lnTo>
                  <a:lnTo>
                    <a:pt x="280" y="188"/>
                  </a:lnTo>
                  <a:lnTo>
                    <a:pt x="282" y="194"/>
                  </a:lnTo>
                  <a:lnTo>
                    <a:pt x="282" y="204"/>
                  </a:lnTo>
                  <a:lnTo>
                    <a:pt x="282" y="204"/>
                  </a:lnTo>
                  <a:lnTo>
                    <a:pt x="278" y="220"/>
                  </a:lnTo>
                  <a:lnTo>
                    <a:pt x="268" y="242"/>
                  </a:lnTo>
                  <a:lnTo>
                    <a:pt x="262" y="252"/>
                  </a:lnTo>
                  <a:lnTo>
                    <a:pt x="254" y="264"/>
                  </a:lnTo>
                  <a:lnTo>
                    <a:pt x="244" y="276"/>
                  </a:lnTo>
                  <a:lnTo>
                    <a:pt x="232" y="288"/>
                  </a:lnTo>
                  <a:lnTo>
                    <a:pt x="232" y="288"/>
                  </a:lnTo>
                  <a:lnTo>
                    <a:pt x="220" y="298"/>
                  </a:lnTo>
                  <a:lnTo>
                    <a:pt x="206" y="306"/>
                  </a:lnTo>
                  <a:lnTo>
                    <a:pt x="192" y="314"/>
                  </a:lnTo>
                  <a:lnTo>
                    <a:pt x="176" y="318"/>
                  </a:lnTo>
                  <a:lnTo>
                    <a:pt x="158" y="320"/>
                  </a:lnTo>
                  <a:lnTo>
                    <a:pt x="140" y="322"/>
                  </a:lnTo>
                  <a:lnTo>
                    <a:pt x="122" y="320"/>
                  </a:lnTo>
                  <a:lnTo>
                    <a:pt x="102" y="318"/>
                  </a:lnTo>
                  <a:lnTo>
                    <a:pt x="102" y="318"/>
                  </a:lnTo>
                  <a:lnTo>
                    <a:pt x="84" y="314"/>
                  </a:lnTo>
                  <a:lnTo>
                    <a:pt x="66" y="310"/>
                  </a:lnTo>
                  <a:lnTo>
                    <a:pt x="52" y="304"/>
                  </a:lnTo>
                  <a:lnTo>
                    <a:pt x="40" y="298"/>
                  </a:lnTo>
                  <a:lnTo>
                    <a:pt x="30" y="290"/>
                  </a:lnTo>
                  <a:lnTo>
                    <a:pt x="20" y="282"/>
                  </a:lnTo>
                  <a:lnTo>
                    <a:pt x="14" y="274"/>
                  </a:lnTo>
                  <a:lnTo>
                    <a:pt x="8" y="264"/>
                  </a:lnTo>
                  <a:lnTo>
                    <a:pt x="8" y="264"/>
                  </a:lnTo>
                  <a:lnTo>
                    <a:pt x="2" y="252"/>
                  </a:lnTo>
                  <a:lnTo>
                    <a:pt x="0" y="236"/>
                  </a:lnTo>
                  <a:lnTo>
                    <a:pt x="0" y="208"/>
                  </a:lnTo>
                  <a:lnTo>
                    <a:pt x="6" y="166"/>
                  </a:lnTo>
                  <a:lnTo>
                    <a:pt x="6" y="166"/>
                  </a:lnTo>
                  <a:lnTo>
                    <a:pt x="32" y="24"/>
                  </a:lnTo>
                  <a:lnTo>
                    <a:pt x="32" y="24"/>
                  </a:lnTo>
                  <a:lnTo>
                    <a:pt x="36" y="12"/>
                  </a:lnTo>
                  <a:lnTo>
                    <a:pt x="38" y="8"/>
                  </a:lnTo>
                  <a:lnTo>
                    <a:pt x="42" y="6"/>
                  </a:lnTo>
                  <a:lnTo>
                    <a:pt x="48" y="2"/>
                  </a:lnTo>
                  <a:lnTo>
                    <a:pt x="54" y="0"/>
                  </a:lnTo>
                  <a:lnTo>
                    <a:pt x="60" y="0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80" y="4"/>
                  </a:lnTo>
                  <a:lnTo>
                    <a:pt x="86" y="8"/>
                  </a:lnTo>
                  <a:lnTo>
                    <a:pt x="92" y="12"/>
                  </a:lnTo>
                  <a:lnTo>
                    <a:pt x="94" y="18"/>
                  </a:lnTo>
                  <a:lnTo>
                    <a:pt x="96" y="28"/>
                  </a:lnTo>
                  <a:lnTo>
                    <a:pt x="94" y="38"/>
                  </a:lnTo>
                  <a:lnTo>
                    <a:pt x="94" y="38"/>
                  </a:lnTo>
                  <a:close/>
                  <a:moveTo>
                    <a:pt x="186" y="78"/>
                  </a:moveTo>
                  <a:lnTo>
                    <a:pt x="186" y="78"/>
                  </a:lnTo>
                  <a:lnTo>
                    <a:pt x="186" y="72"/>
                  </a:lnTo>
                  <a:lnTo>
                    <a:pt x="186" y="72"/>
                  </a:lnTo>
                  <a:lnTo>
                    <a:pt x="188" y="68"/>
                  </a:lnTo>
                  <a:lnTo>
                    <a:pt x="192" y="64"/>
                  </a:lnTo>
                  <a:lnTo>
                    <a:pt x="198" y="64"/>
                  </a:lnTo>
                  <a:lnTo>
                    <a:pt x="202" y="64"/>
                  </a:lnTo>
                  <a:lnTo>
                    <a:pt x="202" y="64"/>
                  </a:lnTo>
                  <a:lnTo>
                    <a:pt x="206" y="64"/>
                  </a:lnTo>
                  <a:lnTo>
                    <a:pt x="208" y="68"/>
                  </a:lnTo>
                  <a:lnTo>
                    <a:pt x="216" y="84"/>
                  </a:lnTo>
                  <a:lnTo>
                    <a:pt x="216" y="84"/>
                  </a:lnTo>
                  <a:lnTo>
                    <a:pt x="218" y="96"/>
                  </a:lnTo>
                  <a:lnTo>
                    <a:pt x="220" y="104"/>
                  </a:lnTo>
                  <a:lnTo>
                    <a:pt x="220" y="112"/>
                  </a:lnTo>
                  <a:lnTo>
                    <a:pt x="220" y="112"/>
                  </a:lnTo>
                  <a:lnTo>
                    <a:pt x="218" y="118"/>
                  </a:lnTo>
                  <a:lnTo>
                    <a:pt x="214" y="120"/>
                  </a:lnTo>
                  <a:lnTo>
                    <a:pt x="208" y="122"/>
                  </a:lnTo>
                  <a:lnTo>
                    <a:pt x="204" y="122"/>
                  </a:lnTo>
                  <a:lnTo>
                    <a:pt x="204" y="122"/>
                  </a:lnTo>
                  <a:lnTo>
                    <a:pt x="200" y="120"/>
                  </a:lnTo>
                  <a:lnTo>
                    <a:pt x="198" y="118"/>
                  </a:lnTo>
                  <a:lnTo>
                    <a:pt x="192" y="96"/>
                  </a:lnTo>
                  <a:lnTo>
                    <a:pt x="192" y="96"/>
                  </a:lnTo>
                  <a:lnTo>
                    <a:pt x="186" y="78"/>
                  </a:lnTo>
                  <a:lnTo>
                    <a:pt x="186" y="78"/>
                  </a:lnTo>
                  <a:close/>
                  <a:moveTo>
                    <a:pt x="224" y="68"/>
                  </a:moveTo>
                  <a:lnTo>
                    <a:pt x="224" y="68"/>
                  </a:lnTo>
                  <a:lnTo>
                    <a:pt x="224" y="62"/>
                  </a:lnTo>
                  <a:lnTo>
                    <a:pt x="224" y="62"/>
                  </a:lnTo>
                  <a:lnTo>
                    <a:pt x="226" y="58"/>
                  </a:lnTo>
                  <a:lnTo>
                    <a:pt x="230" y="54"/>
                  </a:lnTo>
                  <a:lnTo>
                    <a:pt x="234" y="54"/>
                  </a:lnTo>
                  <a:lnTo>
                    <a:pt x="240" y="54"/>
                  </a:lnTo>
                  <a:lnTo>
                    <a:pt x="240" y="54"/>
                  </a:lnTo>
                  <a:lnTo>
                    <a:pt x="244" y="54"/>
                  </a:lnTo>
                  <a:lnTo>
                    <a:pt x="246" y="58"/>
                  </a:lnTo>
                  <a:lnTo>
                    <a:pt x="252" y="72"/>
                  </a:lnTo>
                  <a:lnTo>
                    <a:pt x="252" y="72"/>
                  </a:lnTo>
                  <a:lnTo>
                    <a:pt x="256" y="86"/>
                  </a:lnTo>
                  <a:lnTo>
                    <a:pt x="258" y="94"/>
                  </a:lnTo>
                  <a:lnTo>
                    <a:pt x="258" y="102"/>
                  </a:lnTo>
                  <a:lnTo>
                    <a:pt x="258" y="102"/>
                  </a:lnTo>
                  <a:lnTo>
                    <a:pt x="256" y="108"/>
                  </a:lnTo>
                  <a:lnTo>
                    <a:pt x="252" y="110"/>
                  </a:lnTo>
                  <a:lnTo>
                    <a:pt x="248" y="112"/>
                  </a:lnTo>
                  <a:lnTo>
                    <a:pt x="242" y="112"/>
                  </a:lnTo>
                  <a:lnTo>
                    <a:pt x="242" y="112"/>
                  </a:lnTo>
                  <a:lnTo>
                    <a:pt x="238" y="110"/>
                  </a:lnTo>
                  <a:lnTo>
                    <a:pt x="236" y="108"/>
                  </a:lnTo>
                  <a:lnTo>
                    <a:pt x="230" y="86"/>
                  </a:lnTo>
                  <a:lnTo>
                    <a:pt x="230" y="86"/>
                  </a:lnTo>
                  <a:lnTo>
                    <a:pt x="224" y="68"/>
                  </a:lnTo>
                  <a:lnTo>
                    <a:pt x="224" y="6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03130995"/>
      </p:ext>
    </p:extLst>
  </p:cSld>
  <p:clrMapOvr>
    <a:masterClrMapping/>
  </p:clrMapOvr>
</p:sld>
</file>

<file path=ppt/theme/theme1.xml><?xml version="1.0" encoding="utf-8"?>
<a:theme xmlns:a="http://schemas.openxmlformats.org/drawingml/2006/main" name="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5.potx" id="{3F8E5C06-014F-4A13-A3C7-E133BECAFD1E}" vid="{BD152B00-4CFD-4022-8208-530F7579D794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53</Template>
  <TotalTime>0</TotalTime>
  <Words>142</Words>
  <Application>Microsoft Office PowerPoint</Application>
  <PresentationFormat>ユーザー設定</PresentationFormat>
  <Paragraphs>31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ガイド入りテンプレートサンプル20130531三木さん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2014-06-25T10:30:43Z</dcterms:created>
  <dcterms:modified xsi:type="dcterms:W3CDTF">2014-06-25T10:30:50Z</dcterms:modified>
</cp:coreProperties>
</file>