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  <p:sldMasterId id="2147483689" r:id="rId2"/>
  </p:sldMasterIdLst>
  <p:notesMasterIdLst>
    <p:notesMasterId r:id="rId5"/>
  </p:notesMasterIdLst>
  <p:sldIdLst>
    <p:sldId id="264" r:id="rId3"/>
    <p:sldId id="263" r:id="rId4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44C"/>
    <a:srgbClr val="E85197"/>
    <a:srgbClr val="F64462"/>
    <a:srgbClr val="FCFFD5"/>
    <a:srgbClr val="FAFFB9"/>
    <a:srgbClr val="8F5839"/>
    <a:srgbClr val="CFA971"/>
    <a:srgbClr val="874521"/>
    <a:srgbClr val="D3C06D"/>
    <a:srgbClr val="D6C4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486" y="1656"/>
      </p:cViewPr>
      <p:guideLst>
        <p:guide orient="horz" pos="3436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2014/6/25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6" rIns="91409" bIns="4570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09" tIns="45706" rIns="91409" bIns="4570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6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 4"/>
          <p:cNvSpPr>
            <a:spLocks noGrp="1"/>
          </p:cNvSpPr>
          <p:nvPr>
            <p:ph type="pic" sz="quarter" idx="10" hasCustomPrompt="1"/>
          </p:nvPr>
        </p:nvSpPr>
        <p:spPr>
          <a:xfrm>
            <a:off x="4267200" y="2286000"/>
            <a:ext cx="2720975" cy="2612571"/>
          </a:xfrm>
          <a:solidFill>
            <a:schemeClr val="bg2"/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6" name="図プレースホルダ 4"/>
          <p:cNvSpPr>
            <a:spLocks noGrp="1"/>
          </p:cNvSpPr>
          <p:nvPr>
            <p:ph type="pic" sz="quarter" idx="11" hasCustomPrompt="1"/>
          </p:nvPr>
        </p:nvSpPr>
        <p:spPr>
          <a:xfrm>
            <a:off x="674915" y="3200400"/>
            <a:ext cx="2829832" cy="2612571"/>
          </a:xfrm>
          <a:solidFill>
            <a:schemeClr val="bg2"/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7" name="図プレースホルダ 4"/>
          <p:cNvSpPr>
            <a:spLocks noGrp="1"/>
          </p:cNvSpPr>
          <p:nvPr>
            <p:ph type="pic" sz="quarter" idx="12" hasCustomPrompt="1"/>
          </p:nvPr>
        </p:nvSpPr>
        <p:spPr>
          <a:xfrm>
            <a:off x="3766457" y="5791200"/>
            <a:ext cx="3635829" cy="2612571"/>
          </a:xfrm>
          <a:solidFill>
            <a:schemeClr val="bg2"/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457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03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123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915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708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8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37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514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41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412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933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451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5273" y="581240"/>
            <a:ext cx="6705032" cy="2108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273" y="2903972"/>
            <a:ext cx="6705032" cy="6921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5271" y="10108233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2D030D-BC4F-4300-9C1D-DEF9FB5A65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508" y="10108233"/>
            <a:ext cx="2626562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0771" y="10108233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EABC4-B37D-4B48-A645-B436E776B1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図 7" descr="w_140620_05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587" y="4032"/>
            <a:ext cx="7772400" cy="108996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5834514"/>
            <a:ext cx="36766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1013" y="2259464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638" y="3161164"/>
            <a:ext cx="2857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47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798502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386263" y="2180089"/>
            <a:ext cx="2644775" cy="2647950"/>
          </a:xfrm>
          <a:prstGeom prst="rect">
            <a:avLst/>
          </a:prstGeom>
          <a:solidFill>
            <a:srgbClr val="F4AEB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50913" y="3088139"/>
            <a:ext cx="2647950" cy="2644775"/>
          </a:xfrm>
          <a:prstGeom prst="rect">
            <a:avLst/>
          </a:prstGeom>
          <a:solidFill>
            <a:srgbClr val="F4AEB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697288" y="5771014"/>
            <a:ext cx="3654425" cy="2511425"/>
          </a:xfrm>
          <a:prstGeom prst="rect">
            <a:avLst/>
          </a:prstGeom>
          <a:solidFill>
            <a:srgbClr val="F4AEB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2408238" y="7364864"/>
            <a:ext cx="742950" cy="742950"/>
          </a:xfrm>
          <a:custGeom>
            <a:avLst/>
            <a:gdLst/>
            <a:ahLst/>
            <a:cxnLst>
              <a:cxn ang="0">
                <a:pos x="452" y="244"/>
              </a:cxn>
              <a:cxn ang="0">
                <a:pos x="430" y="274"/>
              </a:cxn>
              <a:cxn ang="0">
                <a:pos x="440" y="310"/>
              </a:cxn>
              <a:cxn ang="0">
                <a:pos x="432" y="328"/>
              </a:cxn>
              <a:cxn ang="0">
                <a:pos x="400" y="346"/>
              </a:cxn>
              <a:cxn ang="0">
                <a:pos x="396" y="382"/>
              </a:cxn>
              <a:cxn ang="0">
                <a:pos x="382" y="396"/>
              </a:cxn>
              <a:cxn ang="0">
                <a:pos x="346" y="400"/>
              </a:cxn>
              <a:cxn ang="0">
                <a:pos x="328" y="432"/>
              </a:cxn>
              <a:cxn ang="0">
                <a:pos x="310" y="440"/>
              </a:cxn>
              <a:cxn ang="0">
                <a:pos x="274" y="432"/>
              </a:cxn>
              <a:cxn ang="0">
                <a:pos x="244" y="454"/>
              </a:cxn>
              <a:cxn ang="0">
                <a:pos x="224" y="454"/>
              </a:cxn>
              <a:cxn ang="0">
                <a:pos x="194" y="432"/>
              </a:cxn>
              <a:cxn ang="0">
                <a:pos x="158" y="440"/>
              </a:cxn>
              <a:cxn ang="0">
                <a:pos x="140" y="432"/>
              </a:cxn>
              <a:cxn ang="0">
                <a:pos x="122" y="400"/>
              </a:cxn>
              <a:cxn ang="0">
                <a:pos x="86" y="396"/>
              </a:cxn>
              <a:cxn ang="0">
                <a:pos x="72" y="382"/>
              </a:cxn>
              <a:cxn ang="0">
                <a:pos x="68" y="346"/>
              </a:cxn>
              <a:cxn ang="0">
                <a:pos x="36" y="328"/>
              </a:cxn>
              <a:cxn ang="0">
                <a:pos x="28" y="310"/>
              </a:cxn>
              <a:cxn ang="0">
                <a:pos x="36" y="274"/>
              </a:cxn>
              <a:cxn ang="0">
                <a:pos x="14" y="244"/>
              </a:cxn>
              <a:cxn ang="0">
                <a:pos x="14" y="224"/>
              </a:cxn>
              <a:cxn ang="0">
                <a:pos x="36" y="194"/>
              </a:cxn>
              <a:cxn ang="0">
                <a:pos x="28" y="158"/>
              </a:cxn>
              <a:cxn ang="0">
                <a:pos x="36" y="140"/>
              </a:cxn>
              <a:cxn ang="0">
                <a:pos x="68" y="122"/>
              </a:cxn>
              <a:cxn ang="0">
                <a:pos x="72" y="86"/>
              </a:cxn>
              <a:cxn ang="0">
                <a:pos x="86" y="72"/>
              </a:cxn>
              <a:cxn ang="0">
                <a:pos x="122" y="68"/>
              </a:cxn>
              <a:cxn ang="0">
                <a:pos x="140" y="36"/>
              </a:cxn>
              <a:cxn ang="0">
                <a:pos x="158" y="28"/>
              </a:cxn>
              <a:cxn ang="0">
                <a:pos x="194" y="36"/>
              </a:cxn>
              <a:cxn ang="0">
                <a:pos x="224" y="14"/>
              </a:cxn>
              <a:cxn ang="0">
                <a:pos x="244" y="14"/>
              </a:cxn>
              <a:cxn ang="0">
                <a:pos x="274" y="36"/>
              </a:cxn>
              <a:cxn ang="0">
                <a:pos x="310" y="28"/>
              </a:cxn>
              <a:cxn ang="0">
                <a:pos x="328" y="36"/>
              </a:cxn>
              <a:cxn ang="0">
                <a:pos x="346" y="68"/>
              </a:cxn>
              <a:cxn ang="0">
                <a:pos x="382" y="72"/>
              </a:cxn>
              <a:cxn ang="0">
                <a:pos x="396" y="86"/>
              </a:cxn>
              <a:cxn ang="0">
                <a:pos x="400" y="122"/>
              </a:cxn>
              <a:cxn ang="0">
                <a:pos x="432" y="140"/>
              </a:cxn>
              <a:cxn ang="0">
                <a:pos x="440" y="158"/>
              </a:cxn>
              <a:cxn ang="0">
                <a:pos x="430" y="194"/>
              </a:cxn>
              <a:cxn ang="0">
                <a:pos x="452" y="224"/>
              </a:cxn>
            </a:cxnLst>
            <a:rect l="0" t="0" r="r" b="b"/>
            <a:pathLst>
              <a:path w="468" h="468">
                <a:moveTo>
                  <a:pt x="468" y="234"/>
                </a:moveTo>
                <a:lnTo>
                  <a:pt x="468" y="234"/>
                </a:lnTo>
                <a:lnTo>
                  <a:pt x="452" y="244"/>
                </a:lnTo>
                <a:lnTo>
                  <a:pt x="442" y="254"/>
                </a:lnTo>
                <a:lnTo>
                  <a:pt x="434" y="264"/>
                </a:lnTo>
                <a:lnTo>
                  <a:pt x="430" y="274"/>
                </a:lnTo>
                <a:lnTo>
                  <a:pt x="430" y="286"/>
                </a:lnTo>
                <a:lnTo>
                  <a:pt x="434" y="298"/>
                </a:lnTo>
                <a:lnTo>
                  <a:pt x="440" y="310"/>
                </a:lnTo>
                <a:lnTo>
                  <a:pt x="448" y="324"/>
                </a:lnTo>
                <a:lnTo>
                  <a:pt x="448" y="324"/>
                </a:lnTo>
                <a:lnTo>
                  <a:pt x="432" y="328"/>
                </a:lnTo>
                <a:lnTo>
                  <a:pt x="418" y="332"/>
                </a:lnTo>
                <a:lnTo>
                  <a:pt x="408" y="338"/>
                </a:lnTo>
                <a:lnTo>
                  <a:pt x="400" y="346"/>
                </a:lnTo>
                <a:lnTo>
                  <a:pt x="396" y="356"/>
                </a:lnTo>
                <a:lnTo>
                  <a:pt x="394" y="368"/>
                </a:lnTo>
                <a:lnTo>
                  <a:pt x="396" y="382"/>
                </a:lnTo>
                <a:lnTo>
                  <a:pt x="398" y="398"/>
                </a:lnTo>
                <a:lnTo>
                  <a:pt x="398" y="398"/>
                </a:lnTo>
                <a:lnTo>
                  <a:pt x="382" y="396"/>
                </a:lnTo>
                <a:lnTo>
                  <a:pt x="368" y="394"/>
                </a:lnTo>
                <a:lnTo>
                  <a:pt x="356" y="396"/>
                </a:lnTo>
                <a:lnTo>
                  <a:pt x="346" y="400"/>
                </a:lnTo>
                <a:lnTo>
                  <a:pt x="338" y="408"/>
                </a:lnTo>
                <a:lnTo>
                  <a:pt x="332" y="418"/>
                </a:lnTo>
                <a:lnTo>
                  <a:pt x="328" y="432"/>
                </a:lnTo>
                <a:lnTo>
                  <a:pt x="324" y="448"/>
                </a:lnTo>
                <a:lnTo>
                  <a:pt x="324" y="448"/>
                </a:lnTo>
                <a:lnTo>
                  <a:pt x="310" y="440"/>
                </a:lnTo>
                <a:lnTo>
                  <a:pt x="298" y="434"/>
                </a:lnTo>
                <a:lnTo>
                  <a:pt x="286" y="430"/>
                </a:lnTo>
                <a:lnTo>
                  <a:pt x="274" y="432"/>
                </a:lnTo>
                <a:lnTo>
                  <a:pt x="264" y="436"/>
                </a:lnTo>
                <a:lnTo>
                  <a:pt x="254" y="442"/>
                </a:lnTo>
                <a:lnTo>
                  <a:pt x="244" y="454"/>
                </a:lnTo>
                <a:lnTo>
                  <a:pt x="234" y="468"/>
                </a:lnTo>
                <a:lnTo>
                  <a:pt x="234" y="468"/>
                </a:lnTo>
                <a:lnTo>
                  <a:pt x="224" y="454"/>
                </a:lnTo>
                <a:lnTo>
                  <a:pt x="214" y="442"/>
                </a:lnTo>
                <a:lnTo>
                  <a:pt x="204" y="436"/>
                </a:lnTo>
                <a:lnTo>
                  <a:pt x="194" y="432"/>
                </a:lnTo>
                <a:lnTo>
                  <a:pt x="182" y="430"/>
                </a:lnTo>
                <a:lnTo>
                  <a:pt x="170" y="434"/>
                </a:lnTo>
                <a:lnTo>
                  <a:pt x="158" y="440"/>
                </a:lnTo>
                <a:lnTo>
                  <a:pt x="144" y="448"/>
                </a:lnTo>
                <a:lnTo>
                  <a:pt x="144" y="448"/>
                </a:lnTo>
                <a:lnTo>
                  <a:pt x="140" y="432"/>
                </a:lnTo>
                <a:lnTo>
                  <a:pt x="136" y="418"/>
                </a:lnTo>
                <a:lnTo>
                  <a:pt x="130" y="408"/>
                </a:lnTo>
                <a:lnTo>
                  <a:pt x="122" y="400"/>
                </a:lnTo>
                <a:lnTo>
                  <a:pt x="112" y="396"/>
                </a:lnTo>
                <a:lnTo>
                  <a:pt x="100" y="394"/>
                </a:lnTo>
                <a:lnTo>
                  <a:pt x="86" y="396"/>
                </a:lnTo>
                <a:lnTo>
                  <a:pt x="68" y="398"/>
                </a:lnTo>
                <a:lnTo>
                  <a:pt x="68" y="398"/>
                </a:lnTo>
                <a:lnTo>
                  <a:pt x="72" y="382"/>
                </a:lnTo>
                <a:lnTo>
                  <a:pt x="74" y="368"/>
                </a:lnTo>
                <a:lnTo>
                  <a:pt x="72" y="356"/>
                </a:lnTo>
                <a:lnTo>
                  <a:pt x="68" y="346"/>
                </a:lnTo>
                <a:lnTo>
                  <a:pt x="60" y="338"/>
                </a:lnTo>
                <a:lnTo>
                  <a:pt x="50" y="332"/>
                </a:lnTo>
                <a:lnTo>
                  <a:pt x="36" y="328"/>
                </a:lnTo>
                <a:lnTo>
                  <a:pt x="18" y="324"/>
                </a:lnTo>
                <a:lnTo>
                  <a:pt x="18" y="324"/>
                </a:lnTo>
                <a:lnTo>
                  <a:pt x="28" y="310"/>
                </a:lnTo>
                <a:lnTo>
                  <a:pt x="34" y="298"/>
                </a:lnTo>
                <a:lnTo>
                  <a:pt x="38" y="286"/>
                </a:lnTo>
                <a:lnTo>
                  <a:pt x="36" y="274"/>
                </a:lnTo>
                <a:lnTo>
                  <a:pt x="32" y="264"/>
                </a:lnTo>
                <a:lnTo>
                  <a:pt x="26" y="254"/>
                </a:lnTo>
                <a:lnTo>
                  <a:pt x="14" y="244"/>
                </a:lnTo>
                <a:lnTo>
                  <a:pt x="0" y="234"/>
                </a:lnTo>
                <a:lnTo>
                  <a:pt x="0" y="234"/>
                </a:lnTo>
                <a:lnTo>
                  <a:pt x="14" y="224"/>
                </a:lnTo>
                <a:lnTo>
                  <a:pt x="26" y="214"/>
                </a:lnTo>
                <a:lnTo>
                  <a:pt x="32" y="204"/>
                </a:lnTo>
                <a:lnTo>
                  <a:pt x="36" y="194"/>
                </a:lnTo>
                <a:lnTo>
                  <a:pt x="38" y="182"/>
                </a:lnTo>
                <a:lnTo>
                  <a:pt x="34" y="170"/>
                </a:lnTo>
                <a:lnTo>
                  <a:pt x="28" y="158"/>
                </a:lnTo>
                <a:lnTo>
                  <a:pt x="18" y="144"/>
                </a:lnTo>
                <a:lnTo>
                  <a:pt x="18" y="144"/>
                </a:lnTo>
                <a:lnTo>
                  <a:pt x="36" y="140"/>
                </a:lnTo>
                <a:lnTo>
                  <a:pt x="50" y="136"/>
                </a:lnTo>
                <a:lnTo>
                  <a:pt x="60" y="130"/>
                </a:lnTo>
                <a:lnTo>
                  <a:pt x="68" y="122"/>
                </a:lnTo>
                <a:lnTo>
                  <a:pt x="72" y="112"/>
                </a:lnTo>
                <a:lnTo>
                  <a:pt x="74" y="100"/>
                </a:lnTo>
                <a:lnTo>
                  <a:pt x="72" y="86"/>
                </a:lnTo>
                <a:lnTo>
                  <a:pt x="68" y="70"/>
                </a:lnTo>
                <a:lnTo>
                  <a:pt x="68" y="70"/>
                </a:lnTo>
                <a:lnTo>
                  <a:pt x="86" y="72"/>
                </a:lnTo>
                <a:lnTo>
                  <a:pt x="100" y="74"/>
                </a:lnTo>
                <a:lnTo>
                  <a:pt x="112" y="72"/>
                </a:lnTo>
                <a:lnTo>
                  <a:pt x="122" y="68"/>
                </a:lnTo>
                <a:lnTo>
                  <a:pt x="130" y="60"/>
                </a:lnTo>
                <a:lnTo>
                  <a:pt x="136" y="50"/>
                </a:lnTo>
                <a:lnTo>
                  <a:pt x="140" y="36"/>
                </a:lnTo>
                <a:lnTo>
                  <a:pt x="144" y="20"/>
                </a:lnTo>
                <a:lnTo>
                  <a:pt x="144" y="20"/>
                </a:lnTo>
                <a:lnTo>
                  <a:pt x="158" y="28"/>
                </a:lnTo>
                <a:lnTo>
                  <a:pt x="170" y="34"/>
                </a:lnTo>
                <a:lnTo>
                  <a:pt x="182" y="38"/>
                </a:lnTo>
                <a:lnTo>
                  <a:pt x="194" y="36"/>
                </a:lnTo>
                <a:lnTo>
                  <a:pt x="204" y="32"/>
                </a:lnTo>
                <a:lnTo>
                  <a:pt x="214" y="26"/>
                </a:lnTo>
                <a:lnTo>
                  <a:pt x="224" y="14"/>
                </a:lnTo>
                <a:lnTo>
                  <a:pt x="234" y="0"/>
                </a:lnTo>
                <a:lnTo>
                  <a:pt x="234" y="0"/>
                </a:lnTo>
                <a:lnTo>
                  <a:pt x="244" y="14"/>
                </a:lnTo>
                <a:lnTo>
                  <a:pt x="254" y="26"/>
                </a:lnTo>
                <a:lnTo>
                  <a:pt x="264" y="32"/>
                </a:lnTo>
                <a:lnTo>
                  <a:pt x="274" y="36"/>
                </a:lnTo>
                <a:lnTo>
                  <a:pt x="286" y="38"/>
                </a:lnTo>
                <a:lnTo>
                  <a:pt x="298" y="34"/>
                </a:lnTo>
                <a:lnTo>
                  <a:pt x="310" y="28"/>
                </a:lnTo>
                <a:lnTo>
                  <a:pt x="324" y="20"/>
                </a:lnTo>
                <a:lnTo>
                  <a:pt x="324" y="20"/>
                </a:lnTo>
                <a:lnTo>
                  <a:pt x="328" y="36"/>
                </a:lnTo>
                <a:lnTo>
                  <a:pt x="332" y="50"/>
                </a:lnTo>
                <a:lnTo>
                  <a:pt x="338" y="60"/>
                </a:lnTo>
                <a:lnTo>
                  <a:pt x="346" y="68"/>
                </a:lnTo>
                <a:lnTo>
                  <a:pt x="356" y="72"/>
                </a:lnTo>
                <a:lnTo>
                  <a:pt x="368" y="74"/>
                </a:lnTo>
                <a:lnTo>
                  <a:pt x="382" y="72"/>
                </a:lnTo>
                <a:lnTo>
                  <a:pt x="398" y="70"/>
                </a:lnTo>
                <a:lnTo>
                  <a:pt x="398" y="70"/>
                </a:lnTo>
                <a:lnTo>
                  <a:pt x="396" y="86"/>
                </a:lnTo>
                <a:lnTo>
                  <a:pt x="394" y="100"/>
                </a:lnTo>
                <a:lnTo>
                  <a:pt x="396" y="112"/>
                </a:lnTo>
                <a:lnTo>
                  <a:pt x="400" y="122"/>
                </a:lnTo>
                <a:lnTo>
                  <a:pt x="408" y="130"/>
                </a:lnTo>
                <a:lnTo>
                  <a:pt x="418" y="136"/>
                </a:lnTo>
                <a:lnTo>
                  <a:pt x="432" y="140"/>
                </a:lnTo>
                <a:lnTo>
                  <a:pt x="448" y="144"/>
                </a:lnTo>
                <a:lnTo>
                  <a:pt x="448" y="144"/>
                </a:lnTo>
                <a:lnTo>
                  <a:pt x="440" y="158"/>
                </a:lnTo>
                <a:lnTo>
                  <a:pt x="434" y="170"/>
                </a:lnTo>
                <a:lnTo>
                  <a:pt x="430" y="182"/>
                </a:lnTo>
                <a:lnTo>
                  <a:pt x="430" y="194"/>
                </a:lnTo>
                <a:lnTo>
                  <a:pt x="434" y="204"/>
                </a:lnTo>
                <a:lnTo>
                  <a:pt x="442" y="214"/>
                </a:lnTo>
                <a:lnTo>
                  <a:pt x="452" y="224"/>
                </a:lnTo>
                <a:lnTo>
                  <a:pt x="468" y="234"/>
                </a:lnTo>
                <a:lnTo>
                  <a:pt x="468" y="234"/>
                </a:lnTo>
                <a:close/>
              </a:path>
            </a:pathLst>
          </a:custGeom>
          <a:solidFill>
            <a:srgbClr val="EE751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2408238" y="8101464"/>
            <a:ext cx="742950" cy="739775"/>
          </a:xfrm>
          <a:custGeom>
            <a:avLst/>
            <a:gdLst/>
            <a:ahLst/>
            <a:cxnLst>
              <a:cxn ang="0">
                <a:pos x="452" y="242"/>
              </a:cxn>
              <a:cxn ang="0">
                <a:pos x="430" y="274"/>
              </a:cxn>
              <a:cxn ang="0">
                <a:pos x="440" y="310"/>
              </a:cxn>
              <a:cxn ang="0">
                <a:pos x="432" y="326"/>
              </a:cxn>
              <a:cxn ang="0">
                <a:pos x="400" y="346"/>
              </a:cxn>
              <a:cxn ang="0">
                <a:pos x="396" y="382"/>
              </a:cxn>
              <a:cxn ang="0">
                <a:pos x="382" y="394"/>
              </a:cxn>
              <a:cxn ang="0">
                <a:pos x="346" y="400"/>
              </a:cxn>
              <a:cxn ang="0">
                <a:pos x="328" y="430"/>
              </a:cxn>
              <a:cxn ang="0">
                <a:pos x="310" y="438"/>
              </a:cxn>
              <a:cxn ang="0">
                <a:pos x="274" y="430"/>
              </a:cxn>
              <a:cxn ang="0">
                <a:pos x="244" y="452"/>
              </a:cxn>
              <a:cxn ang="0">
                <a:pos x="224" y="452"/>
              </a:cxn>
              <a:cxn ang="0">
                <a:pos x="194" y="430"/>
              </a:cxn>
              <a:cxn ang="0">
                <a:pos x="158" y="438"/>
              </a:cxn>
              <a:cxn ang="0">
                <a:pos x="140" y="430"/>
              </a:cxn>
              <a:cxn ang="0">
                <a:pos x="122" y="400"/>
              </a:cxn>
              <a:cxn ang="0">
                <a:pos x="86" y="394"/>
              </a:cxn>
              <a:cxn ang="0">
                <a:pos x="72" y="382"/>
              </a:cxn>
              <a:cxn ang="0">
                <a:pos x="68" y="346"/>
              </a:cxn>
              <a:cxn ang="0">
                <a:pos x="36" y="326"/>
              </a:cxn>
              <a:cxn ang="0">
                <a:pos x="28" y="310"/>
              </a:cxn>
              <a:cxn ang="0">
                <a:pos x="36" y="274"/>
              </a:cxn>
              <a:cxn ang="0">
                <a:pos x="14" y="242"/>
              </a:cxn>
              <a:cxn ang="0">
                <a:pos x="14" y="222"/>
              </a:cxn>
              <a:cxn ang="0">
                <a:pos x="36" y="192"/>
              </a:cxn>
              <a:cxn ang="0">
                <a:pos x="28" y="156"/>
              </a:cxn>
              <a:cxn ang="0">
                <a:pos x="36" y="138"/>
              </a:cxn>
              <a:cxn ang="0">
                <a:pos x="68" y="120"/>
              </a:cxn>
              <a:cxn ang="0">
                <a:pos x="72" y="84"/>
              </a:cxn>
              <a:cxn ang="0">
                <a:pos x="86" y="72"/>
              </a:cxn>
              <a:cxn ang="0">
                <a:pos x="122" y="66"/>
              </a:cxn>
              <a:cxn ang="0">
                <a:pos x="140" y="34"/>
              </a:cxn>
              <a:cxn ang="0">
                <a:pos x="158" y="28"/>
              </a:cxn>
              <a:cxn ang="0">
                <a:pos x="194" y="36"/>
              </a:cxn>
              <a:cxn ang="0">
                <a:pos x="224" y="14"/>
              </a:cxn>
              <a:cxn ang="0">
                <a:pos x="244" y="14"/>
              </a:cxn>
              <a:cxn ang="0">
                <a:pos x="274" y="36"/>
              </a:cxn>
              <a:cxn ang="0">
                <a:pos x="310" y="28"/>
              </a:cxn>
              <a:cxn ang="0">
                <a:pos x="328" y="34"/>
              </a:cxn>
              <a:cxn ang="0">
                <a:pos x="346" y="66"/>
              </a:cxn>
              <a:cxn ang="0">
                <a:pos x="382" y="72"/>
              </a:cxn>
              <a:cxn ang="0">
                <a:pos x="396" y="84"/>
              </a:cxn>
              <a:cxn ang="0">
                <a:pos x="400" y="120"/>
              </a:cxn>
              <a:cxn ang="0">
                <a:pos x="432" y="138"/>
              </a:cxn>
              <a:cxn ang="0">
                <a:pos x="440" y="156"/>
              </a:cxn>
              <a:cxn ang="0">
                <a:pos x="430" y="192"/>
              </a:cxn>
              <a:cxn ang="0">
                <a:pos x="452" y="222"/>
              </a:cxn>
            </a:cxnLst>
            <a:rect l="0" t="0" r="r" b="b"/>
            <a:pathLst>
              <a:path w="468" h="466">
                <a:moveTo>
                  <a:pt x="468" y="232"/>
                </a:moveTo>
                <a:lnTo>
                  <a:pt x="468" y="232"/>
                </a:lnTo>
                <a:lnTo>
                  <a:pt x="452" y="242"/>
                </a:lnTo>
                <a:lnTo>
                  <a:pt x="442" y="252"/>
                </a:lnTo>
                <a:lnTo>
                  <a:pt x="434" y="262"/>
                </a:lnTo>
                <a:lnTo>
                  <a:pt x="430" y="274"/>
                </a:lnTo>
                <a:lnTo>
                  <a:pt x="430" y="284"/>
                </a:lnTo>
                <a:lnTo>
                  <a:pt x="434" y="296"/>
                </a:lnTo>
                <a:lnTo>
                  <a:pt x="440" y="310"/>
                </a:lnTo>
                <a:lnTo>
                  <a:pt x="448" y="324"/>
                </a:lnTo>
                <a:lnTo>
                  <a:pt x="448" y="324"/>
                </a:lnTo>
                <a:lnTo>
                  <a:pt x="432" y="326"/>
                </a:lnTo>
                <a:lnTo>
                  <a:pt x="418" y="332"/>
                </a:lnTo>
                <a:lnTo>
                  <a:pt x="408" y="338"/>
                </a:lnTo>
                <a:lnTo>
                  <a:pt x="400" y="346"/>
                </a:lnTo>
                <a:lnTo>
                  <a:pt x="396" y="356"/>
                </a:lnTo>
                <a:lnTo>
                  <a:pt x="394" y="368"/>
                </a:lnTo>
                <a:lnTo>
                  <a:pt x="396" y="382"/>
                </a:lnTo>
                <a:lnTo>
                  <a:pt x="398" y="398"/>
                </a:lnTo>
                <a:lnTo>
                  <a:pt x="398" y="398"/>
                </a:lnTo>
                <a:lnTo>
                  <a:pt x="382" y="394"/>
                </a:lnTo>
                <a:lnTo>
                  <a:pt x="368" y="394"/>
                </a:lnTo>
                <a:lnTo>
                  <a:pt x="356" y="396"/>
                </a:lnTo>
                <a:lnTo>
                  <a:pt x="346" y="400"/>
                </a:lnTo>
                <a:lnTo>
                  <a:pt x="338" y="408"/>
                </a:lnTo>
                <a:lnTo>
                  <a:pt x="332" y="418"/>
                </a:lnTo>
                <a:lnTo>
                  <a:pt x="328" y="430"/>
                </a:lnTo>
                <a:lnTo>
                  <a:pt x="324" y="448"/>
                </a:lnTo>
                <a:lnTo>
                  <a:pt x="324" y="448"/>
                </a:lnTo>
                <a:lnTo>
                  <a:pt x="310" y="438"/>
                </a:lnTo>
                <a:lnTo>
                  <a:pt x="298" y="432"/>
                </a:lnTo>
                <a:lnTo>
                  <a:pt x="286" y="430"/>
                </a:lnTo>
                <a:lnTo>
                  <a:pt x="274" y="430"/>
                </a:lnTo>
                <a:lnTo>
                  <a:pt x="264" y="434"/>
                </a:lnTo>
                <a:lnTo>
                  <a:pt x="254" y="442"/>
                </a:lnTo>
                <a:lnTo>
                  <a:pt x="244" y="452"/>
                </a:lnTo>
                <a:lnTo>
                  <a:pt x="234" y="466"/>
                </a:lnTo>
                <a:lnTo>
                  <a:pt x="234" y="466"/>
                </a:lnTo>
                <a:lnTo>
                  <a:pt x="224" y="452"/>
                </a:lnTo>
                <a:lnTo>
                  <a:pt x="214" y="442"/>
                </a:lnTo>
                <a:lnTo>
                  <a:pt x="204" y="434"/>
                </a:lnTo>
                <a:lnTo>
                  <a:pt x="194" y="430"/>
                </a:lnTo>
                <a:lnTo>
                  <a:pt x="182" y="430"/>
                </a:lnTo>
                <a:lnTo>
                  <a:pt x="170" y="432"/>
                </a:lnTo>
                <a:lnTo>
                  <a:pt x="158" y="438"/>
                </a:lnTo>
                <a:lnTo>
                  <a:pt x="144" y="448"/>
                </a:lnTo>
                <a:lnTo>
                  <a:pt x="144" y="448"/>
                </a:lnTo>
                <a:lnTo>
                  <a:pt x="140" y="430"/>
                </a:lnTo>
                <a:lnTo>
                  <a:pt x="136" y="418"/>
                </a:lnTo>
                <a:lnTo>
                  <a:pt x="130" y="408"/>
                </a:lnTo>
                <a:lnTo>
                  <a:pt x="122" y="400"/>
                </a:lnTo>
                <a:lnTo>
                  <a:pt x="112" y="396"/>
                </a:lnTo>
                <a:lnTo>
                  <a:pt x="100" y="394"/>
                </a:lnTo>
                <a:lnTo>
                  <a:pt x="86" y="394"/>
                </a:lnTo>
                <a:lnTo>
                  <a:pt x="68" y="398"/>
                </a:lnTo>
                <a:lnTo>
                  <a:pt x="68" y="398"/>
                </a:lnTo>
                <a:lnTo>
                  <a:pt x="72" y="382"/>
                </a:lnTo>
                <a:lnTo>
                  <a:pt x="74" y="368"/>
                </a:lnTo>
                <a:lnTo>
                  <a:pt x="72" y="356"/>
                </a:lnTo>
                <a:lnTo>
                  <a:pt x="68" y="346"/>
                </a:lnTo>
                <a:lnTo>
                  <a:pt x="60" y="338"/>
                </a:lnTo>
                <a:lnTo>
                  <a:pt x="50" y="332"/>
                </a:lnTo>
                <a:lnTo>
                  <a:pt x="36" y="326"/>
                </a:lnTo>
                <a:lnTo>
                  <a:pt x="18" y="324"/>
                </a:lnTo>
                <a:lnTo>
                  <a:pt x="18" y="324"/>
                </a:lnTo>
                <a:lnTo>
                  <a:pt x="28" y="310"/>
                </a:lnTo>
                <a:lnTo>
                  <a:pt x="34" y="296"/>
                </a:lnTo>
                <a:lnTo>
                  <a:pt x="38" y="284"/>
                </a:lnTo>
                <a:lnTo>
                  <a:pt x="36" y="274"/>
                </a:lnTo>
                <a:lnTo>
                  <a:pt x="32" y="262"/>
                </a:lnTo>
                <a:lnTo>
                  <a:pt x="26" y="252"/>
                </a:lnTo>
                <a:lnTo>
                  <a:pt x="14" y="242"/>
                </a:lnTo>
                <a:lnTo>
                  <a:pt x="0" y="232"/>
                </a:lnTo>
                <a:lnTo>
                  <a:pt x="0" y="232"/>
                </a:lnTo>
                <a:lnTo>
                  <a:pt x="14" y="222"/>
                </a:lnTo>
                <a:lnTo>
                  <a:pt x="26" y="212"/>
                </a:lnTo>
                <a:lnTo>
                  <a:pt x="32" y="202"/>
                </a:lnTo>
                <a:lnTo>
                  <a:pt x="36" y="192"/>
                </a:lnTo>
                <a:lnTo>
                  <a:pt x="38" y="182"/>
                </a:lnTo>
                <a:lnTo>
                  <a:pt x="34" y="170"/>
                </a:lnTo>
                <a:lnTo>
                  <a:pt x="28" y="156"/>
                </a:lnTo>
                <a:lnTo>
                  <a:pt x="18" y="142"/>
                </a:lnTo>
                <a:lnTo>
                  <a:pt x="18" y="142"/>
                </a:lnTo>
                <a:lnTo>
                  <a:pt x="36" y="138"/>
                </a:lnTo>
                <a:lnTo>
                  <a:pt x="50" y="134"/>
                </a:lnTo>
                <a:lnTo>
                  <a:pt x="60" y="128"/>
                </a:lnTo>
                <a:lnTo>
                  <a:pt x="68" y="120"/>
                </a:lnTo>
                <a:lnTo>
                  <a:pt x="72" y="110"/>
                </a:lnTo>
                <a:lnTo>
                  <a:pt x="74" y="98"/>
                </a:lnTo>
                <a:lnTo>
                  <a:pt x="72" y="84"/>
                </a:lnTo>
                <a:lnTo>
                  <a:pt x="68" y="68"/>
                </a:lnTo>
                <a:lnTo>
                  <a:pt x="68" y="68"/>
                </a:lnTo>
                <a:lnTo>
                  <a:pt x="86" y="72"/>
                </a:lnTo>
                <a:lnTo>
                  <a:pt x="100" y="72"/>
                </a:lnTo>
                <a:lnTo>
                  <a:pt x="112" y="70"/>
                </a:lnTo>
                <a:lnTo>
                  <a:pt x="122" y="66"/>
                </a:lnTo>
                <a:lnTo>
                  <a:pt x="130" y="58"/>
                </a:lnTo>
                <a:lnTo>
                  <a:pt x="136" y="48"/>
                </a:lnTo>
                <a:lnTo>
                  <a:pt x="140" y="34"/>
                </a:lnTo>
                <a:lnTo>
                  <a:pt x="144" y="18"/>
                </a:lnTo>
                <a:lnTo>
                  <a:pt x="144" y="18"/>
                </a:lnTo>
                <a:lnTo>
                  <a:pt x="158" y="28"/>
                </a:lnTo>
                <a:lnTo>
                  <a:pt x="170" y="34"/>
                </a:lnTo>
                <a:lnTo>
                  <a:pt x="182" y="36"/>
                </a:lnTo>
                <a:lnTo>
                  <a:pt x="194" y="36"/>
                </a:lnTo>
                <a:lnTo>
                  <a:pt x="204" y="32"/>
                </a:lnTo>
                <a:lnTo>
                  <a:pt x="214" y="24"/>
                </a:lnTo>
                <a:lnTo>
                  <a:pt x="224" y="14"/>
                </a:lnTo>
                <a:lnTo>
                  <a:pt x="234" y="0"/>
                </a:lnTo>
                <a:lnTo>
                  <a:pt x="234" y="0"/>
                </a:lnTo>
                <a:lnTo>
                  <a:pt x="244" y="14"/>
                </a:lnTo>
                <a:lnTo>
                  <a:pt x="254" y="24"/>
                </a:lnTo>
                <a:lnTo>
                  <a:pt x="264" y="32"/>
                </a:lnTo>
                <a:lnTo>
                  <a:pt x="274" y="36"/>
                </a:lnTo>
                <a:lnTo>
                  <a:pt x="286" y="36"/>
                </a:lnTo>
                <a:lnTo>
                  <a:pt x="298" y="34"/>
                </a:lnTo>
                <a:lnTo>
                  <a:pt x="310" y="28"/>
                </a:lnTo>
                <a:lnTo>
                  <a:pt x="324" y="18"/>
                </a:lnTo>
                <a:lnTo>
                  <a:pt x="324" y="18"/>
                </a:lnTo>
                <a:lnTo>
                  <a:pt x="328" y="34"/>
                </a:lnTo>
                <a:lnTo>
                  <a:pt x="332" y="48"/>
                </a:lnTo>
                <a:lnTo>
                  <a:pt x="338" y="58"/>
                </a:lnTo>
                <a:lnTo>
                  <a:pt x="346" y="66"/>
                </a:lnTo>
                <a:lnTo>
                  <a:pt x="356" y="70"/>
                </a:lnTo>
                <a:lnTo>
                  <a:pt x="368" y="72"/>
                </a:lnTo>
                <a:lnTo>
                  <a:pt x="382" y="72"/>
                </a:lnTo>
                <a:lnTo>
                  <a:pt x="398" y="68"/>
                </a:lnTo>
                <a:lnTo>
                  <a:pt x="398" y="68"/>
                </a:lnTo>
                <a:lnTo>
                  <a:pt x="396" y="84"/>
                </a:lnTo>
                <a:lnTo>
                  <a:pt x="394" y="98"/>
                </a:lnTo>
                <a:lnTo>
                  <a:pt x="396" y="110"/>
                </a:lnTo>
                <a:lnTo>
                  <a:pt x="400" y="120"/>
                </a:lnTo>
                <a:lnTo>
                  <a:pt x="408" y="128"/>
                </a:lnTo>
                <a:lnTo>
                  <a:pt x="418" y="134"/>
                </a:lnTo>
                <a:lnTo>
                  <a:pt x="432" y="138"/>
                </a:lnTo>
                <a:lnTo>
                  <a:pt x="448" y="142"/>
                </a:lnTo>
                <a:lnTo>
                  <a:pt x="448" y="142"/>
                </a:lnTo>
                <a:lnTo>
                  <a:pt x="440" y="156"/>
                </a:lnTo>
                <a:lnTo>
                  <a:pt x="434" y="170"/>
                </a:lnTo>
                <a:lnTo>
                  <a:pt x="430" y="182"/>
                </a:lnTo>
                <a:lnTo>
                  <a:pt x="430" y="192"/>
                </a:lnTo>
                <a:lnTo>
                  <a:pt x="434" y="202"/>
                </a:lnTo>
                <a:lnTo>
                  <a:pt x="442" y="212"/>
                </a:lnTo>
                <a:lnTo>
                  <a:pt x="452" y="222"/>
                </a:lnTo>
                <a:lnTo>
                  <a:pt x="468" y="232"/>
                </a:lnTo>
                <a:lnTo>
                  <a:pt x="468" y="232"/>
                </a:lnTo>
                <a:close/>
              </a:path>
            </a:pathLst>
          </a:custGeom>
          <a:solidFill>
            <a:srgbClr val="EE751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2408238" y="8844414"/>
            <a:ext cx="742950" cy="739775"/>
          </a:xfrm>
          <a:custGeom>
            <a:avLst/>
            <a:gdLst/>
            <a:ahLst/>
            <a:cxnLst>
              <a:cxn ang="0">
                <a:pos x="452" y="244"/>
              </a:cxn>
              <a:cxn ang="0">
                <a:pos x="430" y="274"/>
              </a:cxn>
              <a:cxn ang="0">
                <a:pos x="440" y="310"/>
              </a:cxn>
              <a:cxn ang="0">
                <a:pos x="432" y="328"/>
              </a:cxn>
              <a:cxn ang="0">
                <a:pos x="400" y="346"/>
              </a:cxn>
              <a:cxn ang="0">
                <a:pos x="396" y="382"/>
              </a:cxn>
              <a:cxn ang="0">
                <a:pos x="382" y="394"/>
              </a:cxn>
              <a:cxn ang="0">
                <a:pos x="346" y="400"/>
              </a:cxn>
              <a:cxn ang="0">
                <a:pos x="328" y="432"/>
              </a:cxn>
              <a:cxn ang="0">
                <a:pos x="310" y="438"/>
              </a:cxn>
              <a:cxn ang="0">
                <a:pos x="274" y="430"/>
              </a:cxn>
              <a:cxn ang="0">
                <a:pos x="244" y="452"/>
              </a:cxn>
              <a:cxn ang="0">
                <a:pos x="224" y="452"/>
              </a:cxn>
              <a:cxn ang="0">
                <a:pos x="194" y="430"/>
              </a:cxn>
              <a:cxn ang="0">
                <a:pos x="158" y="438"/>
              </a:cxn>
              <a:cxn ang="0">
                <a:pos x="140" y="432"/>
              </a:cxn>
              <a:cxn ang="0">
                <a:pos x="122" y="400"/>
              </a:cxn>
              <a:cxn ang="0">
                <a:pos x="86" y="394"/>
              </a:cxn>
              <a:cxn ang="0">
                <a:pos x="72" y="382"/>
              </a:cxn>
              <a:cxn ang="0">
                <a:pos x="68" y="346"/>
              </a:cxn>
              <a:cxn ang="0">
                <a:pos x="36" y="328"/>
              </a:cxn>
              <a:cxn ang="0">
                <a:pos x="28" y="310"/>
              </a:cxn>
              <a:cxn ang="0">
                <a:pos x="36" y="274"/>
              </a:cxn>
              <a:cxn ang="0">
                <a:pos x="14" y="244"/>
              </a:cxn>
              <a:cxn ang="0">
                <a:pos x="14" y="224"/>
              </a:cxn>
              <a:cxn ang="0">
                <a:pos x="36" y="192"/>
              </a:cxn>
              <a:cxn ang="0">
                <a:pos x="28" y="156"/>
              </a:cxn>
              <a:cxn ang="0">
                <a:pos x="36" y="140"/>
              </a:cxn>
              <a:cxn ang="0">
                <a:pos x="68" y="120"/>
              </a:cxn>
              <a:cxn ang="0">
                <a:pos x="72" y="84"/>
              </a:cxn>
              <a:cxn ang="0">
                <a:pos x="86" y="72"/>
              </a:cxn>
              <a:cxn ang="0">
                <a:pos x="122" y="66"/>
              </a:cxn>
              <a:cxn ang="0">
                <a:pos x="140" y="36"/>
              </a:cxn>
              <a:cxn ang="0">
                <a:pos x="158" y="28"/>
              </a:cxn>
              <a:cxn ang="0">
                <a:pos x="194" y="36"/>
              </a:cxn>
              <a:cxn ang="0">
                <a:pos x="224" y="14"/>
              </a:cxn>
              <a:cxn ang="0">
                <a:pos x="244" y="14"/>
              </a:cxn>
              <a:cxn ang="0">
                <a:pos x="274" y="36"/>
              </a:cxn>
              <a:cxn ang="0">
                <a:pos x="310" y="28"/>
              </a:cxn>
              <a:cxn ang="0">
                <a:pos x="328" y="36"/>
              </a:cxn>
              <a:cxn ang="0">
                <a:pos x="346" y="66"/>
              </a:cxn>
              <a:cxn ang="0">
                <a:pos x="382" y="72"/>
              </a:cxn>
              <a:cxn ang="0">
                <a:pos x="396" y="84"/>
              </a:cxn>
              <a:cxn ang="0">
                <a:pos x="400" y="120"/>
              </a:cxn>
              <a:cxn ang="0">
                <a:pos x="432" y="140"/>
              </a:cxn>
              <a:cxn ang="0">
                <a:pos x="440" y="156"/>
              </a:cxn>
              <a:cxn ang="0">
                <a:pos x="430" y="192"/>
              </a:cxn>
              <a:cxn ang="0">
                <a:pos x="452" y="224"/>
              </a:cxn>
            </a:cxnLst>
            <a:rect l="0" t="0" r="r" b="b"/>
            <a:pathLst>
              <a:path w="468" h="466">
                <a:moveTo>
                  <a:pt x="468" y="234"/>
                </a:moveTo>
                <a:lnTo>
                  <a:pt x="468" y="234"/>
                </a:lnTo>
                <a:lnTo>
                  <a:pt x="452" y="244"/>
                </a:lnTo>
                <a:lnTo>
                  <a:pt x="442" y="254"/>
                </a:lnTo>
                <a:lnTo>
                  <a:pt x="434" y="264"/>
                </a:lnTo>
                <a:lnTo>
                  <a:pt x="430" y="274"/>
                </a:lnTo>
                <a:lnTo>
                  <a:pt x="430" y="286"/>
                </a:lnTo>
                <a:lnTo>
                  <a:pt x="434" y="298"/>
                </a:lnTo>
                <a:lnTo>
                  <a:pt x="440" y="310"/>
                </a:lnTo>
                <a:lnTo>
                  <a:pt x="448" y="324"/>
                </a:lnTo>
                <a:lnTo>
                  <a:pt x="448" y="324"/>
                </a:lnTo>
                <a:lnTo>
                  <a:pt x="432" y="328"/>
                </a:lnTo>
                <a:lnTo>
                  <a:pt x="418" y="332"/>
                </a:lnTo>
                <a:lnTo>
                  <a:pt x="408" y="338"/>
                </a:lnTo>
                <a:lnTo>
                  <a:pt x="400" y="346"/>
                </a:lnTo>
                <a:lnTo>
                  <a:pt x="396" y="356"/>
                </a:lnTo>
                <a:lnTo>
                  <a:pt x="394" y="368"/>
                </a:lnTo>
                <a:lnTo>
                  <a:pt x="396" y="382"/>
                </a:lnTo>
                <a:lnTo>
                  <a:pt x="398" y="398"/>
                </a:lnTo>
                <a:lnTo>
                  <a:pt x="398" y="398"/>
                </a:lnTo>
                <a:lnTo>
                  <a:pt x="382" y="394"/>
                </a:lnTo>
                <a:lnTo>
                  <a:pt x="368" y="394"/>
                </a:lnTo>
                <a:lnTo>
                  <a:pt x="356" y="396"/>
                </a:lnTo>
                <a:lnTo>
                  <a:pt x="346" y="400"/>
                </a:lnTo>
                <a:lnTo>
                  <a:pt x="338" y="408"/>
                </a:lnTo>
                <a:lnTo>
                  <a:pt x="332" y="418"/>
                </a:lnTo>
                <a:lnTo>
                  <a:pt x="328" y="432"/>
                </a:lnTo>
                <a:lnTo>
                  <a:pt x="324" y="448"/>
                </a:lnTo>
                <a:lnTo>
                  <a:pt x="324" y="448"/>
                </a:lnTo>
                <a:lnTo>
                  <a:pt x="310" y="438"/>
                </a:lnTo>
                <a:lnTo>
                  <a:pt x="298" y="432"/>
                </a:lnTo>
                <a:lnTo>
                  <a:pt x="286" y="430"/>
                </a:lnTo>
                <a:lnTo>
                  <a:pt x="274" y="430"/>
                </a:lnTo>
                <a:lnTo>
                  <a:pt x="264" y="434"/>
                </a:lnTo>
                <a:lnTo>
                  <a:pt x="254" y="442"/>
                </a:lnTo>
                <a:lnTo>
                  <a:pt x="244" y="452"/>
                </a:lnTo>
                <a:lnTo>
                  <a:pt x="234" y="466"/>
                </a:lnTo>
                <a:lnTo>
                  <a:pt x="234" y="466"/>
                </a:lnTo>
                <a:lnTo>
                  <a:pt x="224" y="452"/>
                </a:lnTo>
                <a:lnTo>
                  <a:pt x="214" y="442"/>
                </a:lnTo>
                <a:lnTo>
                  <a:pt x="204" y="434"/>
                </a:lnTo>
                <a:lnTo>
                  <a:pt x="194" y="430"/>
                </a:lnTo>
                <a:lnTo>
                  <a:pt x="182" y="430"/>
                </a:lnTo>
                <a:lnTo>
                  <a:pt x="170" y="432"/>
                </a:lnTo>
                <a:lnTo>
                  <a:pt x="158" y="438"/>
                </a:lnTo>
                <a:lnTo>
                  <a:pt x="144" y="448"/>
                </a:lnTo>
                <a:lnTo>
                  <a:pt x="144" y="448"/>
                </a:lnTo>
                <a:lnTo>
                  <a:pt x="140" y="432"/>
                </a:lnTo>
                <a:lnTo>
                  <a:pt x="136" y="418"/>
                </a:lnTo>
                <a:lnTo>
                  <a:pt x="130" y="408"/>
                </a:lnTo>
                <a:lnTo>
                  <a:pt x="122" y="400"/>
                </a:lnTo>
                <a:lnTo>
                  <a:pt x="112" y="396"/>
                </a:lnTo>
                <a:lnTo>
                  <a:pt x="100" y="394"/>
                </a:lnTo>
                <a:lnTo>
                  <a:pt x="86" y="394"/>
                </a:lnTo>
                <a:lnTo>
                  <a:pt x="68" y="398"/>
                </a:lnTo>
                <a:lnTo>
                  <a:pt x="68" y="398"/>
                </a:lnTo>
                <a:lnTo>
                  <a:pt x="72" y="382"/>
                </a:lnTo>
                <a:lnTo>
                  <a:pt x="74" y="368"/>
                </a:lnTo>
                <a:lnTo>
                  <a:pt x="72" y="356"/>
                </a:lnTo>
                <a:lnTo>
                  <a:pt x="68" y="346"/>
                </a:lnTo>
                <a:lnTo>
                  <a:pt x="60" y="338"/>
                </a:lnTo>
                <a:lnTo>
                  <a:pt x="50" y="332"/>
                </a:lnTo>
                <a:lnTo>
                  <a:pt x="36" y="328"/>
                </a:lnTo>
                <a:lnTo>
                  <a:pt x="18" y="324"/>
                </a:lnTo>
                <a:lnTo>
                  <a:pt x="18" y="324"/>
                </a:lnTo>
                <a:lnTo>
                  <a:pt x="28" y="310"/>
                </a:lnTo>
                <a:lnTo>
                  <a:pt x="34" y="298"/>
                </a:lnTo>
                <a:lnTo>
                  <a:pt x="38" y="286"/>
                </a:lnTo>
                <a:lnTo>
                  <a:pt x="36" y="274"/>
                </a:lnTo>
                <a:lnTo>
                  <a:pt x="32" y="264"/>
                </a:lnTo>
                <a:lnTo>
                  <a:pt x="26" y="254"/>
                </a:lnTo>
                <a:lnTo>
                  <a:pt x="14" y="244"/>
                </a:lnTo>
                <a:lnTo>
                  <a:pt x="0" y="234"/>
                </a:lnTo>
                <a:lnTo>
                  <a:pt x="0" y="234"/>
                </a:lnTo>
                <a:lnTo>
                  <a:pt x="14" y="224"/>
                </a:lnTo>
                <a:lnTo>
                  <a:pt x="26" y="214"/>
                </a:lnTo>
                <a:lnTo>
                  <a:pt x="32" y="204"/>
                </a:lnTo>
                <a:lnTo>
                  <a:pt x="36" y="192"/>
                </a:lnTo>
                <a:lnTo>
                  <a:pt x="38" y="182"/>
                </a:lnTo>
                <a:lnTo>
                  <a:pt x="34" y="170"/>
                </a:lnTo>
                <a:lnTo>
                  <a:pt x="28" y="156"/>
                </a:lnTo>
                <a:lnTo>
                  <a:pt x="18" y="142"/>
                </a:lnTo>
                <a:lnTo>
                  <a:pt x="18" y="142"/>
                </a:lnTo>
                <a:lnTo>
                  <a:pt x="36" y="140"/>
                </a:lnTo>
                <a:lnTo>
                  <a:pt x="50" y="134"/>
                </a:lnTo>
                <a:lnTo>
                  <a:pt x="60" y="128"/>
                </a:lnTo>
                <a:lnTo>
                  <a:pt x="68" y="120"/>
                </a:lnTo>
                <a:lnTo>
                  <a:pt x="72" y="110"/>
                </a:lnTo>
                <a:lnTo>
                  <a:pt x="74" y="100"/>
                </a:lnTo>
                <a:lnTo>
                  <a:pt x="72" y="84"/>
                </a:lnTo>
                <a:lnTo>
                  <a:pt x="68" y="68"/>
                </a:lnTo>
                <a:lnTo>
                  <a:pt x="68" y="68"/>
                </a:lnTo>
                <a:lnTo>
                  <a:pt x="86" y="72"/>
                </a:lnTo>
                <a:lnTo>
                  <a:pt x="100" y="72"/>
                </a:lnTo>
                <a:lnTo>
                  <a:pt x="112" y="72"/>
                </a:lnTo>
                <a:lnTo>
                  <a:pt x="122" y="66"/>
                </a:lnTo>
                <a:lnTo>
                  <a:pt x="130" y="60"/>
                </a:lnTo>
                <a:lnTo>
                  <a:pt x="136" y="48"/>
                </a:lnTo>
                <a:lnTo>
                  <a:pt x="140" y="36"/>
                </a:lnTo>
                <a:lnTo>
                  <a:pt x="144" y="18"/>
                </a:lnTo>
                <a:lnTo>
                  <a:pt x="144" y="18"/>
                </a:lnTo>
                <a:lnTo>
                  <a:pt x="158" y="28"/>
                </a:lnTo>
                <a:lnTo>
                  <a:pt x="170" y="34"/>
                </a:lnTo>
                <a:lnTo>
                  <a:pt x="182" y="36"/>
                </a:lnTo>
                <a:lnTo>
                  <a:pt x="194" y="36"/>
                </a:lnTo>
                <a:lnTo>
                  <a:pt x="204" y="32"/>
                </a:lnTo>
                <a:lnTo>
                  <a:pt x="214" y="26"/>
                </a:lnTo>
                <a:lnTo>
                  <a:pt x="224" y="14"/>
                </a:lnTo>
                <a:lnTo>
                  <a:pt x="234" y="0"/>
                </a:lnTo>
                <a:lnTo>
                  <a:pt x="234" y="0"/>
                </a:lnTo>
                <a:lnTo>
                  <a:pt x="244" y="14"/>
                </a:lnTo>
                <a:lnTo>
                  <a:pt x="254" y="26"/>
                </a:lnTo>
                <a:lnTo>
                  <a:pt x="264" y="32"/>
                </a:lnTo>
                <a:lnTo>
                  <a:pt x="274" y="36"/>
                </a:lnTo>
                <a:lnTo>
                  <a:pt x="286" y="36"/>
                </a:lnTo>
                <a:lnTo>
                  <a:pt x="298" y="34"/>
                </a:lnTo>
                <a:lnTo>
                  <a:pt x="310" y="28"/>
                </a:lnTo>
                <a:lnTo>
                  <a:pt x="324" y="18"/>
                </a:lnTo>
                <a:lnTo>
                  <a:pt x="324" y="18"/>
                </a:lnTo>
                <a:lnTo>
                  <a:pt x="328" y="36"/>
                </a:lnTo>
                <a:lnTo>
                  <a:pt x="332" y="48"/>
                </a:lnTo>
                <a:lnTo>
                  <a:pt x="338" y="60"/>
                </a:lnTo>
                <a:lnTo>
                  <a:pt x="346" y="66"/>
                </a:lnTo>
                <a:lnTo>
                  <a:pt x="356" y="72"/>
                </a:lnTo>
                <a:lnTo>
                  <a:pt x="368" y="72"/>
                </a:lnTo>
                <a:lnTo>
                  <a:pt x="382" y="72"/>
                </a:lnTo>
                <a:lnTo>
                  <a:pt x="398" y="68"/>
                </a:lnTo>
                <a:lnTo>
                  <a:pt x="398" y="68"/>
                </a:lnTo>
                <a:lnTo>
                  <a:pt x="396" y="84"/>
                </a:lnTo>
                <a:lnTo>
                  <a:pt x="394" y="100"/>
                </a:lnTo>
                <a:lnTo>
                  <a:pt x="396" y="110"/>
                </a:lnTo>
                <a:lnTo>
                  <a:pt x="400" y="120"/>
                </a:lnTo>
                <a:lnTo>
                  <a:pt x="408" y="128"/>
                </a:lnTo>
                <a:lnTo>
                  <a:pt x="418" y="134"/>
                </a:lnTo>
                <a:lnTo>
                  <a:pt x="432" y="140"/>
                </a:lnTo>
                <a:lnTo>
                  <a:pt x="448" y="142"/>
                </a:lnTo>
                <a:lnTo>
                  <a:pt x="448" y="142"/>
                </a:lnTo>
                <a:lnTo>
                  <a:pt x="440" y="156"/>
                </a:lnTo>
                <a:lnTo>
                  <a:pt x="434" y="170"/>
                </a:lnTo>
                <a:lnTo>
                  <a:pt x="430" y="182"/>
                </a:lnTo>
                <a:lnTo>
                  <a:pt x="430" y="192"/>
                </a:lnTo>
                <a:lnTo>
                  <a:pt x="434" y="204"/>
                </a:lnTo>
                <a:lnTo>
                  <a:pt x="442" y="214"/>
                </a:lnTo>
                <a:lnTo>
                  <a:pt x="452" y="224"/>
                </a:lnTo>
                <a:lnTo>
                  <a:pt x="468" y="234"/>
                </a:lnTo>
                <a:lnTo>
                  <a:pt x="468" y="234"/>
                </a:lnTo>
                <a:close/>
              </a:path>
            </a:pathLst>
          </a:custGeom>
          <a:solidFill>
            <a:srgbClr val="EE751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643188" y="7463289"/>
            <a:ext cx="3492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限定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566988" y="7606164"/>
            <a:ext cx="5588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2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100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2643188" y="7869689"/>
            <a:ext cx="3492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名様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2643188" y="8199889"/>
            <a:ext cx="3492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限定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2566988" y="8342764"/>
            <a:ext cx="5588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2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100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2643188" y="8606289"/>
            <a:ext cx="3492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名様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506663" y="8993639"/>
            <a:ext cx="6286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もれなく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2497138" y="9136514"/>
            <a:ext cx="6985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2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全員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9" name="Freeform 95"/>
          <p:cNvSpPr>
            <a:spLocks/>
          </p:cNvSpPr>
          <p:nvPr/>
        </p:nvSpPr>
        <p:spPr bwMode="auto">
          <a:xfrm>
            <a:off x="2751138" y="5847214"/>
            <a:ext cx="831850" cy="688975"/>
          </a:xfrm>
          <a:custGeom>
            <a:avLst/>
            <a:gdLst/>
            <a:ahLst/>
            <a:cxnLst>
              <a:cxn ang="0">
                <a:pos x="146" y="2"/>
              </a:cxn>
              <a:cxn ang="0">
                <a:pos x="184" y="16"/>
              </a:cxn>
              <a:cxn ang="0">
                <a:pos x="214" y="34"/>
              </a:cxn>
              <a:cxn ang="0">
                <a:pos x="236" y="58"/>
              </a:cxn>
              <a:cxn ang="0">
                <a:pos x="250" y="82"/>
              </a:cxn>
              <a:cxn ang="0">
                <a:pos x="266" y="124"/>
              </a:cxn>
              <a:cxn ang="0">
                <a:pos x="268" y="142"/>
              </a:cxn>
              <a:cxn ang="0">
                <a:pos x="294" y="114"/>
              </a:cxn>
              <a:cxn ang="0">
                <a:pos x="326" y="92"/>
              </a:cxn>
              <a:cxn ang="0">
                <a:pos x="354" y="82"/>
              </a:cxn>
              <a:cxn ang="0">
                <a:pos x="388" y="76"/>
              </a:cxn>
              <a:cxn ang="0">
                <a:pos x="426" y="80"/>
              </a:cxn>
              <a:cxn ang="0">
                <a:pos x="446" y="86"/>
              </a:cxn>
              <a:cxn ang="0">
                <a:pos x="482" y="106"/>
              </a:cxn>
              <a:cxn ang="0">
                <a:pos x="508" y="136"/>
              </a:cxn>
              <a:cxn ang="0">
                <a:pos x="522" y="174"/>
              </a:cxn>
              <a:cxn ang="0">
                <a:pos x="522" y="216"/>
              </a:cxn>
              <a:cxn ang="0">
                <a:pos x="512" y="256"/>
              </a:cxn>
              <a:cxn ang="0">
                <a:pos x="486" y="294"/>
              </a:cxn>
              <a:cxn ang="0">
                <a:pos x="448" y="326"/>
              </a:cxn>
              <a:cxn ang="0">
                <a:pos x="396" y="348"/>
              </a:cxn>
              <a:cxn ang="0">
                <a:pos x="342" y="364"/>
              </a:cxn>
              <a:cxn ang="0">
                <a:pos x="260" y="394"/>
              </a:cxn>
              <a:cxn ang="0">
                <a:pos x="210" y="418"/>
              </a:cxn>
              <a:cxn ang="0">
                <a:pos x="186" y="434"/>
              </a:cxn>
              <a:cxn ang="0">
                <a:pos x="180" y="422"/>
              </a:cxn>
              <a:cxn ang="0">
                <a:pos x="162" y="386"/>
              </a:cxn>
              <a:cxn ang="0">
                <a:pos x="122" y="330"/>
              </a:cxn>
              <a:cxn ang="0">
                <a:pos x="52" y="252"/>
              </a:cxn>
              <a:cxn ang="0">
                <a:pos x="34" y="230"/>
              </a:cxn>
              <a:cxn ang="0">
                <a:pos x="8" y="184"/>
              </a:cxn>
              <a:cxn ang="0">
                <a:pos x="0" y="138"/>
              </a:cxn>
              <a:cxn ang="0">
                <a:pos x="6" y="94"/>
              </a:cxn>
              <a:cxn ang="0">
                <a:pos x="22" y="56"/>
              </a:cxn>
              <a:cxn ang="0">
                <a:pos x="50" y="24"/>
              </a:cxn>
              <a:cxn ang="0">
                <a:pos x="84" y="6"/>
              </a:cxn>
              <a:cxn ang="0">
                <a:pos x="124" y="0"/>
              </a:cxn>
              <a:cxn ang="0">
                <a:pos x="146" y="2"/>
              </a:cxn>
            </a:cxnLst>
            <a:rect l="0" t="0" r="r" b="b"/>
            <a:pathLst>
              <a:path w="524" h="434">
                <a:moveTo>
                  <a:pt x="146" y="2"/>
                </a:moveTo>
                <a:lnTo>
                  <a:pt x="146" y="2"/>
                </a:lnTo>
                <a:lnTo>
                  <a:pt x="166" y="8"/>
                </a:lnTo>
                <a:lnTo>
                  <a:pt x="184" y="16"/>
                </a:lnTo>
                <a:lnTo>
                  <a:pt x="200" y="24"/>
                </a:lnTo>
                <a:lnTo>
                  <a:pt x="214" y="34"/>
                </a:lnTo>
                <a:lnTo>
                  <a:pt x="226" y="46"/>
                </a:lnTo>
                <a:lnTo>
                  <a:pt x="236" y="58"/>
                </a:lnTo>
                <a:lnTo>
                  <a:pt x="244" y="70"/>
                </a:lnTo>
                <a:lnTo>
                  <a:pt x="250" y="82"/>
                </a:lnTo>
                <a:lnTo>
                  <a:pt x="260" y="104"/>
                </a:lnTo>
                <a:lnTo>
                  <a:pt x="266" y="124"/>
                </a:lnTo>
                <a:lnTo>
                  <a:pt x="268" y="142"/>
                </a:lnTo>
                <a:lnTo>
                  <a:pt x="268" y="142"/>
                </a:lnTo>
                <a:lnTo>
                  <a:pt x="280" y="128"/>
                </a:lnTo>
                <a:lnTo>
                  <a:pt x="294" y="114"/>
                </a:lnTo>
                <a:lnTo>
                  <a:pt x="314" y="100"/>
                </a:lnTo>
                <a:lnTo>
                  <a:pt x="326" y="92"/>
                </a:lnTo>
                <a:lnTo>
                  <a:pt x="340" y="86"/>
                </a:lnTo>
                <a:lnTo>
                  <a:pt x="354" y="82"/>
                </a:lnTo>
                <a:lnTo>
                  <a:pt x="370" y="78"/>
                </a:lnTo>
                <a:lnTo>
                  <a:pt x="388" y="76"/>
                </a:lnTo>
                <a:lnTo>
                  <a:pt x="406" y="78"/>
                </a:lnTo>
                <a:lnTo>
                  <a:pt x="426" y="80"/>
                </a:lnTo>
                <a:lnTo>
                  <a:pt x="446" y="86"/>
                </a:lnTo>
                <a:lnTo>
                  <a:pt x="446" y="86"/>
                </a:lnTo>
                <a:lnTo>
                  <a:pt x="466" y="94"/>
                </a:lnTo>
                <a:lnTo>
                  <a:pt x="482" y="106"/>
                </a:lnTo>
                <a:lnTo>
                  <a:pt x="496" y="120"/>
                </a:lnTo>
                <a:lnTo>
                  <a:pt x="508" y="136"/>
                </a:lnTo>
                <a:lnTo>
                  <a:pt x="516" y="154"/>
                </a:lnTo>
                <a:lnTo>
                  <a:pt x="522" y="174"/>
                </a:lnTo>
                <a:lnTo>
                  <a:pt x="524" y="194"/>
                </a:lnTo>
                <a:lnTo>
                  <a:pt x="522" y="216"/>
                </a:lnTo>
                <a:lnTo>
                  <a:pt x="518" y="236"/>
                </a:lnTo>
                <a:lnTo>
                  <a:pt x="512" y="256"/>
                </a:lnTo>
                <a:lnTo>
                  <a:pt x="500" y="276"/>
                </a:lnTo>
                <a:lnTo>
                  <a:pt x="486" y="294"/>
                </a:lnTo>
                <a:lnTo>
                  <a:pt x="470" y="312"/>
                </a:lnTo>
                <a:lnTo>
                  <a:pt x="448" y="326"/>
                </a:lnTo>
                <a:lnTo>
                  <a:pt x="424" y="338"/>
                </a:lnTo>
                <a:lnTo>
                  <a:pt x="396" y="348"/>
                </a:lnTo>
                <a:lnTo>
                  <a:pt x="396" y="348"/>
                </a:lnTo>
                <a:lnTo>
                  <a:pt x="342" y="364"/>
                </a:lnTo>
                <a:lnTo>
                  <a:pt x="296" y="378"/>
                </a:lnTo>
                <a:lnTo>
                  <a:pt x="260" y="394"/>
                </a:lnTo>
                <a:lnTo>
                  <a:pt x="232" y="406"/>
                </a:lnTo>
                <a:lnTo>
                  <a:pt x="210" y="418"/>
                </a:lnTo>
                <a:lnTo>
                  <a:pt x="196" y="426"/>
                </a:lnTo>
                <a:lnTo>
                  <a:pt x="186" y="434"/>
                </a:lnTo>
                <a:lnTo>
                  <a:pt x="186" y="434"/>
                </a:lnTo>
                <a:lnTo>
                  <a:pt x="180" y="422"/>
                </a:lnTo>
                <a:lnTo>
                  <a:pt x="174" y="408"/>
                </a:lnTo>
                <a:lnTo>
                  <a:pt x="162" y="386"/>
                </a:lnTo>
                <a:lnTo>
                  <a:pt x="144" y="362"/>
                </a:lnTo>
                <a:lnTo>
                  <a:pt x="122" y="330"/>
                </a:lnTo>
                <a:lnTo>
                  <a:pt x="92" y="294"/>
                </a:lnTo>
                <a:lnTo>
                  <a:pt x="52" y="252"/>
                </a:lnTo>
                <a:lnTo>
                  <a:pt x="52" y="252"/>
                </a:lnTo>
                <a:lnTo>
                  <a:pt x="34" y="230"/>
                </a:lnTo>
                <a:lnTo>
                  <a:pt x="18" y="206"/>
                </a:lnTo>
                <a:lnTo>
                  <a:pt x="8" y="184"/>
                </a:lnTo>
                <a:lnTo>
                  <a:pt x="2" y="160"/>
                </a:lnTo>
                <a:lnTo>
                  <a:pt x="0" y="138"/>
                </a:lnTo>
                <a:lnTo>
                  <a:pt x="2" y="114"/>
                </a:lnTo>
                <a:lnTo>
                  <a:pt x="6" y="94"/>
                </a:lnTo>
                <a:lnTo>
                  <a:pt x="12" y="74"/>
                </a:lnTo>
                <a:lnTo>
                  <a:pt x="22" y="56"/>
                </a:lnTo>
                <a:lnTo>
                  <a:pt x="34" y="38"/>
                </a:lnTo>
                <a:lnTo>
                  <a:pt x="50" y="24"/>
                </a:lnTo>
                <a:lnTo>
                  <a:pt x="66" y="14"/>
                </a:lnTo>
                <a:lnTo>
                  <a:pt x="84" y="6"/>
                </a:lnTo>
                <a:lnTo>
                  <a:pt x="104" y="0"/>
                </a:lnTo>
                <a:lnTo>
                  <a:pt x="124" y="0"/>
                </a:lnTo>
                <a:lnTo>
                  <a:pt x="146" y="2"/>
                </a:lnTo>
                <a:lnTo>
                  <a:pt x="146" y="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0" name="Freeform 96"/>
          <p:cNvSpPr>
            <a:spLocks/>
          </p:cNvSpPr>
          <p:nvPr/>
        </p:nvSpPr>
        <p:spPr bwMode="auto">
          <a:xfrm>
            <a:off x="6611938" y="8418964"/>
            <a:ext cx="831850" cy="692150"/>
          </a:xfrm>
          <a:custGeom>
            <a:avLst/>
            <a:gdLst/>
            <a:ahLst/>
            <a:cxnLst>
              <a:cxn ang="0">
                <a:pos x="146" y="4"/>
              </a:cxn>
              <a:cxn ang="0">
                <a:pos x="184" y="16"/>
              </a:cxn>
              <a:cxn ang="0">
                <a:pos x="214" y="36"/>
              </a:cxn>
              <a:cxn ang="0">
                <a:pos x="236" y="60"/>
              </a:cxn>
              <a:cxn ang="0">
                <a:pos x="250" y="84"/>
              </a:cxn>
              <a:cxn ang="0">
                <a:pos x="266" y="126"/>
              </a:cxn>
              <a:cxn ang="0">
                <a:pos x="268" y="144"/>
              </a:cxn>
              <a:cxn ang="0">
                <a:pos x="294" y="116"/>
              </a:cxn>
              <a:cxn ang="0">
                <a:pos x="326" y="94"/>
              </a:cxn>
              <a:cxn ang="0">
                <a:pos x="354" y="84"/>
              </a:cxn>
              <a:cxn ang="0">
                <a:pos x="388" y="78"/>
              </a:cxn>
              <a:cxn ang="0">
                <a:pos x="426" y="82"/>
              </a:cxn>
              <a:cxn ang="0">
                <a:pos x="446" y="86"/>
              </a:cxn>
              <a:cxn ang="0">
                <a:pos x="482" y="106"/>
              </a:cxn>
              <a:cxn ang="0">
                <a:pos x="508" y="138"/>
              </a:cxn>
              <a:cxn ang="0">
                <a:pos x="522" y="176"/>
              </a:cxn>
              <a:cxn ang="0">
                <a:pos x="522" y="216"/>
              </a:cxn>
              <a:cxn ang="0">
                <a:pos x="512" y="258"/>
              </a:cxn>
              <a:cxn ang="0">
                <a:pos x="486" y="296"/>
              </a:cxn>
              <a:cxn ang="0">
                <a:pos x="448" y="328"/>
              </a:cxn>
              <a:cxn ang="0">
                <a:pos x="396" y="350"/>
              </a:cxn>
              <a:cxn ang="0">
                <a:pos x="342" y="364"/>
              </a:cxn>
              <a:cxn ang="0">
                <a:pos x="260" y="394"/>
              </a:cxn>
              <a:cxn ang="0">
                <a:pos x="210" y="418"/>
              </a:cxn>
              <a:cxn ang="0">
                <a:pos x="186" y="436"/>
              </a:cxn>
              <a:cxn ang="0">
                <a:pos x="180" y="424"/>
              </a:cxn>
              <a:cxn ang="0">
                <a:pos x="162" y="388"/>
              </a:cxn>
              <a:cxn ang="0">
                <a:pos x="122" y="332"/>
              </a:cxn>
              <a:cxn ang="0">
                <a:pos x="52" y="254"/>
              </a:cxn>
              <a:cxn ang="0">
                <a:pos x="34" y="232"/>
              </a:cxn>
              <a:cxn ang="0">
                <a:pos x="8" y="184"/>
              </a:cxn>
              <a:cxn ang="0">
                <a:pos x="0" y="138"/>
              </a:cxn>
              <a:cxn ang="0">
                <a:pos x="6" y="94"/>
              </a:cxn>
              <a:cxn ang="0">
                <a:pos x="22" y="56"/>
              </a:cxn>
              <a:cxn ang="0">
                <a:pos x="50" y="26"/>
              </a:cxn>
              <a:cxn ang="0">
                <a:pos x="84" y="6"/>
              </a:cxn>
              <a:cxn ang="0">
                <a:pos x="124" y="0"/>
              </a:cxn>
              <a:cxn ang="0">
                <a:pos x="146" y="4"/>
              </a:cxn>
            </a:cxnLst>
            <a:rect l="0" t="0" r="r" b="b"/>
            <a:pathLst>
              <a:path w="524" h="436">
                <a:moveTo>
                  <a:pt x="146" y="4"/>
                </a:moveTo>
                <a:lnTo>
                  <a:pt x="146" y="4"/>
                </a:lnTo>
                <a:lnTo>
                  <a:pt x="166" y="10"/>
                </a:lnTo>
                <a:lnTo>
                  <a:pt x="184" y="16"/>
                </a:lnTo>
                <a:lnTo>
                  <a:pt x="200" y="26"/>
                </a:lnTo>
                <a:lnTo>
                  <a:pt x="214" y="36"/>
                </a:lnTo>
                <a:lnTo>
                  <a:pt x="226" y="48"/>
                </a:lnTo>
                <a:lnTo>
                  <a:pt x="236" y="60"/>
                </a:lnTo>
                <a:lnTo>
                  <a:pt x="244" y="72"/>
                </a:lnTo>
                <a:lnTo>
                  <a:pt x="250" y="84"/>
                </a:lnTo>
                <a:lnTo>
                  <a:pt x="260" y="106"/>
                </a:lnTo>
                <a:lnTo>
                  <a:pt x="266" y="126"/>
                </a:lnTo>
                <a:lnTo>
                  <a:pt x="268" y="144"/>
                </a:lnTo>
                <a:lnTo>
                  <a:pt x="268" y="144"/>
                </a:lnTo>
                <a:lnTo>
                  <a:pt x="280" y="130"/>
                </a:lnTo>
                <a:lnTo>
                  <a:pt x="294" y="116"/>
                </a:lnTo>
                <a:lnTo>
                  <a:pt x="314" y="100"/>
                </a:lnTo>
                <a:lnTo>
                  <a:pt x="326" y="94"/>
                </a:lnTo>
                <a:lnTo>
                  <a:pt x="340" y="88"/>
                </a:lnTo>
                <a:lnTo>
                  <a:pt x="354" y="84"/>
                </a:lnTo>
                <a:lnTo>
                  <a:pt x="370" y="80"/>
                </a:lnTo>
                <a:lnTo>
                  <a:pt x="388" y="78"/>
                </a:lnTo>
                <a:lnTo>
                  <a:pt x="406" y="78"/>
                </a:lnTo>
                <a:lnTo>
                  <a:pt x="426" y="82"/>
                </a:lnTo>
                <a:lnTo>
                  <a:pt x="446" y="86"/>
                </a:lnTo>
                <a:lnTo>
                  <a:pt x="446" y="86"/>
                </a:lnTo>
                <a:lnTo>
                  <a:pt x="466" y="96"/>
                </a:lnTo>
                <a:lnTo>
                  <a:pt x="482" y="106"/>
                </a:lnTo>
                <a:lnTo>
                  <a:pt x="496" y="122"/>
                </a:lnTo>
                <a:lnTo>
                  <a:pt x="508" y="138"/>
                </a:lnTo>
                <a:lnTo>
                  <a:pt x="516" y="156"/>
                </a:lnTo>
                <a:lnTo>
                  <a:pt x="522" y="176"/>
                </a:lnTo>
                <a:lnTo>
                  <a:pt x="524" y="196"/>
                </a:lnTo>
                <a:lnTo>
                  <a:pt x="522" y="216"/>
                </a:lnTo>
                <a:lnTo>
                  <a:pt x="518" y="238"/>
                </a:lnTo>
                <a:lnTo>
                  <a:pt x="512" y="258"/>
                </a:lnTo>
                <a:lnTo>
                  <a:pt x="500" y="278"/>
                </a:lnTo>
                <a:lnTo>
                  <a:pt x="486" y="296"/>
                </a:lnTo>
                <a:lnTo>
                  <a:pt x="470" y="312"/>
                </a:lnTo>
                <a:lnTo>
                  <a:pt x="448" y="328"/>
                </a:lnTo>
                <a:lnTo>
                  <a:pt x="424" y="340"/>
                </a:lnTo>
                <a:lnTo>
                  <a:pt x="396" y="350"/>
                </a:lnTo>
                <a:lnTo>
                  <a:pt x="396" y="350"/>
                </a:lnTo>
                <a:lnTo>
                  <a:pt x="342" y="364"/>
                </a:lnTo>
                <a:lnTo>
                  <a:pt x="296" y="380"/>
                </a:lnTo>
                <a:lnTo>
                  <a:pt x="260" y="394"/>
                </a:lnTo>
                <a:lnTo>
                  <a:pt x="232" y="408"/>
                </a:lnTo>
                <a:lnTo>
                  <a:pt x="210" y="418"/>
                </a:lnTo>
                <a:lnTo>
                  <a:pt x="196" y="428"/>
                </a:lnTo>
                <a:lnTo>
                  <a:pt x="186" y="436"/>
                </a:lnTo>
                <a:lnTo>
                  <a:pt x="186" y="436"/>
                </a:lnTo>
                <a:lnTo>
                  <a:pt x="180" y="424"/>
                </a:lnTo>
                <a:lnTo>
                  <a:pt x="174" y="408"/>
                </a:lnTo>
                <a:lnTo>
                  <a:pt x="162" y="388"/>
                </a:lnTo>
                <a:lnTo>
                  <a:pt x="144" y="362"/>
                </a:lnTo>
                <a:lnTo>
                  <a:pt x="122" y="332"/>
                </a:lnTo>
                <a:lnTo>
                  <a:pt x="92" y="296"/>
                </a:lnTo>
                <a:lnTo>
                  <a:pt x="52" y="254"/>
                </a:lnTo>
                <a:lnTo>
                  <a:pt x="52" y="254"/>
                </a:lnTo>
                <a:lnTo>
                  <a:pt x="34" y="232"/>
                </a:lnTo>
                <a:lnTo>
                  <a:pt x="18" y="208"/>
                </a:lnTo>
                <a:lnTo>
                  <a:pt x="8" y="184"/>
                </a:lnTo>
                <a:lnTo>
                  <a:pt x="2" y="162"/>
                </a:lnTo>
                <a:lnTo>
                  <a:pt x="0" y="138"/>
                </a:lnTo>
                <a:lnTo>
                  <a:pt x="2" y="116"/>
                </a:lnTo>
                <a:lnTo>
                  <a:pt x="6" y="94"/>
                </a:lnTo>
                <a:lnTo>
                  <a:pt x="12" y="74"/>
                </a:lnTo>
                <a:lnTo>
                  <a:pt x="22" y="56"/>
                </a:lnTo>
                <a:lnTo>
                  <a:pt x="34" y="40"/>
                </a:lnTo>
                <a:lnTo>
                  <a:pt x="50" y="26"/>
                </a:lnTo>
                <a:lnTo>
                  <a:pt x="66" y="14"/>
                </a:lnTo>
                <a:lnTo>
                  <a:pt x="84" y="6"/>
                </a:lnTo>
                <a:lnTo>
                  <a:pt x="104" y="2"/>
                </a:lnTo>
                <a:lnTo>
                  <a:pt x="124" y="0"/>
                </a:lnTo>
                <a:lnTo>
                  <a:pt x="146" y="4"/>
                </a:lnTo>
                <a:lnTo>
                  <a:pt x="146" y="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1" name="Freeform 97"/>
          <p:cNvSpPr>
            <a:spLocks/>
          </p:cNvSpPr>
          <p:nvPr/>
        </p:nvSpPr>
        <p:spPr bwMode="auto">
          <a:xfrm>
            <a:off x="6380163" y="4951864"/>
            <a:ext cx="831850" cy="692150"/>
          </a:xfrm>
          <a:custGeom>
            <a:avLst/>
            <a:gdLst/>
            <a:ahLst/>
            <a:cxnLst>
              <a:cxn ang="0">
                <a:pos x="144" y="4"/>
              </a:cxn>
              <a:cxn ang="0">
                <a:pos x="184" y="16"/>
              </a:cxn>
              <a:cxn ang="0">
                <a:pos x="214" y="36"/>
              </a:cxn>
              <a:cxn ang="0">
                <a:pos x="234" y="60"/>
              </a:cxn>
              <a:cxn ang="0">
                <a:pos x="250" y="84"/>
              </a:cxn>
              <a:cxn ang="0">
                <a:pos x="264" y="126"/>
              </a:cxn>
              <a:cxn ang="0">
                <a:pos x="268" y="144"/>
              </a:cxn>
              <a:cxn ang="0">
                <a:pos x="294" y="116"/>
              </a:cxn>
              <a:cxn ang="0">
                <a:pos x="326" y="94"/>
              </a:cxn>
              <a:cxn ang="0">
                <a:pos x="354" y="84"/>
              </a:cxn>
              <a:cxn ang="0">
                <a:pos x="386" y="78"/>
              </a:cxn>
              <a:cxn ang="0">
                <a:pos x="424" y="82"/>
              </a:cxn>
              <a:cxn ang="0">
                <a:pos x="446" y="86"/>
              </a:cxn>
              <a:cxn ang="0">
                <a:pos x="482" y="106"/>
              </a:cxn>
              <a:cxn ang="0">
                <a:pos x="508" y="138"/>
              </a:cxn>
              <a:cxn ang="0">
                <a:pos x="520" y="176"/>
              </a:cxn>
              <a:cxn ang="0">
                <a:pos x="522" y="216"/>
              </a:cxn>
              <a:cxn ang="0">
                <a:pos x="510" y="258"/>
              </a:cxn>
              <a:cxn ang="0">
                <a:pos x="486" y="296"/>
              </a:cxn>
              <a:cxn ang="0">
                <a:pos x="448" y="328"/>
              </a:cxn>
              <a:cxn ang="0">
                <a:pos x="396" y="350"/>
              </a:cxn>
              <a:cxn ang="0">
                <a:pos x="342" y="364"/>
              </a:cxn>
              <a:cxn ang="0">
                <a:pos x="260" y="394"/>
              </a:cxn>
              <a:cxn ang="0">
                <a:pos x="210" y="418"/>
              </a:cxn>
              <a:cxn ang="0">
                <a:pos x="184" y="436"/>
              </a:cxn>
              <a:cxn ang="0">
                <a:pos x="180" y="424"/>
              </a:cxn>
              <a:cxn ang="0">
                <a:pos x="162" y="388"/>
              </a:cxn>
              <a:cxn ang="0">
                <a:pos x="120" y="332"/>
              </a:cxn>
              <a:cxn ang="0">
                <a:pos x="52" y="254"/>
              </a:cxn>
              <a:cxn ang="0">
                <a:pos x="32" y="232"/>
              </a:cxn>
              <a:cxn ang="0">
                <a:pos x="8" y="184"/>
              </a:cxn>
              <a:cxn ang="0">
                <a:pos x="0" y="138"/>
              </a:cxn>
              <a:cxn ang="0">
                <a:pos x="4" y="94"/>
              </a:cxn>
              <a:cxn ang="0">
                <a:pos x="22" y="56"/>
              </a:cxn>
              <a:cxn ang="0">
                <a:pos x="48" y="26"/>
              </a:cxn>
              <a:cxn ang="0">
                <a:pos x="84" y="6"/>
              </a:cxn>
              <a:cxn ang="0">
                <a:pos x="124" y="0"/>
              </a:cxn>
              <a:cxn ang="0">
                <a:pos x="144" y="4"/>
              </a:cxn>
            </a:cxnLst>
            <a:rect l="0" t="0" r="r" b="b"/>
            <a:pathLst>
              <a:path w="524" h="436">
                <a:moveTo>
                  <a:pt x="144" y="4"/>
                </a:moveTo>
                <a:lnTo>
                  <a:pt x="144" y="4"/>
                </a:lnTo>
                <a:lnTo>
                  <a:pt x="166" y="10"/>
                </a:lnTo>
                <a:lnTo>
                  <a:pt x="184" y="16"/>
                </a:lnTo>
                <a:lnTo>
                  <a:pt x="200" y="26"/>
                </a:lnTo>
                <a:lnTo>
                  <a:pt x="214" y="36"/>
                </a:lnTo>
                <a:lnTo>
                  <a:pt x="224" y="48"/>
                </a:lnTo>
                <a:lnTo>
                  <a:pt x="234" y="60"/>
                </a:lnTo>
                <a:lnTo>
                  <a:pt x="244" y="72"/>
                </a:lnTo>
                <a:lnTo>
                  <a:pt x="250" y="84"/>
                </a:lnTo>
                <a:lnTo>
                  <a:pt x="260" y="106"/>
                </a:lnTo>
                <a:lnTo>
                  <a:pt x="264" y="126"/>
                </a:lnTo>
                <a:lnTo>
                  <a:pt x="268" y="144"/>
                </a:lnTo>
                <a:lnTo>
                  <a:pt x="268" y="144"/>
                </a:lnTo>
                <a:lnTo>
                  <a:pt x="280" y="130"/>
                </a:lnTo>
                <a:lnTo>
                  <a:pt x="294" y="116"/>
                </a:lnTo>
                <a:lnTo>
                  <a:pt x="314" y="100"/>
                </a:lnTo>
                <a:lnTo>
                  <a:pt x="326" y="94"/>
                </a:lnTo>
                <a:lnTo>
                  <a:pt x="340" y="88"/>
                </a:lnTo>
                <a:lnTo>
                  <a:pt x="354" y="84"/>
                </a:lnTo>
                <a:lnTo>
                  <a:pt x="370" y="80"/>
                </a:lnTo>
                <a:lnTo>
                  <a:pt x="386" y="78"/>
                </a:lnTo>
                <a:lnTo>
                  <a:pt x="404" y="78"/>
                </a:lnTo>
                <a:lnTo>
                  <a:pt x="424" y="82"/>
                </a:lnTo>
                <a:lnTo>
                  <a:pt x="446" y="86"/>
                </a:lnTo>
                <a:lnTo>
                  <a:pt x="446" y="86"/>
                </a:lnTo>
                <a:lnTo>
                  <a:pt x="464" y="96"/>
                </a:lnTo>
                <a:lnTo>
                  <a:pt x="482" y="106"/>
                </a:lnTo>
                <a:lnTo>
                  <a:pt x="496" y="122"/>
                </a:lnTo>
                <a:lnTo>
                  <a:pt x="508" y="138"/>
                </a:lnTo>
                <a:lnTo>
                  <a:pt x="516" y="156"/>
                </a:lnTo>
                <a:lnTo>
                  <a:pt x="520" y="176"/>
                </a:lnTo>
                <a:lnTo>
                  <a:pt x="524" y="196"/>
                </a:lnTo>
                <a:lnTo>
                  <a:pt x="522" y="216"/>
                </a:lnTo>
                <a:lnTo>
                  <a:pt x="518" y="238"/>
                </a:lnTo>
                <a:lnTo>
                  <a:pt x="510" y="258"/>
                </a:lnTo>
                <a:lnTo>
                  <a:pt x="500" y="278"/>
                </a:lnTo>
                <a:lnTo>
                  <a:pt x="486" y="296"/>
                </a:lnTo>
                <a:lnTo>
                  <a:pt x="468" y="312"/>
                </a:lnTo>
                <a:lnTo>
                  <a:pt x="448" y="328"/>
                </a:lnTo>
                <a:lnTo>
                  <a:pt x="424" y="340"/>
                </a:lnTo>
                <a:lnTo>
                  <a:pt x="396" y="350"/>
                </a:lnTo>
                <a:lnTo>
                  <a:pt x="396" y="350"/>
                </a:lnTo>
                <a:lnTo>
                  <a:pt x="342" y="364"/>
                </a:lnTo>
                <a:lnTo>
                  <a:pt x="296" y="380"/>
                </a:lnTo>
                <a:lnTo>
                  <a:pt x="260" y="394"/>
                </a:lnTo>
                <a:lnTo>
                  <a:pt x="230" y="408"/>
                </a:lnTo>
                <a:lnTo>
                  <a:pt x="210" y="418"/>
                </a:lnTo>
                <a:lnTo>
                  <a:pt x="196" y="428"/>
                </a:lnTo>
                <a:lnTo>
                  <a:pt x="184" y="436"/>
                </a:lnTo>
                <a:lnTo>
                  <a:pt x="184" y="436"/>
                </a:lnTo>
                <a:lnTo>
                  <a:pt x="180" y="424"/>
                </a:lnTo>
                <a:lnTo>
                  <a:pt x="172" y="408"/>
                </a:lnTo>
                <a:lnTo>
                  <a:pt x="162" y="388"/>
                </a:lnTo>
                <a:lnTo>
                  <a:pt x="144" y="362"/>
                </a:lnTo>
                <a:lnTo>
                  <a:pt x="120" y="332"/>
                </a:lnTo>
                <a:lnTo>
                  <a:pt x="90" y="296"/>
                </a:lnTo>
                <a:lnTo>
                  <a:pt x="52" y="254"/>
                </a:lnTo>
                <a:lnTo>
                  <a:pt x="52" y="254"/>
                </a:lnTo>
                <a:lnTo>
                  <a:pt x="32" y="232"/>
                </a:lnTo>
                <a:lnTo>
                  <a:pt x="18" y="208"/>
                </a:lnTo>
                <a:lnTo>
                  <a:pt x="8" y="184"/>
                </a:lnTo>
                <a:lnTo>
                  <a:pt x="2" y="162"/>
                </a:lnTo>
                <a:lnTo>
                  <a:pt x="0" y="138"/>
                </a:lnTo>
                <a:lnTo>
                  <a:pt x="0" y="116"/>
                </a:lnTo>
                <a:lnTo>
                  <a:pt x="4" y="94"/>
                </a:lnTo>
                <a:lnTo>
                  <a:pt x="12" y="74"/>
                </a:lnTo>
                <a:lnTo>
                  <a:pt x="22" y="56"/>
                </a:lnTo>
                <a:lnTo>
                  <a:pt x="34" y="40"/>
                </a:lnTo>
                <a:lnTo>
                  <a:pt x="48" y="26"/>
                </a:lnTo>
                <a:lnTo>
                  <a:pt x="66" y="14"/>
                </a:lnTo>
                <a:lnTo>
                  <a:pt x="84" y="6"/>
                </a:lnTo>
                <a:lnTo>
                  <a:pt x="102" y="2"/>
                </a:lnTo>
                <a:lnTo>
                  <a:pt x="124" y="0"/>
                </a:lnTo>
                <a:lnTo>
                  <a:pt x="144" y="4"/>
                </a:lnTo>
                <a:lnTo>
                  <a:pt x="144" y="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2" name="Rectangle 98"/>
          <p:cNvSpPr>
            <a:spLocks noChangeArrowheads="1"/>
          </p:cNvSpPr>
          <p:nvPr/>
        </p:nvSpPr>
        <p:spPr bwMode="auto">
          <a:xfrm>
            <a:off x="3773488" y="8412614"/>
            <a:ext cx="139461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1" i="0" u="none" strike="noStrike" cap="none" normalizeH="0" baseline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フラワーギフ</a:t>
            </a:r>
            <a:endParaRPr kumimoji="1" lang="ja-JP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3" name="Rectangle 99"/>
          <p:cNvSpPr>
            <a:spLocks noChangeArrowheads="1"/>
          </p:cNvSpPr>
          <p:nvPr/>
        </p:nvSpPr>
        <p:spPr bwMode="auto">
          <a:xfrm>
            <a:off x="5122863" y="8412614"/>
            <a:ext cx="2324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1" i="0" u="none" strike="noStrike" cap="none" normalizeH="0" baseline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ト</a:t>
            </a:r>
            <a:endParaRPr kumimoji="1" lang="ja-JP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4" name="Rectangle 100"/>
          <p:cNvSpPr>
            <a:spLocks noChangeArrowheads="1"/>
          </p:cNvSpPr>
          <p:nvPr/>
        </p:nvSpPr>
        <p:spPr bwMode="auto">
          <a:xfrm>
            <a:off x="5405438" y="8412614"/>
            <a:ext cx="11702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1" i="0" u="none" strike="noStrike" cap="none" normalizeH="0" baseline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C</a:t>
            </a:r>
            <a:endParaRPr kumimoji="1" lang="ja-JP" altLang="ja-JP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" name="Rectangle 101"/>
          <p:cNvSpPr>
            <a:spLocks noChangeArrowheads="1"/>
          </p:cNvSpPr>
          <p:nvPr/>
        </p:nvSpPr>
        <p:spPr bwMode="auto">
          <a:xfrm>
            <a:off x="3786188" y="8666614"/>
            <a:ext cx="2857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○○○○○○○○○○○○○○○○○○○○○○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6" name="Rectangle 102"/>
          <p:cNvSpPr>
            <a:spLocks noChangeArrowheads="1"/>
          </p:cNvSpPr>
          <p:nvPr/>
        </p:nvSpPr>
        <p:spPr bwMode="auto">
          <a:xfrm>
            <a:off x="3786188" y="8806314"/>
            <a:ext cx="2857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○○○○○○○○○○○○○○○○○○○○○○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7" name="Rectangle 103"/>
          <p:cNvSpPr>
            <a:spLocks noChangeArrowheads="1"/>
          </p:cNvSpPr>
          <p:nvPr/>
        </p:nvSpPr>
        <p:spPr bwMode="auto">
          <a:xfrm>
            <a:off x="3786188" y="8946014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　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8" name="Rectangle 104"/>
          <p:cNvSpPr>
            <a:spLocks noChangeArrowheads="1"/>
          </p:cNvSpPr>
          <p:nvPr/>
        </p:nvSpPr>
        <p:spPr bwMode="auto">
          <a:xfrm>
            <a:off x="6691313" y="8647564"/>
            <a:ext cx="4572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600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9" name="Rectangle 105"/>
          <p:cNvSpPr>
            <a:spLocks noChangeArrowheads="1"/>
          </p:cNvSpPr>
          <p:nvPr/>
        </p:nvSpPr>
        <p:spPr bwMode="auto">
          <a:xfrm>
            <a:off x="7027863" y="8647564"/>
            <a:ext cx="228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0" name="Rectangle 106"/>
          <p:cNvSpPr>
            <a:spLocks noChangeArrowheads="1"/>
          </p:cNvSpPr>
          <p:nvPr/>
        </p:nvSpPr>
        <p:spPr bwMode="auto">
          <a:xfrm>
            <a:off x="7196138" y="8647564"/>
            <a:ext cx="3429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1" name="Rectangle 109"/>
          <p:cNvSpPr>
            <a:spLocks noChangeArrowheads="1"/>
          </p:cNvSpPr>
          <p:nvPr/>
        </p:nvSpPr>
        <p:spPr bwMode="auto">
          <a:xfrm>
            <a:off x="481552" y="7555364"/>
            <a:ext cx="1917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3,000</a:t>
            </a:r>
            <a:r>
              <a:rPr kumimoji="1" lang="ja-JP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円以上お買い上げで</a:t>
            </a:r>
            <a:endParaRPr kumimoji="1" lang="en-US" altLang="ja-JP" sz="13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ja-JP" altLang="ja-JP" sz="13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ハンカチをプレゼント</a:t>
            </a:r>
            <a:endParaRPr lang="ja-JP" altLang="ja-JP" sz="1300" dirty="0" smtClean="0"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2" name="Rectangle 117"/>
          <p:cNvSpPr>
            <a:spLocks noChangeArrowheads="1"/>
          </p:cNvSpPr>
          <p:nvPr/>
        </p:nvSpPr>
        <p:spPr bwMode="auto">
          <a:xfrm>
            <a:off x="747713" y="7006089"/>
            <a:ext cx="24003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期間限定プレゼント！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3" name="Rectangle 118"/>
          <p:cNvSpPr>
            <a:spLocks noChangeArrowheads="1"/>
          </p:cNvSpPr>
          <p:nvPr/>
        </p:nvSpPr>
        <p:spPr bwMode="auto">
          <a:xfrm>
            <a:off x="649288" y="5869439"/>
            <a:ext cx="139461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フラワーギフ</a:t>
            </a:r>
            <a:endParaRPr kumimoji="1" 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4" name="Rectangle 119"/>
          <p:cNvSpPr>
            <a:spLocks noChangeArrowheads="1"/>
          </p:cNvSpPr>
          <p:nvPr/>
        </p:nvSpPr>
        <p:spPr bwMode="auto">
          <a:xfrm>
            <a:off x="1998663" y="5869439"/>
            <a:ext cx="2324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1" i="0" u="none" strike="noStrike" cap="none" normalizeH="0" baseline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ト</a:t>
            </a:r>
            <a:endParaRPr kumimoji="1" lang="ja-JP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5" name="Rectangle 120"/>
          <p:cNvSpPr>
            <a:spLocks noChangeArrowheads="1"/>
          </p:cNvSpPr>
          <p:nvPr/>
        </p:nvSpPr>
        <p:spPr bwMode="auto">
          <a:xfrm>
            <a:off x="2281238" y="5869439"/>
            <a:ext cx="11702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B</a:t>
            </a:r>
            <a:endParaRPr kumimoji="1" lang="ja-JP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6" name="Rectangle 121"/>
          <p:cNvSpPr>
            <a:spLocks noChangeArrowheads="1"/>
          </p:cNvSpPr>
          <p:nvPr/>
        </p:nvSpPr>
        <p:spPr bwMode="auto">
          <a:xfrm>
            <a:off x="661988" y="6136139"/>
            <a:ext cx="2095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○○○○○○○○○○○○○○○○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7" name="Rectangle 122"/>
          <p:cNvSpPr>
            <a:spLocks noChangeArrowheads="1"/>
          </p:cNvSpPr>
          <p:nvPr/>
        </p:nvSpPr>
        <p:spPr bwMode="auto">
          <a:xfrm>
            <a:off x="661988" y="6275839"/>
            <a:ext cx="2095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○○○○○○○○○○○○○○○○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8" name="Rectangle 123"/>
          <p:cNvSpPr>
            <a:spLocks noChangeArrowheads="1"/>
          </p:cNvSpPr>
          <p:nvPr/>
        </p:nvSpPr>
        <p:spPr bwMode="auto">
          <a:xfrm>
            <a:off x="661988" y="6415539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　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9" name="Rectangle 124"/>
          <p:cNvSpPr>
            <a:spLocks noChangeArrowheads="1"/>
          </p:cNvSpPr>
          <p:nvPr/>
        </p:nvSpPr>
        <p:spPr bwMode="auto">
          <a:xfrm>
            <a:off x="2830513" y="6082164"/>
            <a:ext cx="4572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450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0" name="Rectangle 125"/>
          <p:cNvSpPr>
            <a:spLocks noChangeArrowheads="1"/>
          </p:cNvSpPr>
          <p:nvPr/>
        </p:nvSpPr>
        <p:spPr bwMode="auto">
          <a:xfrm>
            <a:off x="3167063" y="6082164"/>
            <a:ext cx="228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1" name="Rectangle 126"/>
          <p:cNvSpPr>
            <a:spLocks noChangeArrowheads="1"/>
          </p:cNvSpPr>
          <p:nvPr/>
        </p:nvSpPr>
        <p:spPr bwMode="auto">
          <a:xfrm>
            <a:off x="3335338" y="6082164"/>
            <a:ext cx="3429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2" name="Rectangle 127"/>
          <p:cNvSpPr>
            <a:spLocks noChangeArrowheads="1"/>
          </p:cNvSpPr>
          <p:nvPr/>
        </p:nvSpPr>
        <p:spPr bwMode="auto">
          <a:xfrm>
            <a:off x="4278313" y="4974089"/>
            <a:ext cx="138499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フラワーギフ</a:t>
            </a:r>
            <a:endParaRPr kumimoji="1" lang="ja-JP" sz="1800" b="1" i="0" u="none" strike="noStrike" cap="none" normalizeH="0" baseline="0" dirty="0" smtClean="0">
              <a:ln>
                <a:noFill/>
              </a:ln>
              <a:solidFill>
                <a:srgbClr val="92044C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3" name="Rectangle 128"/>
          <p:cNvSpPr>
            <a:spLocks noChangeArrowheads="1"/>
          </p:cNvSpPr>
          <p:nvPr/>
        </p:nvSpPr>
        <p:spPr bwMode="auto">
          <a:xfrm>
            <a:off x="5627688" y="4974089"/>
            <a:ext cx="2324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ト</a:t>
            </a:r>
            <a:endParaRPr kumimoji="1" 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4" name="Rectangle 129"/>
          <p:cNvSpPr>
            <a:spLocks noChangeArrowheads="1"/>
          </p:cNvSpPr>
          <p:nvPr/>
        </p:nvSpPr>
        <p:spPr bwMode="auto">
          <a:xfrm>
            <a:off x="5907088" y="4974089"/>
            <a:ext cx="11702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1" i="0" u="none" strike="noStrike" cap="none" normalizeH="0" baseline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A</a:t>
            </a:r>
            <a:endParaRPr kumimoji="1" lang="ja-JP" altLang="ja-JP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5" name="Rectangle 130"/>
          <p:cNvSpPr>
            <a:spLocks noChangeArrowheads="1"/>
          </p:cNvSpPr>
          <p:nvPr/>
        </p:nvSpPr>
        <p:spPr bwMode="auto">
          <a:xfrm>
            <a:off x="4287838" y="5240789"/>
            <a:ext cx="2095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○○○○○○○○○○○○○○○○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6" name="Rectangle 131"/>
          <p:cNvSpPr>
            <a:spLocks noChangeArrowheads="1"/>
          </p:cNvSpPr>
          <p:nvPr/>
        </p:nvSpPr>
        <p:spPr bwMode="auto">
          <a:xfrm>
            <a:off x="4287838" y="5380489"/>
            <a:ext cx="2095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○○○○○○○○○○○○○○○○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7" name="Rectangle 132"/>
          <p:cNvSpPr>
            <a:spLocks noChangeArrowheads="1"/>
          </p:cNvSpPr>
          <p:nvPr/>
        </p:nvSpPr>
        <p:spPr bwMode="auto">
          <a:xfrm>
            <a:off x="4287838" y="5520189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　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8" name="Rectangle 133"/>
          <p:cNvSpPr>
            <a:spLocks noChangeArrowheads="1"/>
          </p:cNvSpPr>
          <p:nvPr/>
        </p:nvSpPr>
        <p:spPr bwMode="auto">
          <a:xfrm>
            <a:off x="6456363" y="5189989"/>
            <a:ext cx="4572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300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9" name="Rectangle 134"/>
          <p:cNvSpPr>
            <a:spLocks noChangeArrowheads="1"/>
          </p:cNvSpPr>
          <p:nvPr/>
        </p:nvSpPr>
        <p:spPr bwMode="auto">
          <a:xfrm>
            <a:off x="6796088" y="5189989"/>
            <a:ext cx="228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50" name="Rectangle 135"/>
          <p:cNvSpPr>
            <a:spLocks noChangeArrowheads="1"/>
          </p:cNvSpPr>
          <p:nvPr/>
        </p:nvSpPr>
        <p:spPr bwMode="auto">
          <a:xfrm>
            <a:off x="6964363" y="5189989"/>
            <a:ext cx="3429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51" name="Rectangle 136"/>
          <p:cNvSpPr>
            <a:spLocks noChangeArrowheads="1"/>
          </p:cNvSpPr>
          <p:nvPr/>
        </p:nvSpPr>
        <p:spPr bwMode="auto">
          <a:xfrm>
            <a:off x="4063255" y="9402794"/>
            <a:ext cx="3194785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5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アスクルギフト</a:t>
            </a:r>
            <a:r>
              <a:rPr kumimoji="1" lang="ja-JP" altLang="ja-JP" sz="25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SHOP</a:t>
            </a:r>
            <a:endParaRPr kumimoji="1" lang="ja-JP" altLang="ja-JP" sz="1800" b="1" i="0" u="none" strike="noStrike" cap="none" normalizeH="0" baseline="0" dirty="0" smtClean="0">
              <a:ln>
                <a:noFill/>
              </a:ln>
              <a:solidFill>
                <a:srgbClr val="92044C"/>
              </a:solidFill>
              <a:effectLst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2" name="Rectangle 137"/>
          <p:cNvSpPr>
            <a:spLocks noChangeArrowheads="1"/>
          </p:cNvSpPr>
          <p:nvPr/>
        </p:nvSpPr>
        <p:spPr bwMode="auto">
          <a:xfrm>
            <a:off x="4567684" y="9857239"/>
            <a:ext cx="2180085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1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TEL:</a:t>
            </a:r>
            <a:r>
              <a:rPr kumimoji="1" lang="ja-JP" altLang="ja-JP" sz="21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03-1234-1111</a:t>
            </a:r>
            <a:endParaRPr kumimoji="1" lang="ja-JP" altLang="ja-JP" sz="1800" b="1" i="0" u="none" strike="noStrike" cap="none" normalizeH="0" baseline="0" dirty="0" smtClean="0">
              <a:ln>
                <a:noFill/>
              </a:ln>
              <a:solidFill>
                <a:srgbClr val="92044C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53" name="Rectangle 138"/>
          <p:cNvSpPr>
            <a:spLocks noChangeArrowheads="1"/>
          </p:cNvSpPr>
          <p:nvPr/>
        </p:nvSpPr>
        <p:spPr bwMode="auto">
          <a:xfrm>
            <a:off x="4567684" y="10171564"/>
            <a:ext cx="2180085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1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FAX:</a:t>
            </a:r>
            <a:r>
              <a:rPr kumimoji="1" lang="ja-JP" altLang="ja-JP" sz="2100" b="1" i="0" u="none" strike="noStrike" cap="none" normalizeH="0" baseline="0" dirty="0" smtClean="0">
                <a:ln>
                  <a:noFill/>
                </a:ln>
                <a:solidFill>
                  <a:srgbClr val="92044C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03-1234-1112</a:t>
            </a:r>
            <a:endParaRPr kumimoji="1" lang="ja-JP" altLang="ja-JP" sz="1800" b="1" i="0" u="none" strike="noStrike" cap="none" normalizeH="0" baseline="0" dirty="0" smtClean="0">
              <a:ln>
                <a:noFill/>
              </a:ln>
              <a:solidFill>
                <a:srgbClr val="92044C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54" name="Rectangle 139"/>
          <p:cNvSpPr>
            <a:spLocks noChangeArrowheads="1"/>
          </p:cNvSpPr>
          <p:nvPr/>
        </p:nvSpPr>
        <p:spPr bwMode="auto">
          <a:xfrm>
            <a:off x="3494088" y="10501764"/>
            <a:ext cx="24447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〒135-0061 </a:t>
            </a:r>
            <a:r>
              <a:rPr kumimoji="1" 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東京都江東区豊洲</a:t>
            </a:r>
            <a:r>
              <a:rPr kumimoji="1" lang="ja-JP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3</a:t>
            </a:r>
            <a:r>
              <a:rPr kumimoji="1" 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－</a:t>
            </a:r>
            <a:r>
              <a:rPr kumimoji="1" lang="ja-JP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2</a:t>
            </a:r>
            <a:r>
              <a:rPr kumimoji="1" 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－</a:t>
            </a:r>
            <a:r>
              <a:rPr kumimoji="1" lang="ja-JP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3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55" name="Rectangle 140"/>
          <p:cNvSpPr>
            <a:spLocks noChangeArrowheads="1"/>
          </p:cNvSpPr>
          <p:nvPr/>
        </p:nvSpPr>
        <p:spPr bwMode="auto">
          <a:xfrm>
            <a:off x="5919788" y="10485889"/>
            <a:ext cx="16065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http://www.askult.com/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69" name="Rectangle 109"/>
          <p:cNvSpPr>
            <a:spLocks noChangeArrowheads="1"/>
          </p:cNvSpPr>
          <p:nvPr/>
        </p:nvSpPr>
        <p:spPr bwMode="auto">
          <a:xfrm>
            <a:off x="481552" y="8314489"/>
            <a:ext cx="1917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3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5</a:t>
            </a:r>
            <a:r>
              <a:rPr kumimoji="1" lang="en-US" altLang="ja-JP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,000</a:t>
            </a:r>
            <a:r>
              <a:rPr kumimoji="1" lang="ja-JP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円以上お買い上げで</a:t>
            </a:r>
            <a:endParaRPr kumimoji="1" lang="en-US" altLang="ja-JP" sz="13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ja-JP" altLang="ja-JP" sz="13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ハンカチをプレゼント</a:t>
            </a:r>
            <a:endParaRPr lang="ja-JP" altLang="ja-JP" sz="1300" dirty="0" smtClean="0"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70" name="Rectangle 109"/>
          <p:cNvSpPr>
            <a:spLocks noChangeArrowheads="1"/>
          </p:cNvSpPr>
          <p:nvPr/>
        </p:nvSpPr>
        <p:spPr bwMode="auto">
          <a:xfrm>
            <a:off x="481552" y="9039108"/>
            <a:ext cx="183383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お買い上げ</a:t>
            </a:r>
            <a:r>
              <a:rPr kumimoji="1" lang="ja-JP" altLang="en-US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の方全員に</a:t>
            </a:r>
            <a:endParaRPr kumimoji="1" lang="en-US" altLang="ja-JP" sz="13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3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クーポン券</a:t>
            </a:r>
            <a:r>
              <a:rPr lang="ja-JP" altLang="ja-JP" sz="13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をプレゼント</a:t>
            </a:r>
            <a:endParaRPr lang="ja-JP" altLang="ja-JP" sz="1300" dirty="0" smtClean="0"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71" name="図 70" descr="w_140620_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63134" y="526545"/>
            <a:ext cx="2176276" cy="1450851"/>
          </a:xfrm>
          <a:prstGeom prst="rect">
            <a:avLst/>
          </a:prstGeom>
        </p:spPr>
      </p:pic>
      <p:sp>
        <p:nvSpPr>
          <p:cNvPr id="2" name="図プレースホルダ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図プレースホルダ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図プレースホルダ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2" name="テキスト ボックス 71"/>
          <p:cNvSpPr txBox="1"/>
          <p:nvPr/>
        </p:nvSpPr>
        <p:spPr>
          <a:xfrm>
            <a:off x="807522" y="2458192"/>
            <a:ext cx="2375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80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00/00</a:t>
            </a:r>
            <a:r>
              <a:rPr kumimoji="1" lang="ja-JP" altLang="en-US" sz="180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～</a:t>
            </a:r>
            <a:r>
              <a:rPr kumimoji="1" lang="en-US" altLang="ja-JP" sz="180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00/00</a:t>
            </a:r>
            <a:r>
              <a:rPr kumimoji="1" lang="ja-JP" altLang="en-US" sz="180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まで</a:t>
            </a:r>
            <a:endParaRPr kumimoji="1" lang="ja-JP" altLang="en-US" sz="18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53</Template>
  <TotalTime>0</TotalTime>
  <Words>299</Words>
  <Application>Microsoft Office PowerPoint</Application>
  <PresentationFormat>ユーザー設定</PresentationFormat>
  <Paragraphs>65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ガイド入りテンプレートサンプル20130531三木さん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2014-06-25T10:31:41Z</dcterms:created>
  <dcterms:modified xsi:type="dcterms:W3CDTF">2014-06-25T10:31:50Z</dcterms:modified>
</cp:coreProperties>
</file>