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autoCompressPictures="0">
  <p:sldMasterIdLst>
    <p:sldMasterId id="2147483648" r:id="rId1"/>
    <p:sldMasterId id="2147483651" r:id="rId2"/>
  </p:sldMasterIdLst>
  <p:sldIdLst>
    <p:sldId id="260" r:id="rId3"/>
    <p:sldId id="259" r:id="rId4"/>
  </p:sldIdLst>
  <p:sldSz cx="7781925" cy="10909300"/>
  <p:notesSz cx="6858000" cy="9144000"/>
  <p:defaultTextStyle>
    <a:defPPr>
      <a:defRPr lang="ja-JP"/>
    </a:defPPr>
    <a:lvl1pPr marL="0" algn="l" defTabSz="564825" rtl="0" eaLnBrk="1" latinLnBrk="0" hangingPunct="1">
      <a:defRPr kumimoji="1" sz="2200" kern="1200">
        <a:solidFill>
          <a:schemeClr val="tx1"/>
        </a:solidFill>
        <a:latin typeface="+mn-lt"/>
        <a:ea typeface="+mn-ea"/>
        <a:cs typeface="+mn-cs"/>
      </a:defRPr>
    </a:lvl1pPr>
    <a:lvl2pPr marL="564825" algn="l" defTabSz="564825" rtl="0" eaLnBrk="1" latinLnBrk="0" hangingPunct="1">
      <a:defRPr kumimoji="1" sz="2200" kern="1200">
        <a:solidFill>
          <a:schemeClr val="tx1"/>
        </a:solidFill>
        <a:latin typeface="+mn-lt"/>
        <a:ea typeface="+mn-ea"/>
        <a:cs typeface="+mn-cs"/>
      </a:defRPr>
    </a:lvl2pPr>
    <a:lvl3pPr marL="1129650" algn="l" defTabSz="564825" rtl="0" eaLnBrk="1" latinLnBrk="0" hangingPunct="1">
      <a:defRPr kumimoji="1" sz="2200" kern="1200">
        <a:solidFill>
          <a:schemeClr val="tx1"/>
        </a:solidFill>
        <a:latin typeface="+mn-lt"/>
        <a:ea typeface="+mn-ea"/>
        <a:cs typeface="+mn-cs"/>
      </a:defRPr>
    </a:lvl3pPr>
    <a:lvl4pPr marL="1694475" algn="l" defTabSz="564825" rtl="0" eaLnBrk="1" latinLnBrk="0" hangingPunct="1">
      <a:defRPr kumimoji="1" sz="2200" kern="1200">
        <a:solidFill>
          <a:schemeClr val="tx1"/>
        </a:solidFill>
        <a:latin typeface="+mn-lt"/>
        <a:ea typeface="+mn-ea"/>
        <a:cs typeface="+mn-cs"/>
      </a:defRPr>
    </a:lvl4pPr>
    <a:lvl5pPr marL="2259300" algn="l" defTabSz="564825" rtl="0" eaLnBrk="1" latinLnBrk="0" hangingPunct="1">
      <a:defRPr kumimoji="1" sz="2200" kern="1200">
        <a:solidFill>
          <a:schemeClr val="tx1"/>
        </a:solidFill>
        <a:latin typeface="+mn-lt"/>
        <a:ea typeface="+mn-ea"/>
        <a:cs typeface="+mn-cs"/>
      </a:defRPr>
    </a:lvl5pPr>
    <a:lvl6pPr marL="2824124" algn="l" defTabSz="564825" rtl="0" eaLnBrk="1" latinLnBrk="0" hangingPunct="1">
      <a:defRPr kumimoji="1" sz="2200" kern="1200">
        <a:solidFill>
          <a:schemeClr val="tx1"/>
        </a:solidFill>
        <a:latin typeface="+mn-lt"/>
        <a:ea typeface="+mn-ea"/>
        <a:cs typeface="+mn-cs"/>
      </a:defRPr>
    </a:lvl6pPr>
    <a:lvl7pPr marL="3388949" algn="l" defTabSz="564825" rtl="0" eaLnBrk="1" latinLnBrk="0" hangingPunct="1">
      <a:defRPr kumimoji="1" sz="2200" kern="1200">
        <a:solidFill>
          <a:schemeClr val="tx1"/>
        </a:solidFill>
        <a:latin typeface="+mn-lt"/>
        <a:ea typeface="+mn-ea"/>
        <a:cs typeface="+mn-cs"/>
      </a:defRPr>
    </a:lvl7pPr>
    <a:lvl8pPr marL="3953774" algn="l" defTabSz="564825" rtl="0" eaLnBrk="1" latinLnBrk="0" hangingPunct="1">
      <a:defRPr kumimoji="1" sz="2200" kern="1200">
        <a:solidFill>
          <a:schemeClr val="tx1"/>
        </a:solidFill>
        <a:latin typeface="+mn-lt"/>
        <a:ea typeface="+mn-ea"/>
        <a:cs typeface="+mn-cs"/>
      </a:defRPr>
    </a:lvl8pPr>
    <a:lvl9pPr marL="4518599" algn="l" defTabSz="564825" rtl="0" eaLnBrk="1" latinLnBrk="0" hangingPunct="1">
      <a:defRPr kumimoji="1" sz="22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中間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p:scale>
          <a:sx n="28" d="100"/>
          <a:sy n="28" d="100"/>
        </p:scale>
        <p:origin x="-1740" y="24"/>
      </p:cViewPr>
      <p:guideLst>
        <p:guide orient="horz" pos="3436"/>
        <p:guide pos="2451"/>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theme" Target="theme/theme1.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2.xml"/></Relationships>
</file>

<file path=ppt/media/hdphoto1.wdp>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8" name="図プレースホルダー 7"/>
          <p:cNvSpPr>
            <a:spLocks noGrp="1"/>
          </p:cNvSpPr>
          <p:nvPr>
            <p:ph type="pic" sz="quarter" idx="13" hasCustomPrompt="1"/>
          </p:nvPr>
        </p:nvSpPr>
        <p:spPr>
          <a:xfrm>
            <a:off x="446829" y="2004008"/>
            <a:ext cx="1420666" cy="1292917"/>
          </a:xfrm>
          <a:solidFill>
            <a:schemeClr val="bg2"/>
          </a:solidFill>
        </p:spPr>
        <p:txBody>
          <a:bodyPr anchor="ctr">
            <a:normAutofit/>
          </a:bodyPr>
          <a:lstStyle>
            <a:lvl1pPr algn="ctr">
              <a:buNone/>
              <a:defRPr sz="800"/>
            </a:lvl1pPr>
          </a:lstStyle>
          <a:p>
            <a:r>
              <a:rPr kumimoji="1" lang="ja-JP" altLang="en-US" dirty="0" smtClean="0"/>
              <a:t>写真を入れてください</a:t>
            </a:r>
            <a:endParaRPr kumimoji="1" lang="ja-JP" altLang="en-US" dirty="0"/>
          </a:p>
        </p:txBody>
      </p:sp>
      <p:sp>
        <p:nvSpPr>
          <p:cNvPr id="14" name="テキスト プレースホルダー 13"/>
          <p:cNvSpPr>
            <a:spLocks noGrp="1"/>
          </p:cNvSpPr>
          <p:nvPr>
            <p:ph type="body" sz="quarter" idx="14"/>
          </p:nvPr>
        </p:nvSpPr>
        <p:spPr>
          <a:xfrm>
            <a:off x="1904896" y="2003873"/>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54" name="テキスト プレースホルダー 53"/>
          <p:cNvSpPr>
            <a:spLocks noGrp="1"/>
          </p:cNvSpPr>
          <p:nvPr>
            <p:ph type="body" sz="quarter" idx="33"/>
          </p:nvPr>
        </p:nvSpPr>
        <p:spPr>
          <a:xfrm>
            <a:off x="388938" y="1508125"/>
            <a:ext cx="7004050" cy="495300"/>
          </a:xfrm>
        </p:spPr>
        <p:txBody>
          <a:bodyPr>
            <a:noAutofit/>
          </a:bodyPr>
          <a:lstStyle>
            <a:lvl1pPr>
              <a:defRPr sz="2000"/>
            </a:lvl1pPr>
            <a:lvl2pPr>
              <a:defRPr sz="2000"/>
            </a:lvl2pPr>
            <a:lvl3pPr>
              <a:defRPr sz="2000"/>
            </a:lvl3pPr>
            <a:lvl4pPr>
              <a:defRPr sz="2000"/>
            </a:lvl4pPr>
            <a:lvl5pPr>
              <a:defRPr sz="20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a:p>
            <a:pPr lvl="3"/>
            <a:r>
              <a:rPr kumimoji="1" lang="ja-JP" altLang="en-US" dirty="0" smtClean="0"/>
              <a:t>第 </a:t>
            </a:r>
            <a:r>
              <a:rPr kumimoji="1" lang="en-US" altLang="ja-JP" dirty="0" smtClean="0"/>
              <a:t>4 </a:t>
            </a:r>
            <a:r>
              <a:rPr kumimoji="1" lang="ja-JP" altLang="en-US" dirty="0" smtClean="0"/>
              <a:t>レベル</a:t>
            </a:r>
          </a:p>
          <a:p>
            <a:pPr lvl="4"/>
            <a:r>
              <a:rPr kumimoji="1" lang="ja-JP" altLang="en-US" dirty="0" smtClean="0"/>
              <a:t>第 </a:t>
            </a:r>
            <a:r>
              <a:rPr kumimoji="1" lang="en-US" altLang="ja-JP" dirty="0" smtClean="0"/>
              <a:t>5 </a:t>
            </a:r>
            <a:r>
              <a:rPr kumimoji="1" lang="ja-JP" altLang="en-US" dirty="0" smtClean="0"/>
              <a:t>レベル</a:t>
            </a:r>
            <a:endParaRPr kumimoji="1" lang="ja-JP" altLang="en-US" dirty="0"/>
          </a:p>
        </p:txBody>
      </p:sp>
      <p:sp>
        <p:nvSpPr>
          <p:cNvPr id="55" name="タイトル 54"/>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56" name="テキスト プレースホルダー 13"/>
          <p:cNvSpPr>
            <a:spLocks noGrp="1"/>
          </p:cNvSpPr>
          <p:nvPr>
            <p:ph type="body" sz="quarter" idx="34"/>
          </p:nvPr>
        </p:nvSpPr>
        <p:spPr>
          <a:xfrm>
            <a:off x="1904896" y="2289606"/>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69" name="図プレースホルダー 7"/>
          <p:cNvSpPr>
            <a:spLocks noGrp="1"/>
          </p:cNvSpPr>
          <p:nvPr>
            <p:ph type="pic" sz="quarter" idx="35" hasCustomPrompt="1"/>
          </p:nvPr>
        </p:nvSpPr>
        <p:spPr>
          <a:xfrm>
            <a:off x="446829" y="4939570"/>
            <a:ext cx="1420666" cy="1292917"/>
          </a:xfrm>
          <a:solidFill>
            <a:schemeClr val="bg2"/>
          </a:solidFill>
        </p:spPr>
        <p:txBody>
          <a:bodyPr anchor="ctr">
            <a:normAutofit/>
          </a:bodyPr>
          <a:lstStyle>
            <a:lvl1pPr marL="423619" marR="0" indent="-423619" algn="ctr" defTabSz="564825" rtl="0" eaLnBrk="1" fontAlgn="auto" latinLnBrk="0" hangingPunct="1">
              <a:lnSpc>
                <a:spcPct val="100000"/>
              </a:lnSpc>
              <a:spcBef>
                <a:spcPct val="20000"/>
              </a:spcBef>
              <a:spcAft>
                <a:spcPts val="0"/>
              </a:spcAft>
              <a:buClrTx/>
              <a:buSzTx/>
              <a:buFont typeface="Arial"/>
              <a:buNone/>
              <a:tabLst/>
              <a:defRPr sz="800"/>
            </a:lvl1pPr>
          </a:lstStyle>
          <a:p>
            <a:r>
              <a:rPr kumimoji="1" lang="ja-JP" altLang="en-US" dirty="0" smtClean="0"/>
              <a:t>写真を入れてください</a:t>
            </a:r>
          </a:p>
          <a:p>
            <a:endParaRPr kumimoji="1" lang="ja-JP" altLang="en-US" dirty="0"/>
          </a:p>
        </p:txBody>
      </p:sp>
      <p:sp>
        <p:nvSpPr>
          <p:cNvPr id="70" name="図プレースホルダー 7"/>
          <p:cNvSpPr>
            <a:spLocks noGrp="1"/>
          </p:cNvSpPr>
          <p:nvPr>
            <p:ph type="pic" sz="quarter" idx="36" hasCustomPrompt="1"/>
          </p:nvPr>
        </p:nvSpPr>
        <p:spPr>
          <a:xfrm>
            <a:off x="446829" y="3471789"/>
            <a:ext cx="1420666" cy="1292917"/>
          </a:xfrm>
          <a:solidFill>
            <a:schemeClr val="bg2"/>
          </a:solidFill>
        </p:spPr>
        <p:txBody>
          <a:bodyPr anchor="ctr">
            <a:normAutofit/>
          </a:bodyPr>
          <a:lstStyle>
            <a:lvl1pPr marL="423619" marR="0" indent="-423619" algn="ctr" defTabSz="564825" rtl="0" eaLnBrk="1" fontAlgn="auto" latinLnBrk="0" hangingPunct="1">
              <a:lnSpc>
                <a:spcPct val="100000"/>
              </a:lnSpc>
              <a:spcBef>
                <a:spcPct val="20000"/>
              </a:spcBef>
              <a:spcAft>
                <a:spcPts val="0"/>
              </a:spcAft>
              <a:buClrTx/>
              <a:buSzTx/>
              <a:buFont typeface="Arial"/>
              <a:buNone/>
              <a:tabLst/>
              <a:defRPr sz="800"/>
            </a:lvl1pPr>
          </a:lstStyle>
          <a:p>
            <a:r>
              <a:rPr kumimoji="1" lang="ja-JP" altLang="en-US" dirty="0" smtClean="0"/>
              <a:t>写真を入れてください</a:t>
            </a:r>
          </a:p>
          <a:p>
            <a:endParaRPr kumimoji="1" lang="ja-JP" altLang="en-US" dirty="0"/>
          </a:p>
        </p:txBody>
      </p:sp>
      <p:sp>
        <p:nvSpPr>
          <p:cNvPr id="71" name="図プレースホルダー 7"/>
          <p:cNvSpPr>
            <a:spLocks noGrp="1"/>
          </p:cNvSpPr>
          <p:nvPr>
            <p:ph type="pic" sz="quarter" idx="37" hasCustomPrompt="1"/>
          </p:nvPr>
        </p:nvSpPr>
        <p:spPr>
          <a:xfrm>
            <a:off x="446829" y="6407351"/>
            <a:ext cx="1420666" cy="1292917"/>
          </a:xfrm>
          <a:solidFill>
            <a:schemeClr val="bg2"/>
          </a:solidFill>
        </p:spPr>
        <p:txBody>
          <a:bodyPr anchor="ctr">
            <a:normAutofit/>
          </a:bodyPr>
          <a:lstStyle>
            <a:lvl1pPr marL="423619" marR="0" indent="-423619" algn="ctr" defTabSz="564825" rtl="0" eaLnBrk="1" fontAlgn="auto" latinLnBrk="0" hangingPunct="1">
              <a:lnSpc>
                <a:spcPct val="100000"/>
              </a:lnSpc>
              <a:spcBef>
                <a:spcPct val="20000"/>
              </a:spcBef>
              <a:spcAft>
                <a:spcPts val="0"/>
              </a:spcAft>
              <a:buClrTx/>
              <a:buSzTx/>
              <a:buFont typeface="Arial"/>
              <a:buNone/>
              <a:tabLst/>
              <a:defRPr sz="800"/>
            </a:lvl1pPr>
          </a:lstStyle>
          <a:p>
            <a:r>
              <a:rPr kumimoji="1" lang="ja-JP" altLang="en-US" dirty="0" smtClean="0"/>
              <a:t>写真を入れてください</a:t>
            </a:r>
          </a:p>
          <a:p>
            <a:endParaRPr kumimoji="1" lang="ja-JP" altLang="en-US" dirty="0"/>
          </a:p>
        </p:txBody>
      </p:sp>
      <p:sp>
        <p:nvSpPr>
          <p:cNvPr id="72" name="図プレースホルダー 7"/>
          <p:cNvSpPr>
            <a:spLocks noGrp="1"/>
          </p:cNvSpPr>
          <p:nvPr>
            <p:ph type="pic" sz="quarter" idx="38" hasCustomPrompt="1"/>
          </p:nvPr>
        </p:nvSpPr>
        <p:spPr>
          <a:xfrm>
            <a:off x="446829" y="7875133"/>
            <a:ext cx="1420666" cy="1292917"/>
          </a:xfrm>
          <a:solidFill>
            <a:schemeClr val="bg2"/>
          </a:solidFill>
        </p:spPr>
        <p:txBody>
          <a:bodyPr anchor="ctr">
            <a:normAutofit/>
          </a:bodyPr>
          <a:lstStyle>
            <a:lvl1pPr marL="423619" marR="0" indent="-423619" algn="ctr" defTabSz="564825" rtl="0" eaLnBrk="1" fontAlgn="auto" latinLnBrk="0" hangingPunct="1">
              <a:lnSpc>
                <a:spcPct val="100000"/>
              </a:lnSpc>
              <a:spcBef>
                <a:spcPct val="20000"/>
              </a:spcBef>
              <a:spcAft>
                <a:spcPts val="0"/>
              </a:spcAft>
              <a:buClrTx/>
              <a:buSzTx/>
              <a:buFont typeface="Arial"/>
              <a:buNone/>
              <a:tabLst/>
              <a:defRPr sz="800"/>
            </a:lvl1pPr>
          </a:lstStyle>
          <a:p>
            <a:r>
              <a:rPr kumimoji="1" lang="ja-JP" altLang="en-US" dirty="0" smtClean="0"/>
              <a:t>写真を入れてください</a:t>
            </a:r>
          </a:p>
          <a:p>
            <a:endParaRPr kumimoji="1" lang="ja-JP" altLang="en-US" dirty="0"/>
          </a:p>
        </p:txBody>
      </p:sp>
      <p:sp>
        <p:nvSpPr>
          <p:cNvPr id="73" name="テキスト プレースホルダー 13"/>
          <p:cNvSpPr>
            <a:spLocks noGrp="1"/>
          </p:cNvSpPr>
          <p:nvPr>
            <p:ph type="body" sz="quarter" idx="39"/>
          </p:nvPr>
        </p:nvSpPr>
        <p:spPr>
          <a:xfrm>
            <a:off x="1904896" y="3466561"/>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4" name="テキスト プレースホルダー 13"/>
          <p:cNvSpPr>
            <a:spLocks noGrp="1"/>
          </p:cNvSpPr>
          <p:nvPr>
            <p:ph type="body" sz="quarter" idx="40"/>
          </p:nvPr>
        </p:nvSpPr>
        <p:spPr>
          <a:xfrm>
            <a:off x="1904896" y="3752294"/>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5" name="テキスト プレースホルダー 13"/>
          <p:cNvSpPr>
            <a:spLocks noGrp="1"/>
          </p:cNvSpPr>
          <p:nvPr>
            <p:ph type="body" sz="quarter" idx="41"/>
          </p:nvPr>
        </p:nvSpPr>
        <p:spPr>
          <a:xfrm>
            <a:off x="1904896" y="4934342"/>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6" name="テキスト プレースホルダー 13"/>
          <p:cNvSpPr>
            <a:spLocks noGrp="1"/>
          </p:cNvSpPr>
          <p:nvPr>
            <p:ph type="body" sz="quarter" idx="42"/>
          </p:nvPr>
        </p:nvSpPr>
        <p:spPr>
          <a:xfrm>
            <a:off x="1904896" y="5220075"/>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7" name="テキスト プレースホルダー 13"/>
          <p:cNvSpPr>
            <a:spLocks noGrp="1"/>
          </p:cNvSpPr>
          <p:nvPr>
            <p:ph type="body" sz="quarter" idx="43"/>
          </p:nvPr>
        </p:nvSpPr>
        <p:spPr>
          <a:xfrm>
            <a:off x="1904896" y="6402123"/>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8" name="テキスト プレースホルダー 13"/>
          <p:cNvSpPr>
            <a:spLocks noGrp="1"/>
          </p:cNvSpPr>
          <p:nvPr>
            <p:ph type="body" sz="quarter" idx="44"/>
          </p:nvPr>
        </p:nvSpPr>
        <p:spPr>
          <a:xfrm>
            <a:off x="1904896" y="6687856"/>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9" name="テキスト プレースホルダー 13"/>
          <p:cNvSpPr>
            <a:spLocks noGrp="1"/>
          </p:cNvSpPr>
          <p:nvPr>
            <p:ph type="body" sz="quarter" idx="45"/>
          </p:nvPr>
        </p:nvSpPr>
        <p:spPr>
          <a:xfrm>
            <a:off x="1904896" y="7869905"/>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0" name="テキスト プレースホルダー 13"/>
          <p:cNvSpPr>
            <a:spLocks noGrp="1"/>
          </p:cNvSpPr>
          <p:nvPr>
            <p:ph type="body" sz="quarter" idx="46"/>
          </p:nvPr>
        </p:nvSpPr>
        <p:spPr>
          <a:xfrm>
            <a:off x="1904896" y="8155638"/>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1" name="図プレースホルダー 7"/>
          <p:cNvSpPr>
            <a:spLocks noGrp="1"/>
          </p:cNvSpPr>
          <p:nvPr>
            <p:ph type="pic" sz="quarter" idx="47" hasCustomPrompt="1"/>
          </p:nvPr>
        </p:nvSpPr>
        <p:spPr>
          <a:xfrm>
            <a:off x="4028348" y="2004008"/>
            <a:ext cx="1420666" cy="1292917"/>
          </a:xfrm>
          <a:solidFill>
            <a:schemeClr val="bg2"/>
          </a:solidFill>
        </p:spPr>
        <p:txBody>
          <a:bodyPr anchor="ctr">
            <a:normAutofit/>
          </a:bodyPr>
          <a:lstStyle>
            <a:lvl1pPr marL="423619" marR="0" indent="-423619" algn="ctr" defTabSz="564825" rtl="0" eaLnBrk="1" fontAlgn="auto" latinLnBrk="0" hangingPunct="1">
              <a:lnSpc>
                <a:spcPct val="100000"/>
              </a:lnSpc>
              <a:spcBef>
                <a:spcPct val="20000"/>
              </a:spcBef>
              <a:spcAft>
                <a:spcPts val="0"/>
              </a:spcAft>
              <a:buClrTx/>
              <a:buSzTx/>
              <a:buFont typeface="Arial"/>
              <a:buNone/>
              <a:tabLst/>
              <a:defRPr sz="800"/>
            </a:lvl1pPr>
          </a:lstStyle>
          <a:p>
            <a:r>
              <a:rPr kumimoji="1" lang="ja-JP" altLang="en-US" dirty="0" smtClean="0"/>
              <a:t>写真を入れてください</a:t>
            </a:r>
          </a:p>
          <a:p>
            <a:endParaRPr kumimoji="1" lang="ja-JP" altLang="en-US" dirty="0"/>
          </a:p>
        </p:txBody>
      </p:sp>
      <p:sp>
        <p:nvSpPr>
          <p:cNvPr id="82" name="テキスト プレースホルダー 13"/>
          <p:cNvSpPr>
            <a:spLocks noGrp="1"/>
          </p:cNvSpPr>
          <p:nvPr>
            <p:ph type="body" sz="quarter" idx="48"/>
          </p:nvPr>
        </p:nvSpPr>
        <p:spPr>
          <a:xfrm>
            <a:off x="5486415" y="2003873"/>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3" name="テキスト プレースホルダー 13"/>
          <p:cNvSpPr>
            <a:spLocks noGrp="1"/>
          </p:cNvSpPr>
          <p:nvPr>
            <p:ph type="body" sz="quarter" idx="49"/>
          </p:nvPr>
        </p:nvSpPr>
        <p:spPr>
          <a:xfrm>
            <a:off x="5486415" y="2289606"/>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4" name="図プレースホルダー 7"/>
          <p:cNvSpPr>
            <a:spLocks noGrp="1"/>
          </p:cNvSpPr>
          <p:nvPr>
            <p:ph type="pic" sz="quarter" idx="50" hasCustomPrompt="1"/>
          </p:nvPr>
        </p:nvSpPr>
        <p:spPr>
          <a:xfrm>
            <a:off x="4028348" y="4939570"/>
            <a:ext cx="1420666" cy="1292917"/>
          </a:xfrm>
          <a:solidFill>
            <a:schemeClr val="bg2"/>
          </a:solidFill>
        </p:spPr>
        <p:txBody>
          <a:bodyPr anchor="ctr">
            <a:normAutofit/>
          </a:bodyPr>
          <a:lstStyle>
            <a:lvl1pPr marL="423619" marR="0" indent="-423619" algn="ctr" defTabSz="564825" rtl="0" eaLnBrk="1" fontAlgn="auto" latinLnBrk="0" hangingPunct="1">
              <a:lnSpc>
                <a:spcPct val="100000"/>
              </a:lnSpc>
              <a:spcBef>
                <a:spcPct val="20000"/>
              </a:spcBef>
              <a:spcAft>
                <a:spcPts val="0"/>
              </a:spcAft>
              <a:buClrTx/>
              <a:buSzTx/>
              <a:buFont typeface="Arial"/>
              <a:buNone/>
              <a:tabLst/>
              <a:defRPr sz="800"/>
            </a:lvl1pPr>
          </a:lstStyle>
          <a:p>
            <a:r>
              <a:rPr kumimoji="1" lang="ja-JP" altLang="en-US" dirty="0" smtClean="0"/>
              <a:t>写真を入れてください</a:t>
            </a:r>
          </a:p>
          <a:p>
            <a:endParaRPr kumimoji="1" lang="ja-JP" altLang="en-US" dirty="0"/>
          </a:p>
        </p:txBody>
      </p:sp>
      <p:sp>
        <p:nvSpPr>
          <p:cNvPr id="85" name="図プレースホルダー 7"/>
          <p:cNvSpPr>
            <a:spLocks noGrp="1"/>
          </p:cNvSpPr>
          <p:nvPr>
            <p:ph type="pic" sz="quarter" idx="51" hasCustomPrompt="1"/>
          </p:nvPr>
        </p:nvSpPr>
        <p:spPr>
          <a:xfrm>
            <a:off x="4028348" y="3471789"/>
            <a:ext cx="1420666" cy="1292917"/>
          </a:xfrm>
          <a:solidFill>
            <a:schemeClr val="bg2"/>
          </a:solidFill>
        </p:spPr>
        <p:txBody>
          <a:bodyPr anchor="ctr">
            <a:normAutofit/>
          </a:bodyPr>
          <a:lstStyle>
            <a:lvl1pPr marL="423619" marR="0" indent="-423619" algn="ctr" defTabSz="564825" rtl="0" eaLnBrk="1" fontAlgn="auto" latinLnBrk="0" hangingPunct="1">
              <a:lnSpc>
                <a:spcPct val="100000"/>
              </a:lnSpc>
              <a:spcBef>
                <a:spcPct val="20000"/>
              </a:spcBef>
              <a:spcAft>
                <a:spcPts val="0"/>
              </a:spcAft>
              <a:buClrTx/>
              <a:buSzTx/>
              <a:buFont typeface="Arial"/>
              <a:buNone/>
              <a:tabLst/>
              <a:defRPr sz="800"/>
            </a:lvl1pPr>
          </a:lstStyle>
          <a:p>
            <a:r>
              <a:rPr kumimoji="1" lang="ja-JP" altLang="en-US" dirty="0" smtClean="0"/>
              <a:t>写真を入れてください</a:t>
            </a:r>
          </a:p>
          <a:p>
            <a:endParaRPr kumimoji="1" lang="ja-JP" altLang="en-US" dirty="0"/>
          </a:p>
        </p:txBody>
      </p:sp>
      <p:sp>
        <p:nvSpPr>
          <p:cNvPr id="86" name="図プレースホルダー 7"/>
          <p:cNvSpPr>
            <a:spLocks noGrp="1"/>
          </p:cNvSpPr>
          <p:nvPr>
            <p:ph type="pic" sz="quarter" idx="52" hasCustomPrompt="1"/>
          </p:nvPr>
        </p:nvSpPr>
        <p:spPr>
          <a:xfrm>
            <a:off x="4028348" y="6407351"/>
            <a:ext cx="1420666" cy="1292917"/>
          </a:xfrm>
          <a:solidFill>
            <a:schemeClr val="bg2"/>
          </a:solidFill>
        </p:spPr>
        <p:txBody>
          <a:bodyPr anchor="ctr">
            <a:normAutofit/>
          </a:bodyPr>
          <a:lstStyle>
            <a:lvl1pPr marL="423619" marR="0" indent="-423619" algn="ctr" defTabSz="564825" rtl="0" eaLnBrk="1" fontAlgn="auto" latinLnBrk="0" hangingPunct="1">
              <a:lnSpc>
                <a:spcPct val="100000"/>
              </a:lnSpc>
              <a:spcBef>
                <a:spcPct val="20000"/>
              </a:spcBef>
              <a:spcAft>
                <a:spcPts val="0"/>
              </a:spcAft>
              <a:buClrTx/>
              <a:buSzTx/>
              <a:buFont typeface="Arial"/>
              <a:buNone/>
              <a:tabLst/>
              <a:defRPr sz="800"/>
            </a:lvl1pPr>
          </a:lstStyle>
          <a:p>
            <a:r>
              <a:rPr kumimoji="1" lang="ja-JP" altLang="en-US" dirty="0" smtClean="0"/>
              <a:t>写真を入れてください</a:t>
            </a:r>
          </a:p>
          <a:p>
            <a:endParaRPr kumimoji="1" lang="ja-JP" altLang="en-US" dirty="0" smtClean="0"/>
          </a:p>
        </p:txBody>
      </p:sp>
      <p:sp>
        <p:nvSpPr>
          <p:cNvPr id="87" name="図プレースホルダー 7"/>
          <p:cNvSpPr>
            <a:spLocks noGrp="1"/>
          </p:cNvSpPr>
          <p:nvPr>
            <p:ph type="pic" sz="quarter" idx="53" hasCustomPrompt="1"/>
          </p:nvPr>
        </p:nvSpPr>
        <p:spPr>
          <a:xfrm>
            <a:off x="4028348" y="7875133"/>
            <a:ext cx="1420666" cy="1292917"/>
          </a:xfrm>
          <a:solidFill>
            <a:schemeClr val="bg2"/>
          </a:solidFill>
        </p:spPr>
        <p:txBody>
          <a:bodyPr anchor="ctr">
            <a:normAutofit/>
          </a:bodyPr>
          <a:lstStyle>
            <a:lvl1pPr marL="423619" marR="0" indent="-423619" algn="ctr" defTabSz="564825" rtl="0" eaLnBrk="1" fontAlgn="auto" latinLnBrk="0" hangingPunct="1">
              <a:lnSpc>
                <a:spcPct val="100000"/>
              </a:lnSpc>
              <a:spcBef>
                <a:spcPct val="20000"/>
              </a:spcBef>
              <a:spcAft>
                <a:spcPts val="0"/>
              </a:spcAft>
              <a:buClrTx/>
              <a:buSzTx/>
              <a:buFont typeface="Arial"/>
              <a:buNone/>
              <a:tabLst/>
              <a:defRPr sz="800"/>
            </a:lvl1pPr>
          </a:lstStyle>
          <a:p>
            <a:r>
              <a:rPr kumimoji="1" lang="ja-JP" altLang="en-US" dirty="0" smtClean="0"/>
              <a:t>写真を入れてください</a:t>
            </a:r>
          </a:p>
          <a:p>
            <a:endParaRPr kumimoji="1" lang="ja-JP" altLang="en-US" dirty="0"/>
          </a:p>
        </p:txBody>
      </p:sp>
      <p:sp>
        <p:nvSpPr>
          <p:cNvPr id="88" name="テキスト プレースホルダー 13"/>
          <p:cNvSpPr>
            <a:spLocks noGrp="1"/>
          </p:cNvSpPr>
          <p:nvPr>
            <p:ph type="body" sz="quarter" idx="54"/>
          </p:nvPr>
        </p:nvSpPr>
        <p:spPr>
          <a:xfrm>
            <a:off x="5486415" y="3466561"/>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9" name="テキスト プレースホルダー 13"/>
          <p:cNvSpPr>
            <a:spLocks noGrp="1"/>
          </p:cNvSpPr>
          <p:nvPr>
            <p:ph type="body" sz="quarter" idx="55"/>
          </p:nvPr>
        </p:nvSpPr>
        <p:spPr>
          <a:xfrm>
            <a:off x="5486415" y="3752294"/>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0" name="テキスト プレースホルダー 13"/>
          <p:cNvSpPr>
            <a:spLocks noGrp="1"/>
          </p:cNvSpPr>
          <p:nvPr>
            <p:ph type="body" sz="quarter" idx="56"/>
          </p:nvPr>
        </p:nvSpPr>
        <p:spPr>
          <a:xfrm>
            <a:off x="5486415" y="4934342"/>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1" name="テキスト プレースホルダー 13"/>
          <p:cNvSpPr>
            <a:spLocks noGrp="1"/>
          </p:cNvSpPr>
          <p:nvPr>
            <p:ph type="body" sz="quarter" idx="57"/>
          </p:nvPr>
        </p:nvSpPr>
        <p:spPr>
          <a:xfrm>
            <a:off x="5486415" y="5220075"/>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2" name="テキスト プレースホルダー 13"/>
          <p:cNvSpPr>
            <a:spLocks noGrp="1"/>
          </p:cNvSpPr>
          <p:nvPr>
            <p:ph type="body" sz="quarter" idx="58"/>
          </p:nvPr>
        </p:nvSpPr>
        <p:spPr>
          <a:xfrm>
            <a:off x="5486415" y="6402123"/>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3" name="テキスト プレースホルダー 13"/>
          <p:cNvSpPr>
            <a:spLocks noGrp="1"/>
          </p:cNvSpPr>
          <p:nvPr>
            <p:ph type="body" sz="quarter" idx="59"/>
          </p:nvPr>
        </p:nvSpPr>
        <p:spPr>
          <a:xfrm>
            <a:off x="5486415" y="6687856"/>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4" name="テキスト プレースホルダー 13"/>
          <p:cNvSpPr>
            <a:spLocks noGrp="1"/>
          </p:cNvSpPr>
          <p:nvPr>
            <p:ph type="body" sz="quarter" idx="60"/>
          </p:nvPr>
        </p:nvSpPr>
        <p:spPr>
          <a:xfrm>
            <a:off x="5486415" y="7869905"/>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5" name="テキスト プレースホルダー 13"/>
          <p:cNvSpPr>
            <a:spLocks noGrp="1"/>
          </p:cNvSpPr>
          <p:nvPr>
            <p:ph type="body" sz="quarter" idx="61"/>
          </p:nvPr>
        </p:nvSpPr>
        <p:spPr>
          <a:xfrm>
            <a:off x="5486415" y="8155638"/>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Tree>
    <p:extLst>
      <p:ext uri="{BB962C8B-B14F-4D97-AF65-F5344CB8AC3E}">
        <p14:creationId xmlns:p14="http://schemas.microsoft.com/office/powerpoint/2010/main" val="7909444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536022" y="727287"/>
            <a:ext cx="2509873" cy="2545503"/>
          </a:xfrm>
        </p:spPr>
        <p:txBody>
          <a:bodyPr anchor="b"/>
          <a:lstStyle>
            <a:lvl1pPr>
              <a:defRPr sz="2700"/>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3308332" y="1570739"/>
            <a:ext cx="3939600" cy="7752674"/>
          </a:xfrm>
        </p:spPr>
        <p:txBody>
          <a:bodyPr anchor="t"/>
          <a:lstStyle>
            <a:lvl1pPr marL="0" indent="0">
              <a:buNone/>
              <a:defRPr sz="2700"/>
            </a:lvl1pPr>
            <a:lvl2pPr marL="388913" indent="0">
              <a:buNone/>
              <a:defRPr sz="2400"/>
            </a:lvl2pPr>
            <a:lvl3pPr marL="777825" indent="0">
              <a:buNone/>
              <a:defRPr sz="2000"/>
            </a:lvl3pPr>
            <a:lvl4pPr marL="1166738" indent="0">
              <a:buNone/>
              <a:defRPr sz="1700"/>
            </a:lvl4pPr>
            <a:lvl5pPr marL="1555651" indent="0">
              <a:buNone/>
              <a:defRPr sz="1700"/>
            </a:lvl5pPr>
            <a:lvl6pPr marL="1944564" indent="0">
              <a:buNone/>
              <a:defRPr sz="1700"/>
            </a:lvl6pPr>
            <a:lvl7pPr marL="2333476" indent="0">
              <a:buNone/>
              <a:defRPr sz="1700"/>
            </a:lvl7pPr>
            <a:lvl8pPr marL="2722389" indent="0">
              <a:buNone/>
              <a:defRPr sz="1700"/>
            </a:lvl8pPr>
            <a:lvl9pPr marL="3111301" indent="0">
              <a:buNone/>
              <a:defRPr sz="1700"/>
            </a:lvl9pPr>
          </a:lstStyle>
          <a:p>
            <a:pPr lvl="0"/>
            <a:r>
              <a:rPr lang="ja-JP" altLang="en-US" noProof="0" smtClean="0"/>
              <a:t>図を追加</a:t>
            </a:r>
            <a:endParaRPr lang="en-US" noProof="0" dirty="0"/>
          </a:p>
        </p:txBody>
      </p:sp>
      <p:sp>
        <p:nvSpPr>
          <p:cNvPr id="4" name="Text Placeholder 3"/>
          <p:cNvSpPr>
            <a:spLocks noGrp="1"/>
          </p:cNvSpPr>
          <p:nvPr>
            <p:ph type="body" sz="half" idx="2"/>
          </p:nvPr>
        </p:nvSpPr>
        <p:spPr>
          <a:xfrm>
            <a:off x="536022" y="3272790"/>
            <a:ext cx="2509873" cy="6063248"/>
          </a:xfrm>
        </p:spPr>
        <p:txBody>
          <a:bodyPr/>
          <a:lstStyle>
            <a:lvl1pPr marL="0" indent="0">
              <a:buNone/>
              <a:defRPr sz="1400"/>
            </a:lvl1pPr>
            <a:lvl2pPr marL="388913" indent="0">
              <a:buNone/>
              <a:defRPr sz="1200"/>
            </a:lvl2pPr>
            <a:lvl3pPr marL="777825" indent="0">
              <a:buNone/>
              <a:defRPr sz="1000"/>
            </a:lvl3pPr>
            <a:lvl4pPr marL="1166738" indent="0">
              <a:buNone/>
              <a:defRPr sz="900"/>
            </a:lvl4pPr>
            <a:lvl5pPr marL="1555651" indent="0">
              <a:buNone/>
              <a:defRPr sz="900"/>
            </a:lvl5pPr>
            <a:lvl6pPr marL="1944564" indent="0">
              <a:buNone/>
              <a:defRPr sz="900"/>
            </a:lvl6pPr>
            <a:lvl7pPr marL="2333476" indent="0">
              <a:buNone/>
              <a:defRPr sz="900"/>
            </a:lvl7pPr>
            <a:lvl8pPr marL="2722389" indent="0">
              <a:buNone/>
              <a:defRPr sz="900"/>
            </a:lvl8pPr>
            <a:lvl9pPr marL="3111301" indent="0">
              <a:buNone/>
              <a:defRPr sz="900"/>
            </a:lvl9pPr>
          </a:lstStyle>
          <a:p>
            <a:pPr lvl="0"/>
            <a:r>
              <a:rPr lang="ja-JP" altLang="en-US" smtClean="0"/>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D7CF08AA-2110-42CD-8773-E3A4EF59A3C2}"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5D69A334-02AD-4810-8742-6DB93C5EA25A}"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4909561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57294DBB-917B-4186-A703-7409F7CF8E54}"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552B72EE-4B45-425F-B500-026DA88CB77F}"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65114282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568940" y="580820"/>
            <a:ext cx="1677977" cy="9245128"/>
          </a:xfr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535008" y="580820"/>
            <a:ext cx="4936658" cy="9245128"/>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C64D20DD-EE55-4DDE-BB8B-8D151B9371C9}"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EF60586A-009D-4946-86B1-6BEB0D580BF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82470101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41991229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83645" y="1785388"/>
            <a:ext cx="6614637" cy="3798053"/>
          </a:xfrm>
        </p:spPr>
        <p:txBody>
          <a:bodyPr anchor="b"/>
          <a:lstStyle>
            <a:lvl1pPr algn="ctr">
              <a:defRPr sz="5100"/>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972742" y="5729909"/>
            <a:ext cx="5836443" cy="2633888"/>
          </a:xfrm>
        </p:spPr>
        <p:txBody>
          <a:bodyPr/>
          <a:lstStyle>
            <a:lvl1pPr marL="0" indent="0" algn="ctr">
              <a:buNone/>
              <a:defRPr sz="2000"/>
            </a:lvl1pPr>
            <a:lvl2pPr marL="388913" indent="0" algn="ctr">
              <a:buNone/>
              <a:defRPr sz="1700"/>
            </a:lvl2pPr>
            <a:lvl3pPr marL="777825" indent="0" algn="ctr">
              <a:buNone/>
              <a:defRPr sz="1500"/>
            </a:lvl3pPr>
            <a:lvl4pPr marL="1166738" indent="0" algn="ctr">
              <a:buNone/>
              <a:defRPr sz="1400"/>
            </a:lvl4pPr>
            <a:lvl5pPr marL="1555651" indent="0" algn="ctr">
              <a:buNone/>
              <a:defRPr sz="1400"/>
            </a:lvl5pPr>
            <a:lvl6pPr marL="1944564" indent="0" algn="ctr">
              <a:buNone/>
              <a:defRPr sz="1400"/>
            </a:lvl6pPr>
            <a:lvl7pPr marL="2333476" indent="0" algn="ctr">
              <a:buNone/>
              <a:defRPr sz="1400"/>
            </a:lvl7pPr>
            <a:lvl8pPr marL="2722389" indent="0" algn="ctr">
              <a:buNone/>
              <a:defRPr sz="1400"/>
            </a:lvl8pPr>
            <a:lvl9pPr marL="3111301" indent="0" algn="ctr">
              <a:buNone/>
              <a:defRPr sz="1400"/>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lvl1pPr>
              <a:defRPr/>
            </a:lvl1pPr>
          </a:lstStyle>
          <a:p>
            <a:pPr>
              <a:defRPr/>
            </a:pPr>
            <a:fld id="{694A3B7E-DD21-4048-88F3-59665D8E8CDB}"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84903F17-9641-4B84-A974-7D55D06F1897}"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400339473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6AE7DE13-46BE-4B37-9FBB-8FA2A87D7224}"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9A7FC707-0A99-4B85-9C38-B64E72987C1E}"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17080066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530956" y="2719753"/>
            <a:ext cx="6711910" cy="4537965"/>
          </a:xfrm>
        </p:spPr>
        <p:txBody>
          <a:bodyPr anchor="b"/>
          <a:lstStyle>
            <a:lvl1pPr>
              <a:defRPr sz="5100"/>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30956" y="7300649"/>
            <a:ext cx="6711910" cy="2386408"/>
          </a:xfrm>
        </p:spPr>
        <p:txBody>
          <a:bodyPr/>
          <a:lstStyle>
            <a:lvl1pPr marL="0" indent="0">
              <a:buNone/>
              <a:defRPr sz="2000">
                <a:solidFill>
                  <a:schemeClr val="tx1"/>
                </a:solidFill>
              </a:defRPr>
            </a:lvl1pPr>
            <a:lvl2pPr marL="388913" indent="0">
              <a:buNone/>
              <a:defRPr sz="1700">
                <a:solidFill>
                  <a:schemeClr val="tx1">
                    <a:tint val="75000"/>
                  </a:schemeClr>
                </a:solidFill>
              </a:defRPr>
            </a:lvl2pPr>
            <a:lvl3pPr marL="777825" indent="0">
              <a:buNone/>
              <a:defRPr sz="1500">
                <a:solidFill>
                  <a:schemeClr val="tx1">
                    <a:tint val="75000"/>
                  </a:schemeClr>
                </a:solidFill>
              </a:defRPr>
            </a:lvl3pPr>
            <a:lvl4pPr marL="1166738" indent="0">
              <a:buNone/>
              <a:defRPr sz="1400">
                <a:solidFill>
                  <a:schemeClr val="tx1">
                    <a:tint val="75000"/>
                  </a:schemeClr>
                </a:solidFill>
              </a:defRPr>
            </a:lvl4pPr>
            <a:lvl5pPr marL="1555651" indent="0">
              <a:buNone/>
              <a:defRPr sz="1400">
                <a:solidFill>
                  <a:schemeClr val="tx1">
                    <a:tint val="75000"/>
                  </a:schemeClr>
                </a:solidFill>
              </a:defRPr>
            </a:lvl5pPr>
            <a:lvl6pPr marL="1944564" indent="0">
              <a:buNone/>
              <a:defRPr sz="1400">
                <a:solidFill>
                  <a:schemeClr val="tx1">
                    <a:tint val="75000"/>
                  </a:schemeClr>
                </a:solidFill>
              </a:defRPr>
            </a:lvl6pPr>
            <a:lvl7pPr marL="2333476" indent="0">
              <a:buNone/>
              <a:defRPr sz="1400">
                <a:solidFill>
                  <a:schemeClr val="tx1">
                    <a:tint val="75000"/>
                  </a:schemeClr>
                </a:solidFill>
              </a:defRPr>
            </a:lvl7pPr>
            <a:lvl8pPr marL="2722389" indent="0">
              <a:buNone/>
              <a:defRPr sz="1400">
                <a:solidFill>
                  <a:schemeClr val="tx1">
                    <a:tint val="75000"/>
                  </a:schemeClr>
                </a:solidFill>
              </a:defRPr>
            </a:lvl8pPr>
            <a:lvl9pPr marL="3111301"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lvl1pPr>
              <a:defRPr/>
            </a:lvl1pPr>
          </a:lstStyle>
          <a:p>
            <a:pPr>
              <a:defRPr/>
            </a:pPr>
            <a:fld id="{8184D596-71CB-401C-BE2A-FF96587D8E95}"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lvl1pPr>
              <a:defRPr/>
            </a:lvl1pPr>
          </a:lstStyle>
          <a:p>
            <a:pPr>
              <a:defRPr/>
            </a:pPr>
            <a:fld id="{3D9CCBC2-8C21-4C9A-A2A0-C4F7CFD13B61}"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37130457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535008" y="2904095"/>
            <a:ext cx="3307318" cy="6921851"/>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3939600" y="2904095"/>
            <a:ext cx="3307318" cy="6921851"/>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3"/>
          <p:cNvSpPr>
            <a:spLocks noGrp="1"/>
          </p:cNvSpPr>
          <p:nvPr>
            <p:ph type="dt" sz="half" idx="10"/>
          </p:nvPr>
        </p:nvSpPr>
        <p:spPr/>
        <p:txBody>
          <a:bodyPr/>
          <a:lstStyle>
            <a:lvl1pPr>
              <a:defRPr/>
            </a:lvl1pPr>
          </a:lstStyle>
          <a:p>
            <a:pPr>
              <a:defRPr/>
            </a:pPr>
            <a:fld id="{B73FDC24-657B-46BD-9F76-F6EB56EE60B7}"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0B8B99DA-1B7B-4D03-B44C-EA0B6BFD2A8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8505383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536022" y="580821"/>
            <a:ext cx="6711910" cy="2108627"/>
          </a:xfrm>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36022" y="2674294"/>
            <a:ext cx="3292118" cy="1310631"/>
          </a:xfrm>
        </p:spPr>
        <p:txBody>
          <a:bodyPr anchor="b"/>
          <a:lstStyle>
            <a:lvl1pPr marL="0" indent="0">
              <a:buNone/>
              <a:defRPr sz="2000" b="1"/>
            </a:lvl1pPr>
            <a:lvl2pPr marL="388913" indent="0">
              <a:buNone/>
              <a:defRPr sz="1700" b="1"/>
            </a:lvl2pPr>
            <a:lvl3pPr marL="777825" indent="0">
              <a:buNone/>
              <a:defRPr sz="1500" b="1"/>
            </a:lvl3pPr>
            <a:lvl4pPr marL="1166738" indent="0">
              <a:buNone/>
              <a:defRPr sz="1400" b="1"/>
            </a:lvl4pPr>
            <a:lvl5pPr marL="1555651" indent="0">
              <a:buNone/>
              <a:defRPr sz="1400" b="1"/>
            </a:lvl5pPr>
            <a:lvl6pPr marL="1944564" indent="0">
              <a:buNone/>
              <a:defRPr sz="1400" b="1"/>
            </a:lvl6pPr>
            <a:lvl7pPr marL="2333476" indent="0">
              <a:buNone/>
              <a:defRPr sz="1400" b="1"/>
            </a:lvl7pPr>
            <a:lvl8pPr marL="2722389" indent="0">
              <a:buNone/>
              <a:defRPr sz="1400" b="1"/>
            </a:lvl8pPr>
            <a:lvl9pPr marL="3111301" indent="0">
              <a:buNone/>
              <a:defRPr sz="1400" b="1"/>
            </a:lvl9pPr>
          </a:lstStyle>
          <a:p>
            <a:pPr lvl="0"/>
            <a:r>
              <a:rPr lang="ja-JP" altLang="en-US" smtClean="0"/>
              <a:t>マスター テキストの書式設定</a:t>
            </a:r>
          </a:p>
        </p:txBody>
      </p:sp>
      <p:sp>
        <p:nvSpPr>
          <p:cNvPr id="4" name="Content Placeholder 3"/>
          <p:cNvSpPr>
            <a:spLocks noGrp="1"/>
          </p:cNvSpPr>
          <p:nvPr>
            <p:ph sz="half" idx="2"/>
          </p:nvPr>
        </p:nvSpPr>
        <p:spPr>
          <a:xfrm>
            <a:off x="536022" y="3984925"/>
            <a:ext cx="3292118" cy="5861225"/>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3939599" y="2674294"/>
            <a:ext cx="3308332" cy="1310631"/>
          </a:xfrm>
        </p:spPr>
        <p:txBody>
          <a:bodyPr anchor="b"/>
          <a:lstStyle>
            <a:lvl1pPr marL="0" indent="0">
              <a:buNone/>
              <a:defRPr sz="2000" b="1"/>
            </a:lvl1pPr>
            <a:lvl2pPr marL="388913" indent="0">
              <a:buNone/>
              <a:defRPr sz="1700" b="1"/>
            </a:lvl2pPr>
            <a:lvl3pPr marL="777825" indent="0">
              <a:buNone/>
              <a:defRPr sz="1500" b="1"/>
            </a:lvl3pPr>
            <a:lvl4pPr marL="1166738" indent="0">
              <a:buNone/>
              <a:defRPr sz="1400" b="1"/>
            </a:lvl4pPr>
            <a:lvl5pPr marL="1555651" indent="0">
              <a:buNone/>
              <a:defRPr sz="1400" b="1"/>
            </a:lvl5pPr>
            <a:lvl6pPr marL="1944564" indent="0">
              <a:buNone/>
              <a:defRPr sz="1400" b="1"/>
            </a:lvl6pPr>
            <a:lvl7pPr marL="2333476" indent="0">
              <a:buNone/>
              <a:defRPr sz="1400" b="1"/>
            </a:lvl7pPr>
            <a:lvl8pPr marL="2722389" indent="0">
              <a:buNone/>
              <a:defRPr sz="1400" b="1"/>
            </a:lvl8pPr>
            <a:lvl9pPr marL="3111301" indent="0">
              <a:buNone/>
              <a:defRPr sz="1400" b="1"/>
            </a:lvl9pPr>
          </a:lstStyle>
          <a:p>
            <a:pPr lvl="0"/>
            <a:r>
              <a:rPr lang="ja-JP" altLang="en-US" smtClean="0"/>
              <a:t>マスター テキストの書式設定</a:t>
            </a:r>
          </a:p>
        </p:txBody>
      </p:sp>
      <p:sp>
        <p:nvSpPr>
          <p:cNvPr id="6" name="Content Placeholder 5"/>
          <p:cNvSpPr>
            <a:spLocks noGrp="1"/>
          </p:cNvSpPr>
          <p:nvPr>
            <p:ph sz="quarter" idx="4"/>
          </p:nvPr>
        </p:nvSpPr>
        <p:spPr>
          <a:xfrm>
            <a:off x="3939599" y="3984925"/>
            <a:ext cx="3308332" cy="5861225"/>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3"/>
          <p:cNvSpPr>
            <a:spLocks noGrp="1"/>
          </p:cNvSpPr>
          <p:nvPr>
            <p:ph type="dt" sz="half" idx="10"/>
          </p:nvPr>
        </p:nvSpPr>
        <p:spPr/>
        <p:txBody>
          <a:bodyPr/>
          <a:lstStyle>
            <a:lvl1pPr>
              <a:defRPr/>
            </a:lvl1pPr>
          </a:lstStyle>
          <a:p>
            <a:pPr>
              <a:defRPr/>
            </a:pPr>
            <a:fld id="{23244564-11C5-49CA-A6C6-0EFA5B9EEF59}"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8"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9" name="Slide Number Placeholder 5"/>
          <p:cNvSpPr>
            <a:spLocks noGrp="1"/>
          </p:cNvSpPr>
          <p:nvPr>
            <p:ph type="sldNum" sz="quarter" idx="12"/>
          </p:nvPr>
        </p:nvSpPr>
        <p:spPr/>
        <p:txBody>
          <a:bodyPr/>
          <a:lstStyle>
            <a:lvl1pPr>
              <a:defRPr/>
            </a:lvl1pPr>
          </a:lstStyle>
          <a:p>
            <a:pPr>
              <a:defRPr/>
            </a:pPr>
            <a:fld id="{A10FB411-F8C4-4E71-AA2F-EFB8BA58573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4972762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Date Placeholder 3"/>
          <p:cNvSpPr>
            <a:spLocks noGrp="1"/>
          </p:cNvSpPr>
          <p:nvPr>
            <p:ph type="dt" sz="half" idx="10"/>
          </p:nvPr>
        </p:nvSpPr>
        <p:spPr/>
        <p:txBody>
          <a:bodyPr/>
          <a:lstStyle>
            <a:lvl1pPr>
              <a:defRPr/>
            </a:lvl1pPr>
          </a:lstStyle>
          <a:p>
            <a:pPr>
              <a:defRPr/>
            </a:pPr>
            <a:fld id="{1E3C5F0A-E814-4F5B-8509-4826EF6EAFAD}"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4"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5" name="Slide Number Placeholder 5"/>
          <p:cNvSpPr>
            <a:spLocks noGrp="1"/>
          </p:cNvSpPr>
          <p:nvPr>
            <p:ph type="sldNum" sz="quarter" idx="12"/>
          </p:nvPr>
        </p:nvSpPr>
        <p:spPr/>
        <p:txBody>
          <a:bodyPr/>
          <a:lstStyle>
            <a:lvl1pPr>
              <a:defRPr/>
            </a:lvl1pPr>
          </a:lstStyle>
          <a:p>
            <a:pPr>
              <a:defRPr/>
            </a:pPr>
            <a:fld id="{F8C3135D-753B-4641-9B40-F5C756AB03B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5832175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6449F838-D727-4C3D-981F-C91357BA9725}"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3"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4" name="Slide Number Placeholder 5"/>
          <p:cNvSpPr>
            <a:spLocks noGrp="1"/>
          </p:cNvSpPr>
          <p:nvPr>
            <p:ph type="sldNum" sz="quarter" idx="12"/>
          </p:nvPr>
        </p:nvSpPr>
        <p:spPr/>
        <p:txBody>
          <a:bodyPr/>
          <a:lstStyle>
            <a:lvl1pPr>
              <a:defRPr/>
            </a:lvl1pPr>
          </a:lstStyle>
          <a:p>
            <a:pPr>
              <a:defRPr/>
            </a:pPr>
            <a:fld id="{2E37CFDE-7B0F-4037-894D-A6CABA6358C6}"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0649531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6022" y="727287"/>
            <a:ext cx="2509873" cy="2545503"/>
          </a:xfrm>
        </p:spPr>
        <p:txBody>
          <a:bodyPr anchor="b"/>
          <a:lstStyle>
            <a:lvl1pPr>
              <a:defRPr sz="2700"/>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3308332" y="1570739"/>
            <a:ext cx="3939600" cy="7752674"/>
          </a:xfrm>
        </p:spPr>
        <p:txBody>
          <a:bodyPr/>
          <a:lstStyle>
            <a:lvl1pPr>
              <a:defRPr sz="2700"/>
            </a:lvl1pPr>
            <a:lvl2pPr>
              <a:defRPr sz="2400"/>
            </a:lvl2pPr>
            <a:lvl3pPr>
              <a:defRPr sz="2000"/>
            </a:lvl3pPr>
            <a:lvl4pPr>
              <a:defRPr sz="1700"/>
            </a:lvl4pPr>
            <a:lvl5pPr>
              <a:defRPr sz="1700"/>
            </a:lvl5pPr>
            <a:lvl6pPr>
              <a:defRPr sz="1700"/>
            </a:lvl6pPr>
            <a:lvl7pPr>
              <a:defRPr sz="1700"/>
            </a:lvl7pPr>
            <a:lvl8pPr>
              <a:defRPr sz="1700"/>
            </a:lvl8pPr>
            <a:lvl9pPr>
              <a:defRPr sz="17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536022" y="3272790"/>
            <a:ext cx="2509873" cy="6063248"/>
          </a:xfrm>
        </p:spPr>
        <p:txBody>
          <a:bodyPr/>
          <a:lstStyle>
            <a:lvl1pPr marL="0" indent="0">
              <a:buNone/>
              <a:defRPr sz="1400"/>
            </a:lvl1pPr>
            <a:lvl2pPr marL="388913" indent="0">
              <a:buNone/>
              <a:defRPr sz="1200"/>
            </a:lvl2pPr>
            <a:lvl3pPr marL="777825" indent="0">
              <a:buNone/>
              <a:defRPr sz="1000"/>
            </a:lvl3pPr>
            <a:lvl4pPr marL="1166738" indent="0">
              <a:buNone/>
              <a:defRPr sz="900"/>
            </a:lvl4pPr>
            <a:lvl5pPr marL="1555651" indent="0">
              <a:buNone/>
              <a:defRPr sz="900"/>
            </a:lvl5pPr>
            <a:lvl6pPr marL="1944564" indent="0">
              <a:buNone/>
              <a:defRPr sz="900"/>
            </a:lvl6pPr>
            <a:lvl7pPr marL="2333476" indent="0">
              <a:buNone/>
              <a:defRPr sz="900"/>
            </a:lvl7pPr>
            <a:lvl8pPr marL="2722389" indent="0">
              <a:buNone/>
              <a:defRPr sz="900"/>
            </a:lvl8pPr>
            <a:lvl9pPr marL="3111301" indent="0">
              <a:buNone/>
              <a:defRPr sz="900"/>
            </a:lvl9pPr>
          </a:lstStyle>
          <a:p>
            <a:pPr lvl="0"/>
            <a:r>
              <a:rPr lang="ja-JP" altLang="en-US" smtClean="0"/>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61578700-CC02-43A7-8D67-617F0C9B34C3}"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6" name="Footer Placeholder 4"/>
          <p:cNvSpPr>
            <a:spLocks noGrp="1"/>
          </p:cNvSpPr>
          <p:nvPr>
            <p:ph type="ftr" sz="quarter" idx="11"/>
          </p:nvPr>
        </p:nvSpPr>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p:txBody>
          <a:bodyPr/>
          <a:lstStyle>
            <a:lvl1pPr>
              <a:defRPr/>
            </a:lvl1pPr>
          </a:lstStyle>
          <a:p>
            <a:pPr>
              <a:defRPr/>
            </a:pPr>
            <a:fld id="{717CBD56-090A-4AA6-BB18-0A87B6BE4240}"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93300536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theme" Target="../theme/theme1.xml"/><Relationship Id="rId1" Type="http://schemas.openxmlformats.org/officeDocument/2006/relationships/slideLayout" Target="../slideLayouts/slideLayout1.xml"/><Relationship Id="rId4" Type="http://schemas.microsoft.com/office/2007/relationships/hdphoto" Target="../media/hdphoto1.wdp"/></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9.xml"/><Relationship Id="rId13" Type="http://schemas.openxmlformats.org/officeDocument/2006/relationships/theme" Target="../theme/theme2.xml"/><Relationship Id="rId3" Type="http://schemas.openxmlformats.org/officeDocument/2006/relationships/slideLayout" Target="../slideLayouts/slideLayout4.xml"/><Relationship Id="rId7" Type="http://schemas.openxmlformats.org/officeDocument/2006/relationships/slideLayout" Target="../slideLayouts/slideLayout8.xml"/><Relationship Id="rId12" Type="http://schemas.openxmlformats.org/officeDocument/2006/relationships/slideLayout" Target="../slideLayouts/slideLayout13.xml"/><Relationship Id="rId2" Type="http://schemas.openxmlformats.org/officeDocument/2006/relationships/slideLayout" Target="../slideLayouts/slideLayout3.xml"/><Relationship Id="rId1" Type="http://schemas.openxmlformats.org/officeDocument/2006/relationships/slideLayout" Target="../slideLayouts/slideLayout2.xml"/><Relationship Id="rId6" Type="http://schemas.openxmlformats.org/officeDocument/2006/relationships/slideLayout" Target="../slideLayouts/slideLayout7.xml"/><Relationship Id="rId11" Type="http://schemas.openxmlformats.org/officeDocument/2006/relationships/slideLayout" Target="../slideLayouts/slideLayout12.xml"/><Relationship Id="rId5" Type="http://schemas.openxmlformats.org/officeDocument/2006/relationships/slideLayout" Target="../slideLayouts/slideLayout6.xml"/><Relationship Id="rId10" Type="http://schemas.openxmlformats.org/officeDocument/2006/relationships/slideLayout" Target="../slideLayouts/slideLayout11.xml"/><Relationship Id="rId4" Type="http://schemas.openxmlformats.org/officeDocument/2006/relationships/slideLayout" Target="../slideLayouts/slideLayout5.xml"/><Relationship Id="rId9"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8" name="図 7" descr="header2_pl.tif"/>
          <p:cNvPicPr>
            <a:picLocks noChangeAspect="1"/>
          </p:cNvPicPr>
          <p:nvPr userDrawn="1"/>
        </p:nvPicPr>
        <p:blipFill>
          <a:blip r:embed="rId3">
            <a:extLst>
              <a:ext uri="{BEBA8EAE-BF5A-486C-A8C5-ECC9F3942E4B}">
                <a14:imgProps xmlns:a14="http://schemas.microsoft.com/office/drawing/2010/main">
                  <a14:imgLayer r:embed="rId4">
                    <a14:imgEffect>
                      <a14:brightnessContrast bright="20000" contrast="20000"/>
                    </a14:imgEffect>
                  </a14:imgLayer>
                </a14:imgProps>
              </a:ext>
              <a:ext uri="{28A0092B-C50C-407E-A947-70E740481C1C}">
                <a14:useLocalDpi xmlns:a14="http://schemas.microsoft.com/office/drawing/2010/main" val="0"/>
              </a:ext>
            </a:extLst>
          </a:blip>
          <a:stretch>
            <a:fillRect/>
          </a:stretch>
        </p:blipFill>
        <p:spPr>
          <a:xfrm>
            <a:off x="9525" y="0"/>
            <a:ext cx="7772400" cy="2756119"/>
          </a:xfrm>
          <a:prstGeom prst="rect">
            <a:avLst/>
          </a:prstGeom>
        </p:spPr>
      </p:pic>
      <p:sp>
        <p:nvSpPr>
          <p:cNvPr id="2" name="タイトル プレースホルダー 1"/>
          <p:cNvSpPr>
            <a:spLocks noGrp="1"/>
          </p:cNvSpPr>
          <p:nvPr>
            <p:ph type="title"/>
          </p:nvPr>
        </p:nvSpPr>
        <p:spPr>
          <a:xfrm>
            <a:off x="389097" y="-1"/>
            <a:ext cx="7003733" cy="1318039"/>
          </a:xfrm>
          <a:prstGeom prst="rect">
            <a:avLst/>
          </a:prstGeom>
        </p:spPr>
        <p:txBody>
          <a:bodyPr vert="horz" lIns="112965" tIns="56482" rIns="112965" bIns="56482" rtlCol="0" anchor="ctr">
            <a:normAutofit/>
            <a:scene3d>
              <a:camera prst="orthographicFront">
                <a:rot lat="0" lon="0" rev="0"/>
              </a:camera>
              <a:lightRig rig="glow" dir="t">
                <a:rot lat="0" lon="0" rev="3600000"/>
              </a:lightRig>
            </a:scene3d>
            <a:sp3d prstMaterial="softEdge">
              <a:bevelT w="29210" h="16510"/>
              <a:contourClr>
                <a:schemeClr val="accent4">
                  <a:alpha val="95000"/>
                </a:schemeClr>
              </a:contourClr>
            </a:sp3d>
          </a:bodyPr>
          <a:lstStyle/>
          <a:p>
            <a:r>
              <a:rPr kumimoji="1" lang="ja-JP" altLang="en-US" dirty="0" smtClean="0"/>
              <a:t>マスター タイトルの書式設定</a:t>
            </a:r>
            <a:endParaRPr kumimoji="1" lang="ja-JP" altLang="en-US" dirty="0"/>
          </a:p>
        </p:txBody>
      </p:sp>
      <p:sp>
        <p:nvSpPr>
          <p:cNvPr id="3" name="テキスト プレースホルダー 2"/>
          <p:cNvSpPr>
            <a:spLocks noGrp="1"/>
          </p:cNvSpPr>
          <p:nvPr>
            <p:ph type="body" idx="1"/>
          </p:nvPr>
        </p:nvSpPr>
        <p:spPr>
          <a:xfrm>
            <a:off x="389097" y="2545505"/>
            <a:ext cx="7003733" cy="7199634"/>
          </a:xfrm>
          <a:prstGeom prst="rect">
            <a:avLst/>
          </a:prstGeom>
        </p:spPr>
        <p:txBody>
          <a:bodyPr vert="horz" lIns="112965" tIns="56482" rIns="112965" bIns="56482" rtlCol="0">
            <a:normAutofit/>
          </a:body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a:p>
            <a:pPr lvl="3"/>
            <a:r>
              <a:rPr kumimoji="1" lang="ja-JP" altLang="en-US" dirty="0" smtClean="0"/>
              <a:t>第 </a:t>
            </a:r>
            <a:r>
              <a:rPr kumimoji="1" lang="en-US" altLang="ja-JP" dirty="0" smtClean="0"/>
              <a:t>4 </a:t>
            </a:r>
            <a:r>
              <a:rPr kumimoji="1" lang="ja-JP" altLang="en-US" dirty="0" smtClean="0"/>
              <a:t>レベル</a:t>
            </a:r>
          </a:p>
          <a:p>
            <a:pPr lvl="4"/>
            <a:r>
              <a:rPr kumimoji="1" lang="ja-JP" altLang="en-US" dirty="0" smtClean="0"/>
              <a:t>第 </a:t>
            </a:r>
            <a:r>
              <a:rPr kumimoji="1" lang="en-US" altLang="ja-JP" dirty="0" smtClean="0"/>
              <a:t>5 </a:t>
            </a:r>
            <a:r>
              <a:rPr kumimoji="1" lang="ja-JP" altLang="en-US" dirty="0" smtClean="0"/>
              <a:t>レベル</a:t>
            </a:r>
            <a:endParaRPr kumimoji="1" lang="ja-JP" altLang="en-US" dirty="0"/>
          </a:p>
        </p:txBody>
      </p:sp>
      <p:sp>
        <p:nvSpPr>
          <p:cNvPr id="6" name="スライド番号プレースホルダー 5"/>
          <p:cNvSpPr>
            <a:spLocks noGrp="1"/>
          </p:cNvSpPr>
          <p:nvPr>
            <p:ph type="sldNum" sz="quarter" idx="4"/>
          </p:nvPr>
        </p:nvSpPr>
        <p:spPr>
          <a:xfrm>
            <a:off x="5577046" y="10321253"/>
            <a:ext cx="1815782" cy="370872"/>
          </a:xfrm>
          <a:prstGeom prst="rect">
            <a:avLst/>
          </a:prstGeom>
        </p:spPr>
        <p:txBody>
          <a:bodyPr vert="horz" lIns="112965" tIns="56482" rIns="112965" bIns="56482" rtlCol="0" anchor="b"/>
          <a:lstStyle>
            <a:lvl1pPr algn="r">
              <a:defRPr sz="1500">
                <a:solidFill>
                  <a:schemeClr val="tx1">
                    <a:tint val="75000"/>
                  </a:schemeClr>
                </a:solidFill>
              </a:defRPr>
            </a:lvl1pPr>
          </a:lstStyle>
          <a:p>
            <a:fld id="{645F6EDF-863D-8240-96CA-A7EA493CD267}" type="slidenum">
              <a:rPr kumimoji="1" lang="ja-JP" altLang="en-US" smtClean="0"/>
              <a:pPr/>
              <a:t>‹#›</a:t>
            </a:fld>
            <a:endParaRPr kumimoji="1" lang="ja-JP" altLang="en-US"/>
          </a:p>
        </p:txBody>
      </p:sp>
      <p:grpSp>
        <p:nvGrpSpPr>
          <p:cNvPr id="7" name="図形グループ 6"/>
          <p:cNvGrpSpPr/>
          <p:nvPr userDrawn="1"/>
        </p:nvGrpSpPr>
        <p:grpSpPr>
          <a:xfrm>
            <a:off x="-505883" y="8155638"/>
            <a:ext cx="8793688" cy="1403166"/>
            <a:chOff x="-505883" y="8155638"/>
            <a:chExt cx="8793688" cy="1403166"/>
          </a:xfrm>
        </p:grpSpPr>
        <p:sp>
          <p:nvSpPr>
            <p:cNvPr id="9" name="円/楕円 8"/>
            <p:cNvSpPr/>
            <p:nvPr/>
          </p:nvSpPr>
          <p:spPr>
            <a:xfrm>
              <a:off x="-505883" y="8264746"/>
              <a:ext cx="8793688" cy="1294058"/>
            </a:xfrm>
            <a:prstGeom prst="ellipse">
              <a:avLst/>
            </a:prstGeom>
            <a:pattFill prst="narHorz">
              <a:fgClr>
                <a:schemeClr val="accent4">
                  <a:lumMod val="40000"/>
                  <a:lumOff val="60000"/>
                </a:schemeClr>
              </a:fgClr>
              <a:bgClr>
                <a:schemeClr val="accent4"/>
              </a:bgClr>
            </a:pattFill>
            <a:effectLst>
              <a:softEdge rad="50800"/>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10" name="円/楕円 9"/>
            <p:cNvSpPr/>
            <p:nvPr/>
          </p:nvSpPr>
          <p:spPr>
            <a:xfrm>
              <a:off x="-505883" y="8155638"/>
              <a:ext cx="8793688" cy="1316493"/>
            </a:xfrm>
            <a:prstGeom prst="ellipse">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grpSp>
    </p:spTree>
    <p:extLst>
      <p:ext uri="{BB962C8B-B14F-4D97-AF65-F5344CB8AC3E}">
        <p14:creationId xmlns:p14="http://schemas.microsoft.com/office/powerpoint/2010/main" val="2303489736"/>
      </p:ext>
    </p:extLst>
  </p:cSld>
  <p:clrMap bg1="lt1" tx1="dk1" bg2="lt2" tx2="dk2" accent1="accent1" accent2="accent2" accent3="accent3" accent4="accent4" accent5="accent5" accent6="accent6" hlink="hlink" folHlink="folHlink"/>
  <p:sldLayoutIdLst>
    <p:sldLayoutId id="2147483650" r:id="rId1"/>
  </p:sldLayoutIdLst>
  <p:txStyles>
    <p:titleStyle>
      <a:lvl1pPr algn="ctr" defTabSz="564825" rtl="0" eaLnBrk="1" latinLnBrk="0" hangingPunct="1">
        <a:spcBef>
          <a:spcPct val="0"/>
        </a:spcBef>
        <a:buNone/>
        <a:defRPr kumimoji="1" sz="4400" b="0" i="0" kern="1200" cap="none" spc="0">
          <a:ln w="3175">
            <a:noFill/>
            <a:prstDash val="solid"/>
          </a:ln>
          <a:solidFill>
            <a:srgbClr val="000000"/>
          </a:solidFill>
          <a:effectLst>
            <a:outerShdw blurRad="50800" dist="38100" dir="2700000" algn="tl" rotWithShape="0">
              <a:schemeClr val="bg1">
                <a:alpha val="43000"/>
              </a:schemeClr>
            </a:outerShdw>
          </a:effectLst>
          <a:latin typeface="HGP創英角ｺﾞｼｯｸUB"/>
          <a:ea typeface="HGP創英角ｺﾞｼｯｸUB"/>
          <a:cs typeface="HGP創英角ｺﾞｼｯｸUB"/>
        </a:defRPr>
      </a:lvl1pPr>
    </p:titleStyle>
    <p:bodyStyle>
      <a:lvl1pPr marL="423619" indent="-423619" algn="l" defTabSz="564825" rtl="0" eaLnBrk="1" latinLnBrk="0" hangingPunct="1">
        <a:spcBef>
          <a:spcPct val="20000"/>
        </a:spcBef>
        <a:buFont typeface="Arial"/>
        <a:buChar char="•"/>
        <a:defRPr kumimoji="1" sz="4000" kern="1200">
          <a:solidFill>
            <a:schemeClr val="tx1"/>
          </a:solidFill>
          <a:latin typeface="+mj-ea"/>
          <a:ea typeface="+mj-ea"/>
          <a:cs typeface="+mn-cs"/>
        </a:defRPr>
      </a:lvl1pPr>
      <a:lvl2pPr marL="917840" indent="-353016" algn="l" defTabSz="564825" rtl="0" eaLnBrk="1" latinLnBrk="0" hangingPunct="1">
        <a:spcBef>
          <a:spcPct val="20000"/>
        </a:spcBef>
        <a:buFont typeface="Arial"/>
        <a:buChar char="–"/>
        <a:defRPr kumimoji="1" sz="3500" kern="1200">
          <a:solidFill>
            <a:schemeClr val="tx1"/>
          </a:solidFill>
          <a:latin typeface="+mj-ea"/>
          <a:ea typeface="+mj-ea"/>
          <a:cs typeface="+mn-cs"/>
        </a:defRPr>
      </a:lvl2pPr>
      <a:lvl3pPr marL="1412062" indent="-282412" algn="l" defTabSz="564825" rtl="0" eaLnBrk="1" latinLnBrk="0" hangingPunct="1">
        <a:spcBef>
          <a:spcPct val="20000"/>
        </a:spcBef>
        <a:buFont typeface="Arial"/>
        <a:buChar char="•"/>
        <a:defRPr kumimoji="1" sz="3000" kern="1200">
          <a:solidFill>
            <a:schemeClr val="tx1"/>
          </a:solidFill>
          <a:latin typeface="+mj-ea"/>
          <a:ea typeface="+mj-ea"/>
          <a:cs typeface="+mn-cs"/>
        </a:defRPr>
      </a:lvl3pPr>
      <a:lvl4pPr marL="1976887" indent="-282412" algn="l" defTabSz="564825" rtl="0" eaLnBrk="1" latinLnBrk="0" hangingPunct="1">
        <a:spcBef>
          <a:spcPct val="20000"/>
        </a:spcBef>
        <a:buFont typeface="Arial"/>
        <a:buChar char="–"/>
        <a:defRPr kumimoji="1" sz="2500" kern="1200">
          <a:solidFill>
            <a:schemeClr val="tx1"/>
          </a:solidFill>
          <a:latin typeface="+mj-ea"/>
          <a:ea typeface="+mj-ea"/>
          <a:cs typeface="+mn-cs"/>
        </a:defRPr>
      </a:lvl4pPr>
      <a:lvl5pPr marL="2541712" indent="-282412" algn="l" defTabSz="564825" rtl="0" eaLnBrk="1" latinLnBrk="0" hangingPunct="1">
        <a:spcBef>
          <a:spcPct val="20000"/>
        </a:spcBef>
        <a:buFont typeface="Arial"/>
        <a:buChar char="»"/>
        <a:defRPr kumimoji="1" sz="2500" kern="1200">
          <a:solidFill>
            <a:schemeClr val="tx1"/>
          </a:solidFill>
          <a:latin typeface="+mj-ea"/>
          <a:ea typeface="+mj-ea"/>
          <a:cs typeface="+mn-cs"/>
        </a:defRPr>
      </a:lvl5pPr>
      <a:lvl6pPr marL="3106537" indent="-282412" algn="l" defTabSz="564825" rtl="0" eaLnBrk="1" latinLnBrk="0" hangingPunct="1">
        <a:spcBef>
          <a:spcPct val="20000"/>
        </a:spcBef>
        <a:buFont typeface="Arial"/>
        <a:buChar char="•"/>
        <a:defRPr kumimoji="1" sz="2500" kern="1200">
          <a:solidFill>
            <a:schemeClr val="tx1"/>
          </a:solidFill>
          <a:latin typeface="+mn-lt"/>
          <a:ea typeface="+mn-ea"/>
          <a:cs typeface="+mn-cs"/>
        </a:defRPr>
      </a:lvl6pPr>
      <a:lvl7pPr marL="3671362" indent="-282412" algn="l" defTabSz="564825" rtl="0" eaLnBrk="1" latinLnBrk="0" hangingPunct="1">
        <a:spcBef>
          <a:spcPct val="20000"/>
        </a:spcBef>
        <a:buFont typeface="Arial"/>
        <a:buChar char="•"/>
        <a:defRPr kumimoji="1" sz="2500" kern="1200">
          <a:solidFill>
            <a:schemeClr val="tx1"/>
          </a:solidFill>
          <a:latin typeface="+mn-lt"/>
          <a:ea typeface="+mn-ea"/>
          <a:cs typeface="+mn-cs"/>
        </a:defRPr>
      </a:lvl7pPr>
      <a:lvl8pPr marL="4236187" indent="-282412" algn="l" defTabSz="564825" rtl="0" eaLnBrk="1" latinLnBrk="0" hangingPunct="1">
        <a:spcBef>
          <a:spcPct val="20000"/>
        </a:spcBef>
        <a:buFont typeface="Arial"/>
        <a:buChar char="•"/>
        <a:defRPr kumimoji="1" sz="2500" kern="1200">
          <a:solidFill>
            <a:schemeClr val="tx1"/>
          </a:solidFill>
          <a:latin typeface="+mn-lt"/>
          <a:ea typeface="+mn-ea"/>
          <a:cs typeface="+mn-cs"/>
        </a:defRPr>
      </a:lvl8pPr>
      <a:lvl9pPr marL="4801011" indent="-282412" algn="l" defTabSz="564825" rtl="0" eaLnBrk="1" latinLnBrk="0" hangingPunct="1">
        <a:spcBef>
          <a:spcPct val="20000"/>
        </a:spcBef>
        <a:buFont typeface="Arial"/>
        <a:buChar char="•"/>
        <a:defRPr kumimoji="1" sz="2500" kern="1200">
          <a:solidFill>
            <a:schemeClr val="tx1"/>
          </a:solidFill>
          <a:latin typeface="+mn-lt"/>
          <a:ea typeface="+mn-ea"/>
          <a:cs typeface="+mn-cs"/>
        </a:defRPr>
      </a:lvl9pPr>
    </p:bodyStyle>
    <p:otherStyle>
      <a:defPPr>
        <a:defRPr lang="ja-JP"/>
      </a:defPPr>
      <a:lvl1pPr marL="0" algn="l" defTabSz="564825" rtl="0" eaLnBrk="1" latinLnBrk="0" hangingPunct="1">
        <a:defRPr kumimoji="1" sz="2200" kern="1200">
          <a:solidFill>
            <a:schemeClr val="tx1"/>
          </a:solidFill>
          <a:latin typeface="+mn-lt"/>
          <a:ea typeface="+mn-ea"/>
          <a:cs typeface="+mn-cs"/>
        </a:defRPr>
      </a:lvl1pPr>
      <a:lvl2pPr marL="564825" algn="l" defTabSz="564825" rtl="0" eaLnBrk="1" latinLnBrk="0" hangingPunct="1">
        <a:defRPr kumimoji="1" sz="2200" kern="1200">
          <a:solidFill>
            <a:schemeClr val="tx1"/>
          </a:solidFill>
          <a:latin typeface="+mn-lt"/>
          <a:ea typeface="+mn-ea"/>
          <a:cs typeface="+mn-cs"/>
        </a:defRPr>
      </a:lvl2pPr>
      <a:lvl3pPr marL="1129650" algn="l" defTabSz="564825" rtl="0" eaLnBrk="1" latinLnBrk="0" hangingPunct="1">
        <a:defRPr kumimoji="1" sz="2200" kern="1200">
          <a:solidFill>
            <a:schemeClr val="tx1"/>
          </a:solidFill>
          <a:latin typeface="+mn-lt"/>
          <a:ea typeface="+mn-ea"/>
          <a:cs typeface="+mn-cs"/>
        </a:defRPr>
      </a:lvl3pPr>
      <a:lvl4pPr marL="1694475" algn="l" defTabSz="564825" rtl="0" eaLnBrk="1" latinLnBrk="0" hangingPunct="1">
        <a:defRPr kumimoji="1" sz="2200" kern="1200">
          <a:solidFill>
            <a:schemeClr val="tx1"/>
          </a:solidFill>
          <a:latin typeface="+mn-lt"/>
          <a:ea typeface="+mn-ea"/>
          <a:cs typeface="+mn-cs"/>
        </a:defRPr>
      </a:lvl4pPr>
      <a:lvl5pPr marL="2259300" algn="l" defTabSz="564825" rtl="0" eaLnBrk="1" latinLnBrk="0" hangingPunct="1">
        <a:defRPr kumimoji="1" sz="2200" kern="1200">
          <a:solidFill>
            <a:schemeClr val="tx1"/>
          </a:solidFill>
          <a:latin typeface="+mn-lt"/>
          <a:ea typeface="+mn-ea"/>
          <a:cs typeface="+mn-cs"/>
        </a:defRPr>
      </a:lvl5pPr>
      <a:lvl6pPr marL="2824124" algn="l" defTabSz="564825" rtl="0" eaLnBrk="1" latinLnBrk="0" hangingPunct="1">
        <a:defRPr kumimoji="1" sz="2200" kern="1200">
          <a:solidFill>
            <a:schemeClr val="tx1"/>
          </a:solidFill>
          <a:latin typeface="+mn-lt"/>
          <a:ea typeface="+mn-ea"/>
          <a:cs typeface="+mn-cs"/>
        </a:defRPr>
      </a:lvl6pPr>
      <a:lvl7pPr marL="3388949" algn="l" defTabSz="564825" rtl="0" eaLnBrk="1" latinLnBrk="0" hangingPunct="1">
        <a:defRPr kumimoji="1" sz="2200" kern="1200">
          <a:solidFill>
            <a:schemeClr val="tx1"/>
          </a:solidFill>
          <a:latin typeface="+mn-lt"/>
          <a:ea typeface="+mn-ea"/>
          <a:cs typeface="+mn-cs"/>
        </a:defRPr>
      </a:lvl7pPr>
      <a:lvl8pPr marL="3953774" algn="l" defTabSz="564825" rtl="0" eaLnBrk="1" latinLnBrk="0" hangingPunct="1">
        <a:defRPr kumimoji="1" sz="2200" kern="1200">
          <a:solidFill>
            <a:schemeClr val="tx1"/>
          </a:solidFill>
          <a:latin typeface="+mn-lt"/>
          <a:ea typeface="+mn-ea"/>
          <a:cs typeface="+mn-cs"/>
        </a:defRPr>
      </a:lvl8pPr>
      <a:lvl9pPr marL="4518599" algn="l" defTabSz="564825" rtl="0" eaLnBrk="1" latinLnBrk="0" hangingPunct="1">
        <a:defRPr kumimoji="1" sz="22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35425" y="581109"/>
            <a:ext cx="6711076" cy="2108507"/>
          </a:xfrm>
          <a:prstGeom prst="rect">
            <a:avLst/>
          </a:prstGeom>
        </p:spPr>
        <p:txBody>
          <a:bodyPr vert="horz" lIns="91477" tIns="45738" rIns="91477" bIns="45738" rtlCol="0" anchor="ctr">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535425" y="2903960"/>
            <a:ext cx="6711076" cy="6922507"/>
          </a:xfrm>
          <a:prstGeom prst="rect">
            <a:avLst/>
          </a:prstGeom>
        </p:spPr>
        <p:txBody>
          <a:bodyPr vert="horz" lIns="91477" tIns="45738" rIns="91477" bIns="45738"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535425" y="10110671"/>
            <a:ext cx="1750854" cy="581110"/>
          </a:xfrm>
          <a:prstGeom prst="rect">
            <a:avLst/>
          </a:prstGeom>
        </p:spPr>
        <p:txBody>
          <a:bodyPr vert="horz" lIns="91477" tIns="45738" rIns="91477" bIns="45738" rtlCol="0" anchor="ctr"/>
          <a:lstStyle>
            <a:lvl1pPr algn="l" defTabSz="1019415" fontAlgn="auto">
              <a:spcBef>
                <a:spcPts val="0"/>
              </a:spcBef>
              <a:spcAft>
                <a:spcPts val="0"/>
              </a:spcAft>
              <a:defRPr sz="1000" smtClean="0">
                <a:solidFill>
                  <a:schemeClr val="tx1">
                    <a:tint val="75000"/>
                  </a:schemeClr>
                </a:solidFill>
                <a:latin typeface="+mn-lt"/>
                <a:ea typeface="+mn-ea"/>
              </a:defRPr>
            </a:lvl1pPr>
          </a:lstStyle>
          <a:p>
            <a:pPr>
              <a:defRPr/>
            </a:pPr>
            <a:fld id="{F884F0B2-B493-4BF7-8ECE-6909FFB28D80}" type="datetimeFigureOut">
              <a:rPr lang="en-US">
                <a:solidFill>
                  <a:prstClr val="black">
                    <a:tint val="75000"/>
                  </a:prstClr>
                </a:solidFill>
              </a:rPr>
              <a:pPr>
                <a:defRPr/>
              </a:pPr>
              <a:t>6/25/2014</a:t>
            </a:fld>
            <a:endParaRPr lang="en-US" dirty="0">
              <a:solidFill>
                <a:prstClr val="black">
                  <a:tint val="75000"/>
                </a:prstClr>
              </a:solidFill>
            </a:endParaRPr>
          </a:p>
        </p:txBody>
      </p:sp>
      <p:sp>
        <p:nvSpPr>
          <p:cNvPr id="5" name="Footer Placeholder 4"/>
          <p:cNvSpPr>
            <a:spLocks noGrp="1"/>
          </p:cNvSpPr>
          <p:nvPr>
            <p:ph type="ftr" sz="quarter" idx="3"/>
          </p:nvPr>
        </p:nvSpPr>
        <p:spPr>
          <a:xfrm>
            <a:off x="2577029" y="10110671"/>
            <a:ext cx="2627869" cy="581110"/>
          </a:xfrm>
          <a:prstGeom prst="rect">
            <a:avLst/>
          </a:prstGeom>
        </p:spPr>
        <p:txBody>
          <a:bodyPr vert="horz" lIns="91477" tIns="45738" rIns="91477" bIns="45738" rtlCol="0" anchor="ctr"/>
          <a:lstStyle>
            <a:lvl1pPr algn="ctr" defTabSz="1019415" fontAlgn="auto">
              <a:spcBef>
                <a:spcPts val="0"/>
              </a:spcBef>
              <a:spcAft>
                <a:spcPts val="0"/>
              </a:spcAft>
              <a:defRPr sz="1000" dirty="0">
                <a:solidFill>
                  <a:schemeClr val="tx1">
                    <a:tint val="75000"/>
                  </a:schemeClr>
                </a:solidFill>
                <a:latin typeface="+mn-lt"/>
                <a:ea typeface="+mn-ea"/>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4"/>
          </p:nvPr>
        </p:nvSpPr>
        <p:spPr>
          <a:xfrm>
            <a:off x="5495648" y="10110671"/>
            <a:ext cx="1750854" cy="581110"/>
          </a:xfrm>
          <a:prstGeom prst="rect">
            <a:avLst/>
          </a:prstGeom>
        </p:spPr>
        <p:txBody>
          <a:bodyPr vert="horz" lIns="91477" tIns="45738" rIns="91477" bIns="45738" rtlCol="0" anchor="ctr"/>
          <a:lstStyle>
            <a:lvl1pPr algn="r" defTabSz="1019415" fontAlgn="auto">
              <a:spcBef>
                <a:spcPts val="0"/>
              </a:spcBef>
              <a:spcAft>
                <a:spcPts val="0"/>
              </a:spcAft>
              <a:defRPr sz="1000" smtClean="0">
                <a:solidFill>
                  <a:schemeClr val="tx1">
                    <a:tint val="75000"/>
                  </a:schemeClr>
                </a:solidFill>
                <a:latin typeface="+mn-lt"/>
                <a:ea typeface="+mn-ea"/>
              </a:defRPr>
            </a:lvl1pPr>
          </a:lstStyle>
          <a:p>
            <a:pPr>
              <a:defRPr/>
            </a:pPr>
            <a:fld id="{E74A00B5-3BCE-4728-91D6-CDCA4B0AE929}"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489684875"/>
      </p:ext>
    </p:extLst>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 id="2147483663" r:id="rId12"/>
  </p:sldLayoutIdLst>
  <p:txStyles>
    <p:titleStyle>
      <a:lvl1pPr algn="l" defTabSz="776599" rtl="0" fontAlgn="base">
        <a:lnSpc>
          <a:spcPct val="90000"/>
        </a:lnSpc>
        <a:spcBef>
          <a:spcPct val="0"/>
        </a:spcBef>
        <a:spcAft>
          <a:spcPct val="0"/>
        </a:spcAft>
        <a:defRPr kumimoji="1" sz="3700" kern="1200">
          <a:solidFill>
            <a:schemeClr val="tx1"/>
          </a:solidFill>
          <a:latin typeface="+mj-lt"/>
          <a:ea typeface="+mj-ea"/>
          <a:cs typeface="+mj-cs"/>
        </a:defRPr>
      </a:lvl1pPr>
      <a:lvl2pPr algn="l" defTabSz="776599" rtl="0" fontAlgn="base">
        <a:lnSpc>
          <a:spcPct val="90000"/>
        </a:lnSpc>
        <a:spcBef>
          <a:spcPct val="0"/>
        </a:spcBef>
        <a:spcAft>
          <a:spcPct val="0"/>
        </a:spcAft>
        <a:defRPr kumimoji="1" sz="3700">
          <a:solidFill>
            <a:schemeClr val="tx1"/>
          </a:solidFill>
          <a:latin typeface="Calibri Light"/>
          <a:ea typeface="ＭＳ Ｐゴシック" pitchFamily="50" charset="-128"/>
        </a:defRPr>
      </a:lvl2pPr>
      <a:lvl3pPr algn="l" defTabSz="776599" rtl="0" fontAlgn="base">
        <a:lnSpc>
          <a:spcPct val="90000"/>
        </a:lnSpc>
        <a:spcBef>
          <a:spcPct val="0"/>
        </a:spcBef>
        <a:spcAft>
          <a:spcPct val="0"/>
        </a:spcAft>
        <a:defRPr kumimoji="1" sz="3700">
          <a:solidFill>
            <a:schemeClr val="tx1"/>
          </a:solidFill>
          <a:latin typeface="Calibri Light"/>
          <a:ea typeface="ＭＳ Ｐゴシック" pitchFamily="50" charset="-128"/>
        </a:defRPr>
      </a:lvl3pPr>
      <a:lvl4pPr algn="l" defTabSz="776599" rtl="0" fontAlgn="base">
        <a:lnSpc>
          <a:spcPct val="90000"/>
        </a:lnSpc>
        <a:spcBef>
          <a:spcPct val="0"/>
        </a:spcBef>
        <a:spcAft>
          <a:spcPct val="0"/>
        </a:spcAft>
        <a:defRPr kumimoji="1" sz="3700">
          <a:solidFill>
            <a:schemeClr val="tx1"/>
          </a:solidFill>
          <a:latin typeface="Calibri Light"/>
          <a:ea typeface="ＭＳ Ｐゴシック" pitchFamily="50" charset="-128"/>
        </a:defRPr>
      </a:lvl4pPr>
      <a:lvl5pPr algn="l" defTabSz="776599" rtl="0" fontAlgn="base">
        <a:lnSpc>
          <a:spcPct val="90000"/>
        </a:lnSpc>
        <a:spcBef>
          <a:spcPct val="0"/>
        </a:spcBef>
        <a:spcAft>
          <a:spcPct val="0"/>
        </a:spcAft>
        <a:defRPr kumimoji="1" sz="3700">
          <a:solidFill>
            <a:schemeClr val="tx1"/>
          </a:solidFill>
          <a:latin typeface="Calibri Light"/>
          <a:ea typeface="ＭＳ Ｐゴシック" pitchFamily="50" charset="-128"/>
        </a:defRPr>
      </a:lvl5pPr>
      <a:lvl6pPr marL="457383" algn="l" defTabSz="776599" rtl="0" fontAlgn="base">
        <a:lnSpc>
          <a:spcPct val="90000"/>
        </a:lnSpc>
        <a:spcBef>
          <a:spcPct val="0"/>
        </a:spcBef>
        <a:spcAft>
          <a:spcPct val="0"/>
        </a:spcAft>
        <a:defRPr kumimoji="1" sz="3700">
          <a:solidFill>
            <a:schemeClr val="tx1"/>
          </a:solidFill>
          <a:latin typeface="Calibri Light"/>
          <a:ea typeface="ＭＳ Ｐゴシック" pitchFamily="50" charset="-128"/>
        </a:defRPr>
      </a:lvl6pPr>
      <a:lvl7pPr marL="914766" algn="l" defTabSz="776599" rtl="0" fontAlgn="base">
        <a:lnSpc>
          <a:spcPct val="90000"/>
        </a:lnSpc>
        <a:spcBef>
          <a:spcPct val="0"/>
        </a:spcBef>
        <a:spcAft>
          <a:spcPct val="0"/>
        </a:spcAft>
        <a:defRPr kumimoji="1" sz="3700">
          <a:solidFill>
            <a:schemeClr val="tx1"/>
          </a:solidFill>
          <a:latin typeface="Calibri Light"/>
          <a:ea typeface="ＭＳ Ｐゴシック" pitchFamily="50" charset="-128"/>
        </a:defRPr>
      </a:lvl7pPr>
      <a:lvl8pPr marL="1372149" algn="l" defTabSz="776599" rtl="0" fontAlgn="base">
        <a:lnSpc>
          <a:spcPct val="90000"/>
        </a:lnSpc>
        <a:spcBef>
          <a:spcPct val="0"/>
        </a:spcBef>
        <a:spcAft>
          <a:spcPct val="0"/>
        </a:spcAft>
        <a:defRPr kumimoji="1" sz="3700">
          <a:solidFill>
            <a:schemeClr val="tx1"/>
          </a:solidFill>
          <a:latin typeface="Calibri Light"/>
          <a:ea typeface="ＭＳ Ｐゴシック" pitchFamily="50" charset="-128"/>
        </a:defRPr>
      </a:lvl8pPr>
      <a:lvl9pPr marL="1829532" algn="l" defTabSz="776599" rtl="0" fontAlgn="base">
        <a:lnSpc>
          <a:spcPct val="90000"/>
        </a:lnSpc>
        <a:spcBef>
          <a:spcPct val="0"/>
        </a:spcBef>
        <a:spcAft>
          <a:spcPct val="0"/>
        </a:spcAft>
        <a:defRPr kumimoji="1" sz="3700">
          <a:solidFill>
            <a:schemeClr val="tx1"/>
          </a:solidFill>
          <a:latin typeface="Calibri Light"/>
          <a:ea typeface="ＭＳ Ｐゴシック" pitchFamily="50" charset="-128"/>
        </a:defRPr>
      </a:lvl9pPr>
    </p:titleStyle>
    <p:bodyStyle>
      <a:lvl1pPr marL="193752" indent="-193752" algn="l" defTabSz="776599" rtl="0" fontAlgn="base">
        <a:lnSpc>
          <a:spcPct val="90000"/>
        </a:lnSpc>
        <a:spcBef>
          <a:spcPts val="850"/>
        </a:spcBef>
        <a:spcAft>
          <a:spcPct val="0"/>
        </a:spcAft>
        <a:buFont typeface="Arial" pitchFamily="34" charset="0"/>
        <a:buChar char="•"/>
        <a:defRPr kumimoji="1" sz="2300" kern="1200">
          <a:solidFill>
            <a:schemeClr val="tx1"/>
          </a:solidFill>
          <a:latin typeface="+mn-lt"/>
          <a:ea typeface="+mn-ea"/>
          <a:cs typeface="+mn-cs"/>
        </a:defRPr>
      </a:lvl1pPr>
      <a:lvl2pPr marL="582846" indent="-193752" algn="l" defTabSz="776599" rtl="0" fontAlgn="base">
        <a:lnSpc>
          <a:spcPct val="90000"/>
        </a:lnSpc>
        <a:spcBef>
          <a:spcPts val="425"/>
        </a:spcBef>
        <a:spcAft>
          <a:spcPct val="0"/>
        </a:spcAft>
        <a:buFont typeface="Arial" pitchFamily="34" charset="0"/>
        <a:buChar char="•"/>
        <a:defRPr kumimoji="1" sz="2000" kern="1200">
          <a:solidFill>
            <a:schemeClr val="tx1"/>
          </a:solidFill>
          <a:latin typeface="+mn-lt"/>
          <a:ea typeface="+mn-ea"/>
          <a:cs typeface="+mn-cs"/>
        </a:defRPr>
      </a:lvl2pPr>
      <a:lvl3pPr marL="971939" indent="-193752" algn="l" defTabSz="776599" rtl="0" fontAlgn="base">
        <a:lnSpc>
          <a:spcPct val="90000"/>
        </a:lnSpc>
        <a:spcBef>
          <a:spcPts val="425"/>
        </a:spcBef>
        <a:spcAft>
          <a:spcPct val="0"/>
        </a:spcAft>
        <a:buFont typeface="Arial" pitchFamily="34" charset="0"/>
        <a:buChar char="•"/>
        <a:defRPr kumimoji="1" sz="1700" kern="1200">
          <a:solidFill>
            <a:schemeClr val="tx1"/>
          </a:solidFill>
          <a:latin typeface="+mn-lt"/>
          <a:ea typeface="+mn-ea"/>
          <a:cs typeface="+mn-cs"/>
        </a:defRPr>
      </a:lvl3pPr>
      <a:lvl4pPr marL="1361032" indent="-193752" algn="l" defTabSz="776599"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4pPr>
      <a:lvl5pPr marL="1748537" indent="-193752" algn="l" defTabSz="776599"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5pPr>
      <a:lvl6pPr marL="2139019" indent="-194457" algn="l" defTabSz="777825" rtl="0" eaLnBrk="1" latinLnBrk="0" hangingPunct="1">
        <a:lnSpc>
          <a:spcPct val="90000"/>
        </a:lnSpc>
        <a:spcBef>
          <a:spcPts val="425"/>
        </a:spcBef>
        <a:buFont typeface="Arial" panose="020B0604020202020204" pitchFamily="34" charset="0"/>
        <a:buChar char="•"/>
        <a:defRPr kumimoji="1" sz="1500" kern="1200">
          <a:solidFill>
            <a:schemeClr val="tx1"/>
          </a:solidFill>
          <a:latin typeface="+mn-lt"/>
          <a:ea typeface="+mn-ea"/>
          <a:cs typeface="+mn-cs"/>
        </a:defRPr>
      </a:lvl6pPr>
      <a:lvl7pPr marL="2527933" indent="-194457" algn="l" defTabSz="777825" rtl="0" eaLnBrk="1" latinLnBrk="0" hangingPunct="1">
        <a:lnSpc>
          <a:spcPct val="90000"/>
        </a:lnSpc>
        <a:spcBef>
          <a:spcPts val="425"/>
        </a:spcBef>
        <a:buFont typeface="Arial" panose="020B0604020202020204" pitchFamily="34" charset="0"/>
        <a:buChar char="•"/>
        <a:defRPr kumimoji="1" sz="1500" kern="1200">
          <a:solidFill>
            <a:schemeClr val="tx1"/>
          </a:solidFill>
          <a:latin typeface="+mn-lt"/>
          <a:ea typeface="+mn-ea"/>
          <a:cs typeface="+mn-cs"/>
        </a:defRPr>
      </a:lvl7pPr>
      <a:lvl8pPr marL="2916845" indent="-194457" algn="l" defTabSz="777825" rtl="0" eaLnBrk="1" latinLnBrk="0" hangingPunct="1">
        <a:lnSpc>
          <a:spcPct val="90000"/>
        </a:lnSpc>
        <a:spcBef>
          <a:spcPts val="425"/>
        </a:spcBef>
        <a:buFont typeface="Arial" panose="020B0604020202020204" pitchFamily="34" charset="0"/>
        <a:buChar char="•"/>
        <a:defRPr kumimoji="1" sz="1500" kern="1200">
          <a:solidFill>
            <a:schemeClr val="tx1"/>
          </a:solidFill>
          <a:latin typeface="+mn-lt"/>
          <a:ea typeface="+mn-ea"/>
          <a:cs typeface="+mn-cs"/>
        </a:defRPr>
      </a:lvl8pPr>
      <a:lvl9pPr marL="3305758" indent="-194457" algn="l" defTabSz="777825" rtl="0" eaLnBrk="1" latinLnBrk="0" hangingPunct="1">
        <a:lnSpc>
          <a:spcPct val="90000"/>
        </a:lnSpc>
        <a:spcBef>
          <a:spcPts val="425"/>
        </a:spcBef>
        <a:buFont typeface="Arial" panose="020B0604020202020204" pitchFamily="34" charset="0"/>
        <a:buChar char="•"/>
        <a:defRPr kumimoji="1" sz="1500" kern="1200">
          <a:solidFill>
            <a:schemeClr val="tx1"/>
          </a:solidFill>
          <a:latin typeface="+mn-lt"/>
          <a:ea typeface="+mn-ea"/>
          <a:cs typeface="+mn-cs"/>
        </a:defRPr>
      </a:lvl9pPr>
    </p:bodyStyle>
    <p:otherStyle>
      <a:defPPr>
        <a:defRPr lang="en-US"/>
      </a:defPPr>
      <a:lvl1pPr marL="0" algn="l" defTabSz="777825" rtl="0" eaLnBrk="1" latinLnBrk="0" hangingPunct="1">
        <a:defRPr kumimoji="1" sz="1500" kern="1200">
          <a:solidFill>
            <a:schemeClr val="tx1"/>
          </a:solidFill>
          <a:latin typeface="+mn-lt"/>
          <a:ea typeface="+mn-ea"/>
          <a:cs typeface="+mn-cs"/>
        </a:defRPr>
      </a:lvl1pPr>
      <a:lvl2pPr marL="388913" algn="l" defTabSz="777825" rtl="0" eaLnBrk="1" latinLnBrk="0" hangingPunct="1">
        <a:defRPr kumimoji="1" sz="1500" kern="1200">
          <a:solidFill>
            <a:schemeClr val="tx1"/>
          </a:solidFill>
          <a:latin typeface="+mn-lt"/>
          <a:ea typeface="+mn-ea"/>
          <a:cs typeface="+mn-cs"/>
        </a:defRPr>
      </a:lvl2pPr>
      <a:lvl3pPr marL="777825" algn="l" defTabSz="777825" rtl="0" eaLnBrk="1" latinLnBrk="0" hangingPunct="1">
        <a:defRPr kumimoji="1" sz="1500" kern="1200">
          <a:solidFill>
            <a:schemeClr val="tx1"/>
          </a:solidFill>
          <a:latin typeface="+mn-lt"/>
          <a:ea typeface="+mn-ea"/>
          <a:cs typeface="+mn-cs"/>
        </a:defRPr>
      </a:lvl3pPr>
      <a:lvl4pPr marL="1166738" algn="l" defTabSz="777825" rtl="0" eaLnBrk="1" latinLnBrk="0" hangingPunct="1">
        <a:defRPr kumimoji="1" sz="1500" kern="1200">
          <a:solidFill>
            <a:schemeClr val="tx1"/>
          </a:solidFill>
          <a:latin typeface="+mn-lt"/>
          <a:ea typeface="+mn-ea"/>
          <a:cs typeface="+mn-cs"/>
        </a:defRPr>
      </a:lvl4pPr>
      <a:lvl5pPr marL="1555651" algn="l" defTabSz="777825" rtl="0" eaLnBrk="1" latinLnBrk="0" hangingPunct="1">
        <a:defRPr kumimoji="1" sz="1500" kern="1200">
          <a:solidFill>
            <a:schemeClr val="tx1"/>
          </a:solidFill>
          <a:latin typeface="+mn-lt"/>
          <a:ea typeface="+mn-ea"/>
          <a:cs typeface="+mn-cs"/>
        </a:defRPr>
      </a:lvl5pPr>
      <a:lvl6pPr marL="1944564" algn="l" defTabSz="777825" rtl="0" eaLnBrk="1" latinLnBrk="0" hangingPunct="1">
        <a:defRPr kumimoji="1" sz="1500" kern="1200">
          <a:solidFill>
            <a:schemeClr val="tx1"/>
          </a:solidFill>
          <a:latin typeface="+mn-lt"/>
          <a:ea typeface="+mn-ea"/>
          <a:cs typeface="+mn-cs"/>
        </a:defRPr>
      </a:lvl6pPr>
      <a:lvl7pPr marL="2333476" algn="l" defTabSz="777825" rtl="0" eaLnBrk="1" latinLnBrk="0" hangingPunct="1">
        <a:defRPr kumimoji="1" sz="1500" kern="1200">
          <a:solidFill>
            <a:schemeClr val="tx1"/>
          </a:solidFill>
          <a:latin typeface="+mn-lt"/>
          <a:ea typeface="+mn-ea"/>
          <a:cs typeface="+mn-cs"/>
        </a:defRPr>
      </a:lvl7pPr>
      <a:lvl8pPr marL="2722389" algn="l" defTabSz="777825" rtl="0" eaLnBrk="1" latinLnBrk="0" hangingPunct="1">
        <a:defRPr kumimoji="1" sz="1500" kern="1200">
          <a:solidFill>
            <a:schemeClr val="tx1"/>
          </a:solidFill>
          <a:latin typeface="+mn-lt"/>
          <a:ea typeface="+mn-ea"/>
          <a:cs typeface="+mn-cs"/>
        </a:defRPr>
      </a:lvl8pPr>
      <a:lvl9pPr marL="3111301" algn="l" defTabSz="777825" rtl="0" eaLnBrk="1" latinLnBrk="0" hangingPunct="1">
        <a:defRPr kumimoji="1" sz="1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正方形/長方形 1"/>
          <p:cNvSpPr/>
          <p:nvPr/>
        </p:nvSpPr>
        <p:spPr>
          <a:xfrm>
            <a:off x="2" y="2"/>
            <a:ext cx="7781925" cy="10909300"/>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1468" tIns="45733" rIns="91468" bIns="45733" anchor="ctr"/>
          <a:lstStyle/>
          <a:p>
            <a:pPr algn="ctr" defTabSz="1019313">
              <a:defRPr/>
            </a:pPr>
            <a:endParaRPr lang="ja-JP" altLang="en-US" sz="2000">
              <a:solidFill>
                <a:prstClr val="white"/>
              </a:solidFill>
            </a:endParaRPr>
          </a:p>
        </p:txBody>
      </p:sp>
      <p:sp>
        <p:nvSpPr>
          <p:cNvPr id="3" name="正方形/長方形 2"/>
          <p:cNvSpPr/>
          <p:nvPr/>
        </p:nvSpPr>
        <p:spPr>
          <a:xfrm>
            <a:off x="108040" y="107967"/>
            <a:ext cx="7565849" cy="10693369"/>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lIns="91468" tIns="45733" rIns="91468" bIns="45733" anchor="ctr"/>
          <a:lstStyle/>
          <a:p>
            <a:pPr algn="ctr" defTabSz="1019313">
              <a:defRPr/>
            </a:pPr>
            <a:endParaRPr lang="ja-JP" altLang="en-US" sz="2000">
              <a:solidFill>
                <a:prstClr val="white"/>
              </a:solidFill>
            </a:endParaRPr>
          </a:p>
        </p:txBody>
      </p:sp>
      <p:sp>
        <p:nvSpPr>
          <p:cNvPr id="4" name="正方形/長方形 3"/>
          <p:cNvSpPr/>
          <p:nvPr/>
        </p:nvSpPr>
        <p:spPr>
          <a:xfrm>
            <a:off x="179536" y="179416"/>
            <a:ext cx="7422857" cy="10550472"/>
          </a:xfrm>
          <a:prstGeom prst="rect">
            <a:avLst/>
          </a:prstGeom>
          <a:no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lIns="91468" tIns="45733" rIns="91468" bIns="45733" anchor="ctr"/>
          <a:lstStyle/>
          <a:p>
            <a:pPr algn="ctr" defTabSz="1019313">
              <a:defRPr/>
            </a:pPr>
            <a:endParaRPr lang="ja-JP" altLang="en-US" sz="2000">
              <a:solidFill>
                <a:prstClr val="white"/>
              </a:solidFill>
            </a:endParaRPr>
          </a:p>
        </p:txBody>
      </p:sp>
      <p:cxnSp>
        <p:nvCxnSpPr>
          <p:cNvPr id="8" name="直線矢印コネクタ 7"/>
          <p:cNvCxnSpPr/>
          <p:nvPr/>
        </p:nvCxnSpPr>
        <p:spPr>
          <a:xfrm flipV="1">
            <a:off x="125517" y="7238468"/>
            <a:ext cx="7548371" cy="22228"/>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3" name="直線矢印コネクタ 12"/>
          <p:cNvCxnSpPr/>
          <p:nvPr/>
        </p:nvCxnSpPr>
        <p:spPr>
          <a:xfrm flipV="1">
            <a:off x="193833" y="10190057"/>
            <a:ext cx="7351362" cy="33343"/>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4" name="直線矢印コネクタ 13"/>
          <p:cNvCxnSpPr/>
          <p:nvPr/>
        </p:nvCxnSpPr>
        <p:spPr>
          <a:xfrm>
            <a:off x="-22243" y="4990239"/>
            <a:ext cx="7783514" cy="0"/>
          </a:xfrm>
          <a:prstGeom prst="straightConnector1">
            <a:avLst/>
          </a:prstGeom>
          <a:ln w="381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21" name="PubRRectCallout"/>
          <p:cNvSpPr>
            <a:spLocks noEditPoints="1" noChangeArrowheads="1"/>
          </p:cNvSpPr>
          <p:nvPr/>
        </p:nvSpPr>
        <p:spPr bwMode="auto">
          <a:xfrm>
            <a:off x="1897024" y="2957943"/>
            <a:ext cx="3986291" cy="1903689"/>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107763" dir="2700000" algn="ctr" rotWithShape="0">
              <a:srgbClr val="808080"/>
            </a:outerShdw>
          </a:effectLst>
        </p:spPr>
        <p:txBody>
          <a:bodyPr lIns="91468" tIns="45733" rIns="91468" bIns="45733"/>
          <a:lstStyle/>
          <a:p>
            <a:pPr defTabSz="1017893" fontAlgn="base">
              <a:spcBef>
                <a:spcPct val="0"/>
              </a:spcBef>
              <a:spcAft>
                <a:spcPct val="0"/>
              </a:spcAft>
            </a:pPr>
            <a:r>
              <a:rPr lang="en-US" altLang="ja-JP" sz="2000" b="1">
                <a:solidFill>
                  <a:prstClr val="black"/>
                </a:solidFill>
                <a:latin typeface="HG丸ｺﾞｼｯｸM-PRO" pitchFamily="50" charset="-128"/>
                <a:ea typeface="HG丸ｺﾞｼｯｸM-PRO" pitchFamily="50" charset="-128"/>
              </a:rPr>
              <a:t>POINT1</a:t>
            </a:r>
          </a:p>
          <a:p>
            <a:pPr defTabSz="1017893" fontAlgn="base">
              <a:spcBef>
                <a:spcPct val="0"/>
              </a:spcBef>
              <a:spcAft>
                <a:spcPct val="0"/>
              </a:spcAft>
            </a:pPr>
            <a:endParaRPr lang="en-US" altLang="ja-JP" sz="1400">
              <a:solidFill>
                <a:prstClr val="black"/>
              </a:solidFill>
              <a:latin typeface="HG丸ｺﾞｼｯｸM-PRO" pitchFamily="50" charset="-128"/>
              <a:ea typeface="HG丸ｺﾞｼｯｸM-PRO" pitchFamily="50" charset="-128"/>
            </a:endParaRPr>
          </a:p>
          <a:p>
            <a:pPr defTabSz="1017893" fontAlgn="base">
              <a:spcBef>
                <a:spcPct val="0"/>
              </a:spcBef>
              <a:spcAft>
                <a:spcPct val="0"/>
              </a:spcAft>
            </a:pPr>
            <a:r>
              <a:rPr lang="ja-JP" altLang="en-US" sz="1800" b="1">
                <a:solidFill>
                  <a:prstClr val="black"/>
                </a:solidFill>
                <a:latin typeface="HG丸ｺﾞｼｯｸM-PRO" pitchFamily="50" charset="-128"/>
                <a:ea typeface="HG丸ｺﾞｼｯｸM-PRO" pitchFamily="50" charset="-128"/>
              </a:rPr>
              <a:t>テンプレートのサイズは黒の枠</a:t>
            </a:r>
            <a:endParaRPr lang="en-US" altLang="ja-JP" sz="1800" b="1">
              <a:solidFill>
                <a:prstClr val="black"/>
              </a:solidFill>
              <a:latin typeface="HG丸ｺﾞｼｯｸM-PRO" pitchFamily="50" charset="-128"/>
              <a:ea typeface="HG丸ｺﾞｼｯｸM-PRO" pitchFamily="50" charset="-128"/>
            </a:endParaRPr>
          </a:p>
          <a:p>
            <a:pPr defTabSz="1017893" fontAlgn="base">
              <a:spcBef>
                <a:spcPct val="0"/>
              </a:spcBef>
              <a:spcAft>
                <a:spcPct val="0"/>
              </a:spcAft>
            </a:pPr>
            <a:r>
              <a:rPr lang="en-US" altLang="ja-JP" sz="1800" b="1">
                <a:solidFill>
                  <a:prstClr val="black"/>
                </a:solidFill>
                <a:latin typeface="HG丸ｺﾞｼｯｸM-PRO" pitchFamily="50" charset="-128"/>
                <a:ea typeface="HG丸ｺﾞｼｯｸM-PRO" pitchFamily="50" charset="-128"/>
              </a:rPr>
              <a:t>(303</a:t>
            </a:r>
            <a:r>
              <a:rPr lang="ja-JP" altLang="en-US" sz="1800" b="1">
                <a:solidFill>
                  <a:prstClr val="black"/>
                </a:solidFill>
                <a:latin typeface="HG丸ｺﾞｼｯｸM-PRO" pitchFamily="50" charset="-128"/>
                <a:ea typeface="HG丸ｺﾞｼｯｸM-PRO" pitchFamily="50" charset="-128"/>
              </a:rPr>
              <a:t>㎜</a:t>
            </a:r>
            <a:r>
              <a:rPr lang="en-US" altLang="ja-JP" sz="1800" b="1">
                <a:solidFill>
                  <a:prstClr val="black"/>
                </a:solidFill>
                <a:latin typeface="HG丸ｺﾞｼｯｸM-PRO" pitchFamily="50" charset="-128"/>
                <a:ea typeface="HG丸ｺﾞｼｯｸM-PRO" pitchFamily="50" charset="-128"/>
              </a:rPr>
              <a:t>×216</a:t>
            </a:r>
            <a:r>
              <a:rPr lang="ja-JP" altLang="en-US" sz="1800" b="1">
                <a:solidFill>
                  <a:prstClr val="black"/>
                </a:solidFill>
                <a:latin typeface="HG丸ｺﾞｼｯｸM-PRO" pitchFamily="50" charset="-128"/>
                <a:ea typeface="HG丸ｺﾞｼｯｸM-PRO" pitchFamily="50" charset="-128"/>
              </a:rPr>
              <a:t>㎜）で</a:t>
            </a:r>
          </a:p>
          <a:p>
            <a:pPr defTabSz="1017893" fontAlgn="base">
              <a:spcBef>
                <a:spcPct val="0"/>
              </a:spcBef>
              <a:spcAft>
                <a:spcPct val="0"/>
              </a:spcAft>
            </a:pPr>
            <a:r>
              <a:rPr lang="ja-JP" altLang="en-US" sz="1800" b="1">
                <a:solidFill>
                  <a:prstClr val="black"/>
                </a:solidFill>
                <a:latin typeface="HG丸ｺﾞｼｯｸM-PRO" pitchFamily="50" charset="-128"/>
                <a:ea typeface="HG丸ｺﾞｼｯｸM-PRO" pitchFamily="50" charset="-128"/>
              </a:rPr>
              <a:t>作成しています。</a:t>
            </a:r>
          </a:p>
        </p:txBody>
      </p:sp>
      <p:sp>
        <p:nvSpPr>
          <p:cNvPr id="23" name="PubRRectCallout"/>
          <p:cNvSpPr>
            <a:spLocks noEditPoints="1" noChangeArrowheads="1"/>
          </p:cNvSpPr>
          <p:nvPr/>
        </p:nvSpPr>
        <p:spPr bwMode="auto">
          <a:xfrm>
            <a:off x="1897024" y="5210933"/>
            <a:ext cx="3986291" cy="1902102"/>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107763" dir="2700000" algn="ctr" rotWithShape="0">
              <a:srgbClr val="FF0000"/>
            </a:outerShdw>
          </a:effectLst>
        </p:spPr>
        <p:txBody>
          <a:bodyPr lIns="91468" tIns="45733" rIns="91468" bIns="45733"/>
          <a:lstStyle/>
          <a:p>
            <a:pPr defTabSz="1017893" fontAlgn="base">
              <a:spcBef>
                <a:spcPct val="0"/>
              </a:spcBef>
              <a:spcAft>
                <a:spcPct val="0"/>
              </a:spcAft>
            </a:pPr>
            <a:r>
              <a:rPr lang="en-US" altLang="ja-JP" sz="2000" b="1">
                <a:solidFill>
                  <a:srgbClr val="FF0000"/>
                </a:solidFill>
                <a:latin typeface="HG丸ｺﾞｼｯｸM-PRO" pitchFamily="50" charset="-128"/>
                <a:ea typeface="HG丸ｺﾞｼｯｸM-PRO" pitchFamily="50" charset="-128"/>
              </a:rPr>
              <a:t>POINT2</a:t>
            </a:r>
          </a:p>
          <a:p>
            <a:pPr defTabSz="1017893" fontAlgn="base">
              <a:spcBef>
                <a:spcPct val="0"/>
              </a:spcBef>
              <a:spcAft>
                <a:spcPct val="0"/>
              </a:spcAft>
            </a:pPr>
            <a:endParaRPr lang="en-US" altLang="ja-JP" sz="1400" b="1">
              <a:solidFill>
                <a:srgbClr val="FF0000"/>
              </a:solidFill>
              <a:latin typeface="HG丸ｺﾞｼｯｸM-PRO" pitchFamily="50" charset="-128"/>
              <a:ea typeface="HG丸ｺﾞｼｯｸM-PRO" pitchFamily="50" charset="-128"/>
            </a:endParaRPr>
          </a:p>
          <a:p>
            <a:pPr defTabSz="1017893" fontAlgn="base">
              <a:spcBef>
                <a:spcPct val="0"/>
              </a:spcBef>
              <a:spcAft>
                <a:spcPct val="0"/>
              </a:spcAft>
            </a:pPr>
            <a:r>
              <a:rPr lang="ja-JP" altLang="en-US" sz="1800" b="1">
                <a:solidFill>
                  <a:srgbClr val="FF0000"/>
                </a:solidFill>
                <a:latin typeface="HG丸ｺﾞｼｯｸM-PRO" pitchFamily="50" charset="-128"/>
                <a:ea typeface="HG丸ｺﾞｼｯｸM-PRO" pitchFamily="50" charset="-128"/>
              </a:rPr>
              <a:t>印刷物の仕上がりサイズは赤の枠</a:t>
            </a:r>
            <a:r>
              <a:rPr lang="en-US" altLang="ja-JP" sz="1800" b="1">
                <a:solidFill>
                  <a:srgbClr val="FF0000"/>
                </a:solidFill>
                <a:latin typeface="HG丸ｺﾞｼｯｸM-PRO" pitchFamily="50" charset="-128"/>
                <a:ea typeface="HG丸ｺﾞｼｯｸM-PRO" pitchFamily="50" charset="-128"/>
              </a:rPr>
              <a:t>(297</a:t>
            </a:r>
            <a:r>
              <a:rPr lang="ja-JP" altLang="en-US" sz="1800" b="1">
                <a:solidFill>
                  <a:srgbClr val="FF0000"/>
                </a:solidFill>
                <a:latin typeface="HG丸ｺﾞｼｯｸM-PRO" pitchFamily="50" charset="-128"/>
                <a:ea typeface="HG丸ｺﾞｼｯｸM-PRO" pitchFamily="50" charset="-128"/>
              </a:rPr>
              <a:t>㎜</a:t>
            </a:r>
            <a:r>
              <a:rPr lang="en-US" altLang="ja-JP" sz="1800" b="1">
                <a:solidFill>
                  <a:srgbClr val="FF0000"/>
                </a:solidFill>
                <a:latin typeface="HG丸ｺﾞｼｯｸM-PRO" pitchFamily="50" charset="-128"/>
                <a:ea typeface="HG丸ｺﾞｼｯｸM-PRO" pitchFamily="50" charset="-128"/>
              </a:rPr>
              <a:t>×210</a:t>
            </a:r>
            <a:r>
              <a:rPr lang="ja-JP" altLang="en-US" sz="1800" b="1">
                <a:solidFill>
                  <a:srgbClr val="FF0000"/>
                </a:solidFill>
                <a:latin typeface="HG丸ｺﾞｼｯｸM-PRO" pitchFamily="50" charset="-128"/>
                <a:ea typeface="HG丸ｺﾞｼｯｸM-PRO" pitchFamily="50" charset="-128"/>
              </a:rPr>
              <a:t>㎜）で</a:t>
            </a:r>
          </a:p>
          <a:p>
            <a:pPr defTabSz="1017893" fontAlgn="base">
              <a:spcBef>
                <a:spcPct val="0"/>
              </a:spcBef>
              <a:spcAft>
                <a:spcPct val="0"/>
              </a:spcAft>
            </a:pPr>
            <a:r>
              <a:rPr lang="ja-JP" altLang="en-US" sz="1800" b="1">
                <a:solidFill>
                  <a:srgbClr val="FF0000"/>
                </a:solidFill>
                <a:latin typeface="HG丸ｺﾞｼｯｸM-PRO" pitchFamily="50" charset="-128"/>
                <a:ea typeface="HG丸ｺﾞｼｯｸM-PRO" pitchFamily="50" charset="-128"/>
              </a:rPr>
              <a:t>作成しています。</a:t>
            </a:r>
          </a:p>
        </p:txBody>
      </p:sp>
      <p:sp>
        <p:nvSpPr>
          <p:cNvPr id="24" name="PubRRectCallout"/>
          <p:cNvSpPr>
            <a:spLocks noEditPoints="1" noChangeArrowheads="1"/>
          </p:cNvSpPr>
          <p:nvPr/>
        </p:nvSpPr>
        <p:spPr bwMode="auto">
          <a:xfrm>
            <a:off x="1897024" y="7598882"/>
            <a:ext cx="3986291" cy="2392711"/>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107763" dir="2700000" algn="ctr" rotWithShape="0">
              <a:srgbClr val="0070C0"/>
            </a:outerShdw>
          </a:effectLst>
        </p:spPr>
        <p:txBody>
          <a:bodyPr lIns="91468" tIns="45733" rIns="91468" bIns="45733"/>
          <a:lstStyle/>
          <a:p>
            <a:pPr defTabSz="1017893" fontAlgn="base">
              <a:spcBef>
                <a:spcPct val="0"/>
              </a:spcBef>
              <a:spcAft>
                <a:spcPct val="0"/>
              </a:spcAft>
            </a:pPr>
            <a:r>
              <a:rPr lang="en-US" altLang="ja-JP" sz="2000" b="1">
                <a:solidFill>
                  <a:srgbClr val="0070C0"/>
                </a:solidFill>
                <a:latin typeface="HG丸ｺﾞｼｯｸM-PRO" pitchFamily="50" charset="-128"/>
                <a:ea typeface="HG丸ｺﾞｼｯｸM-PRO" pitchFamily="50" charset="-128"/>
              </a:rPr>
              <a:t>POINT</a:t>
            </a:r>
            <a:r>
              <a:rPr lang="ja-JP" altLang="en-US" sz="2000" b="1">
                <a:solidFill>
                  <a:srgbClr val="0070C0"/>
                </a:solidFill>
                <a:latin typeface="HG丸ｺﾞｼｯｸM-PRO" pitchFamily="50" charset="-128"/>
                <a:ea typeface="HG丸ｺﾞｼｯｸM-PRO" pitchFamily="50" charset="-128"/>
              </a:rPr>
              <a:t>３</a:t>
            </a:r>
            <a:endParaRPr lang="en-US" altLang="ja-JP" sz="2000" b="1">
              <a:solidFill>
                <a:srgbClr val="0070C0"/>
              </a:solidFill>
              <a:latin typeface="HG丸ｺﾞｼｯｸM-PRO" pitchFamily="50" charset="-128"/>
              <a:ea typeface="HG丸ｺﾞｼｯｸM-PRO" pitchFamily="50" charset="-128"/>
            </a:endParaRPr>
          </a:p>
          <a:p>
            <a:pPr defTabSz="1017893" fontAlgn="base">
              <a:spcBef>
                <a:spcPct val="0"/>
              </a:spcBef>
              <a:spcAft>
                <a:spcPct val="0"/>
              </a:spcAft>
            </a:pPr>
            <a:endParaRPr lang="en-US" altLang="ja-JP" sz="1400" b="1">
              <a:solidFill>
                <a:srgbClr val="0070C0"/>
              </a:solidFill>
              <a:latin typeface="HG丸ｺﾞｼｯｸM-PRO" pitchFamily="50" charset="-128"/>
              <a:ea typeface="HG丸ｺﾞｼｯｸM-PRO" pitchFamily="50" charset="-128"/>
            </a:endParaRPr>
          </a:p>
          <a:p>
            <a:pPr defTabSz="1017893" fontAlgn="base">
              <a:spcBef>
                <a:spcPct val="0"/>
              </a:spcBef>
              <a:spcAft>
                <a:spcPct val="0"/>
              </a:spcAft>
            </a:pPr>
            <a:r>
              <a:rPr lang="ja-JP" altLang="en-US" sz="1800" b="1">
                <a:solidFill>
                  <a:srgbClr val="0070C0"/>
                </a:solidFill>
                <a:latin typeface="HG丸ｺﾞｼｯｸM-PRO" pitchFamily="50" charset="-128"/>
                <a:ea typeface="HG丸ｺﾞｼｯｸM-PRO" pitchFamily="50" charset="-128"/>
              </a:rPr>
              <a:t>文字・イラスト・写真の絵柄等、</a:t>
            </a:r>
            <a:endParaRPr lang="en-US" altLang="ja-JP" sz="1800" b="1">
              <a:solidFill>
                <a:srgbClr val="0070C0"/>
              </a:solidFill>
              <a:latin typeface="HG丸ｺﾞｼｯｸM-PRO" pitchFamily="50" charset="-128"/>
              <a:ea typeface="HG丸ｺﾞｼｯｸM-PRO" pitchFamily="50" charset="-128"/>
            </a:endParaRPr>
          </a:p>
          <a:p>
            <a:pPr defTabSz="1017893" fontAlgn="base">
              <a:spcBef>
                <a:spcPct val="0"/>
              </a:spcBef>
              <a:spcAft>
                <a:spcPct val="0"/>
              </a:spcAft>
            </a:pPr>
            <a:r>
              <a:rPr lang="ja-JP" altLang="en-US" sz="1800" b="1">
                <a:solidFill>
                  <a:srgbClr val="0070C0"/>
                </a:solidFill>
                <a:latin typeface="HG丸ｺﾞｼｯｸM-PRO" pitchFamily="50" charset="-128"/>
                <a:ea typeface="HG丸ｺﾞｼｯｸM-PRO" pitchFamily="50" charset="-128"/>
              </a:rPr>
              <a:t>仕上がりで切れてはいけない部分は</a:t>
            </a:r>
            <a:endParaRPr lang="en-US" altLang="ja-JP" sz="1800" b="1">
              <a:solidFill>
                <a:srgbClr val="0070C0"/>
              </a:solidFill>
              <a:latin typeface="HG丸ｺﾞｼｯｸM-PRO" pitchFamily="50" charset="-128"/>
              <a:ea typeface="HG丸ｺﾞｼｯｸM-PRO" pitchFamily="50" charset="-128"/>
            </a:endParaRPr>
          </a:p>
          <a:p>
            <a:pPr defTabSz="1017893" fontAlgn="base">
              <a:spcBef>
                <a:spcPct val="0"/>
              </a:spcBef>
              <a:spcAft>
                <a:spcPct val="0"/>
              </a:spcAft>
            </a:pPr>
            <a:r>
              <a:rPr lang="ja-JP" altLang="en-US" sz="1800" b="1">
                <a:solidFill>
                  <a:srgbClr val="0070C0"/>
                </a:solidFill>
                <a:latin typeface="HG丸ｺﾞｼｯｸM-PRO" pitchFamily="50" charset="-128"/>
                <a:ea typeface="HG丸ｺﾞｼｯｸM-PRO" pitchFamily="50" charset="-128"/>
              </a:rPr>
              <a:t>青の枠（</a:t>
            </a:r>
            <a:r>
              <a:rPr lang="en-US" altLang="ja-JP" sz="1800" b="1">
                <a:solidFill>
                  <a:srgbClr val="0070C0"/>
                </a:solidFill>
                <a:latin typeface="HG丸ｺﾞｼｯｸM-PRO" pitchFamily="50" charset="-128"/>
                <a:ea typeface="HG丸ｺﾞｼｯｸM-PRO" pitchFamily="50" charset="-128"/>
              </a:rPr>
              <a:t>293</a:t>
            </a:r>
            <a:r>
              <a:rPr lang="ja-JP" altLang="en-US" sz="1800" b="1">
                <a:solidFill>
                  <a:srgbClr val="0070C0"/>
                </a:solidFill>
                <a:latin typeface="HG丸ｺﾞｼｯｸM-PRO" pitchFamily="50" charset="-128"/>
                <a:ea typeface="HG丸ｺﾞｼｯｸM-PRO" pitchFamily="50" charset="-128"/>
              </a:rPr>
              <a:t>㎜</a:t>
            </a:r>
            <a:r>
              <a:rPr lang="en-US" altLang="ja-JP" sz="1800" b="1">
                <a:solidFill>
                  <a:srgbClr val="0070C0"/>
                </a:solidFill>
                <a:latin typeface="HG丸ｺﾞｼｯｸM-PRO" pitchFamily="50" charset="-128"/>
                <a:ea typeface="HG丸ｺﾞｼｯｸM-PRO" pitchFamily="50" charset="-128"/>
              </a:rPr>
              <a:t>×206</a:t>
            </a:r>
            <a:r>
              <a:rPr lang="ja-JP" altLang="en-US" sz="1800" b="1">
                <a:solidFill>
                  <a:srgbClr val="0070C0"/>
                </a:solidFill>
                <a:latin typeface="HG丸ｺﾞｼｯｸM-PRO" pitchFamily="50" charset="-128"/>
                <a:ea typeface="HG丸ｺﾞｼｯｸM-PRO" pitchFamily="50" charset="-128"/>
              </a:rPr>
              <a:t>㎜）の中に収めてください。</a:t>
            </a:r>
          </a:p>
        </p:txBody>
      </p:sp>
      <p:sp>
        <p:nvSpPr>
          <p:cNvPr id="5" name="正方形/長方形 4"/>
          <p:cNvSpPr/>
          <p:nvPr/>
        </p:nvSpPr>
        <p:spPr>
          <a:xfrm>
            <a:off x="857950" y="1005034"/>
            <a:ext cx="6100978" cy="1173333"/>
          </a:xfrm>
          <a:prstGeom prst="rect">
            <a:avLst/>
          </a:prstGeom>
          <a:solidFill>
            <a:schemeClr val="bg1"/>
          </a:solidFill>
          <a:ln w="3810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lIns="91468" tIns="45733" rIns="91468" bIns="45733" anchor="ctr"/>
          <a:lstStyle/>
          <a:p>
            <a:pPr defTabSz="1017893" fontAlgn="base">
              <a:spcBef>
                <a:spcPct val="0"/>
              </a:spcBef>
              <a:spcAft>
                <a:spcPct val="0"/>
              </a:spcAft>
            </a:pPr>
            <a:r>
              <a:rPr lang="ja-JP" altLang="en-US" sz="1800" b="1">
                <a:solidFill>
                  <a:srgbClr val="404040"/>
                </a:solidFill>
                <a:latin typeface="HG丸ｺﾞｼｯｸM-PRO" pitchFamily="50" charset="-128"/>
                <a:ea typeface="HG丸ｺﾞｼｯｸM-PRO" pitchFamily="50" charset="-128"/>
              </a:rPr>
              <a:t>このテンプレートは</a:t>
            </a:r>
            <a:r>
              <a:rPr lang="en-US" altLang="ja-JP" sz="1800" b="1">
                <a:solidFill>
                  <a:srgbClr val="404040"/>
                </a:solidFill>
                <a:latin typeface="HG丸ｺﾞｼｯｸM-PRO" pitchFamily="50" charset="-128"/>
                <a:ea typeface="HG丸ｺﾞｼｯｸM-PRO" pitchFamily="50" charset="-128"/>
              </a:rPr>
              <a:t>A4</a:t>
            </a:r>
            <a:r>
              <a:rPr lang="ja-JP" altLang="en-US" sz="1800" b="1">
                <a:solidFill>
                  <a:srgbClr val="404040"/>
                </a:solidFill>
                <a:latin typeface="HG丸ｺﾞｼｯｸM-PRO" pitchFamily="50" charset="-128"/>
                <a:ea typeface="HG丸ｺﾞｼｯｸM-PRO" pitchFamily="50" charset="-128"/>
              </a:rPr>
              <a:t>サイズ</a:t>
            </a:r>
            <a:r>
              <a:rPr lang="en-US" altLang="ja-JP" sz="1800" b="1">
                <a:solidFill>
                  <a:srgbClr val="404040"/>
                </a:solidFill>
                <a:latin typeface="HG丸ｺﾞｼｯｸM-PRO" pitchFamily="50" charset="-128"/>
                <a:ea typeface="HG丸ｺﾞｼｯｸM-PRO" pitchFamily="50" charset="-128"/>
              </a:rPr>
              <a:t>(297</a:t>
            </a:r>
            <a:r>
              <a:rPr lang="ja-JP" altLang="en-US" sz="1800" b="1">
                <a:solidFill>
                  <a:srgbClr val="404040"/>
                </a:solidFill>
                <a:latin typeface="HG丸ｺﾞｼｯｸM-PRO" pitchFamily="50" charset="-128"/>
                <a:ea typeface="HG丸ｺﾞｼｯｸM-PRO" pitchFamily="50" charset="-128"/>
              </a:rPr>
              <a:t>㎜</a:t>
            </a:r>
            <a:r>
              <a:rPr lang="en-US" altLang="ja-JP" sz="1800" b="1">
                <a:solidFill>
                  <a:srgbClr val="404040"/>
                </a:solidFill>
                <a:latin typeface="HG丸ｺﾞｼｯｸM-PRO" pitchFamily="50" charset="-128"/>
                <a:ea typeface="HG丸ｺﾞｼｯｸM-PRO" pitchFamily="50" charset="-128"/>
              </a:rPr>
              <a:t>×210</a:t>
            </a:r>
            <a:r>
              <a:rPr lang="ja-JP" altLang="en-US" sz="1800" b="1">
                <a:solidFill>
                  <a:srgbClr val="404040"/>
                </a:solidFill>
                <a:latin typeface="HG丸ｺﾞｼｯｸM-PRO" pitchFamily="50" charset="-128"/>
                <a:ea typeface="HG丸ｺﾞｼｯｸM-PRO" pitchFamily="50" charset="-128"/>
              </a:rPr>
              <a:t>㎜）の</a:t>
            </a:r>
          </a:p>
          <a:p>
            <a:pPr defTabSz="1017893" fontAlgn="base">
              <a:spcBef>
                <a:spcPct val="0"/>
              </a:spcBef>
              <a:spcAft>
                <a:spcPct val="0"/>
              </a:spcAft>
            </a:pPr>
            <a:r>
              <a:rPr lang="ja-JP" altLang="en-US" sz="1800" b="1">
                <a:solidFill>
                  <a:srgbClr val="404040"/>
                </a:solidFill>
                <a:latin typeface="HG丸ｺﾞｼｯｸM-PRO" pitchFamily="50" charset="-128"/>
                <a:ea typeface="HG丸ｺﾞｼｯｸM-PRO" pitchFamily="50" charset="-128"/>
              </a:rPr>
              <a:t>印刷物を作る為のテンプレートです。</a:t>
            </a:r>
          </a:p>
          <a:p>
            <a:pPr defTabSz="1017893" fontAlgn="base">
              <a:spcBef>
                <a:spcPct val="0"/>
              </a:spcBef>
              <a:spcAft>
                <a:spcPct val="0"/>
              </a:spcAft>
            </a:pPr>
            <a:r>
              <a:rPr lang="ja-JP" altLang="en-US" sz="1800" b="1">
                <a:solidFill>
                  <a:srgbClr val="404040"/>
                </a:solidFill>
                <a:latin typeface="HG丸ｺﾞｼｯｸM-PRO" pitchFamily="50" charset="-128"/>
                <a:ea typeface="HG丸ｺﾞｼｯｸM-PRO" pitchFamily="50" charset="-128"/>
              </a:rPr>
              <a:t>ご利用にあたっては「ご利用ガイド」をお読みください。</a:t>
            </a:r>
          </a:p>
        </p:txBody>
      </p:sp>
    </p:spTree>
    <p:extLst>
      <p:ext uri="{BB962C8B-B14F-4D97-AF65-F5344CB8AC3E}">
        <p14:creationId xmlns:p14="http://schemas.microsoft.com/office/powerpoint/2010/main" val="207101275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プレースホルダー 2"/>
          <p:cNvSpPr>
            <a:spLocks noGrp="1"/>
          </p:cNvSpPr>
          <p:nvPr>
            <p:ph type="body" sz="quarter" idx="14"/>
          </p:nvPr>
        </p:nvSpPr>
        <p:spPr/>
        <p:txBody>
          <a:bodyPr/>
          <a:lstStyle/>
          <a:p>
            <a:pPr marL="0" indent="0">
              <a:buNone/>
            </a:pPr>
            <a:r>
              <a:rPr lang="en-US" altLang="ja-JP" b="1" dirty="0" smtClean="0">
                <a:solidFill>
                  <a:srgbClr val="000090"/>
                </a:solidFill>
              </a:rPr>
              <a:t>ABCD-1234-EFGH</a:t>
            </a:r>
          </a:p>
        </p:txBody>
      </p:sp>
      <p:sp>
        <p:nvSpPr>
          <p:cNvPr id="4" name="テキスト プレースホルダー 3"/>
          <p:cNvSpPr>
            <a:spLocks noGrp="1"/>
          </p:cNvSpPr>
          <p:nvPr>
            <p:ph type="body" sz="quarter" idx="33"/>
          </p:nvPr>
        </p:nvSpPr>
        <p:spPr/>
        <p:txBody>
          <a:bodyPr/>
          <a:lstStyle/>
          <a:p>
            <a:pPr marL="0" indent="0" algn="ctr">
              <a:buNone/>
            </a:pPr>
            <a:r>
              <a:rPr lang="en-US" altLang="ja-JP" dirty="0" smtClean="0"/>
              <a:t>○○</a:t>
            </a:r>
            <a:r>
              <a:rPr lang="ja-JP" altLang="en-US" dirty="0" smtClean="0"/>
              <a:t>用精密部品取り扱い０００点。</a:t>
            </a:r>
            <a:endParaRPr kumimoji="1" lang="ja-JP" altLang="en-US" dirty="0"/>
          </a:p>
        </p:txBody>
      </p:sp>
      <p:sp>
        <p:nvSpPr>
          <p:cNvPr id="5" name="タイトル 4"/>
          <p:cNvSpPr>
            <a:spLocks noGrp="1"/>
          </p:cNvSpPr>
          <p:nvPr>
            <p:ph type="title"/>
          </p:nvPr>
        </p:nvSpPr>
        <p:spPr>
          <a:xfrm>
            <a:off x="389097" y="211679"/>
            <a:ext cx="7003733" cy="1318039"/>
          </a:xfrm>
        </p:spPr>
        <p:txBody>
          <a:bodyPr/>
          <a:lstStyle/>
          <a:p>
            <a:r>
              <a:rPr lang="ja-JP" altLang="en-US" sz="2000" dirty="0" smtClean="0"/>
              <a:t>アスクル技研</a:t>
            </a:r>
            <a:r>
              <a:rPr lang="en-US" altLang="ja-JP" sz="2000" dirty="0" smtClean="0"/>
              <a:t/>
            </a:r>
            <a:br>
              <a:rPr lang="en-US" altLang="ja-JP" sz="2000" dirty="0" smtClean="0"/>
            </a:br>
            <a:r>
              <a:rPr lang="ja-JP" altLang="en-US" dirty="0" smtClean="0"/>
              <a:t>製品ラインナップ</a:t>
            </a:r>
            <a:endParaRPr kumimoji="1" lang="ja-JP" altLang="en-US" dirty="0"/>
          </a:p>
        </p:txBody>
      </p:sp>
      <p:sp>
        <p:nvSpPr>
          <p:cNvPr id="6" name="テキスト プレースホルダー 5"/>
          <p:cNvSpPr>
            <a:spLocks noGrp="1"/>
          </p:cNvSpPr>
          <p:nvPr>
            <p:ph type="body" sz="quarter" idx="34"/>
          </p:nvPr>
        </p:nvSpPr>
        <p:spPr/>
        <p:txBody>
          <a:bodyPr/>
          <a:lstStyle/>
          <a:p>
            <a:pPr marL="0" indent="0">
              <a:buNone/>
            </a:pPr>
            <a:r>
              <a:rPr lang="ja-JP" altLang="en-US" dirty="0" smtClean="0"/>
              <a:t>（真鍮メッキ／シリコンラバー）</a:t>
            </a:r>
            <a:endParaRPr lang="en-US" altLang="ja-JP" dirty="0" smtClean="0"/>
          </a:p>
          <a:p>
            <a:pPr marL="0" indent="0">
              <a:buNone/>
            </a:pPr>
            <a:r>
              <a:rPr kumimoji="1" lang="ja-JP" altLang="en-US" dirty="0" smtClean="0"/>
              <a:t>ああああああああああああああああああああああああああああああああああああああああああああああああああああああああああああ</a:t>
            </a:r>
            <a:endParaRPr kumimoji="1" lang="ja-JP" altLang="en-US" dirty="0"/>
          </a:p>
        </p:txBody>
      </p:sp>
      <p:sp>
        <p:nvSpPr>
          <p:cNvPr id="11" name="テキスト プレースホルダー 10"/>
          <p:cNvSpPr>
            <a:spLocks noGrp="1"/>
          </p:cNvSpPr>
          <p:nvPr>
            <p:ph type="body" sz="quarter" idx="39"/>
          </p:nvPr>
        </p:nvSpPr>
        <p:spPr/>
        <p:txBody>
          <a:bodyPr/>
          <a:lstStyle/>
          <a:p>
            <a:pPr marL="0" indent="0">
              <a:buNone/>
            </a:pPr>
            <a:r>
              <a:rPr lang="en-US" altLang="ja-JP" b="1" dirty="0" smtClean="0">
                <a:solidFill>
                  <a:srgbClr val="000090"/>
                </a:solidFill>
              </a:rPr>
              <a:t>ABCD-1234-EFGH</a:t>
            </a:r>
          </a:p>
        </p:txBody>
      </p:sp>
      <p:sp>
        <p:nvSpPr>
          <p:cNvPr id="12" name="テキスト プレースホルダー 11"/>
          <p:cNvSpPr>
            <a:spLocks noGrp="1"/>
          </p:cNvSpPr>
          <p:nvPr>
            <p:ph type="body" sz="quarter" idx="40"/>
          </p:nvPr>
        </p:nvSpPr>
        <p:spPr/>
        <p:txBody>
          <a:bodyPr/>
          <a:lstStyle/>
          <a:p>
            <a:pPr marL="0" indent="0">
              <a:buNone/>
            </a:pPr>
            <a:r>
              <a:rPr lang="ja-JP" altLang="en-US" dirty="0" smtClean="0"/>
              <a:t>（真鍮メッキ／シリコンラバー）</a:t>
            </a:r>
            <a:endParaRPr lang="en-US" altLang="ja-JP" dirty="0" smtClean="0"/>
          </a:p>
          <a:p>
            <a:pPr marL="0" indent="0">
              <a:buNone/>
            </a:pPr>
            <a:r>
              <a:rPr lang="ja-JP" altLang="en-US" dirty="0"/>
              <a:t>ああああああああああああああああああああああああああああああああああああああああああああああああああああああああああああ</a:t>
            </a:r>
          </a:p>
        </p:txBody>
      </p:sp>
      <p:sp>
        <p:nvSpPr>
          <p:cNvPr id="13" name="テキスト プレースホルダー 12"/>
          <p:cNvSpPr>
            <a:spLocks noGrp="1"/>
          </p:cNvSpPr>
          <p:nvPr>
            <p:ph type="body" sz="quarter" idx="41"/>
          </p:nvPr>
        </p:nvSpPr>
        <p:spPr/>
        <p:txBody>
          <a:bodyPr/>
          <a:lstStyle/>
          <a:p>
            <a:pPr marL="0" indent="0">
              <a:buNone/>
            </a:pPr>
            <a:r>
              <a:rPr lang="en-US" altLang="ja-JP" b="1" dirty="0" smtClean="0">
                <a:solidFill>
                  <a:srgbClr val="000090"/>
                </a:solidFill>
              </a:rPr>
              <a:t>ABCD-1234-EFGH</a:t>
            </a:r>
          </a:p>
        </p:txBody>
      </p:sp>
      <p:sp>
        <p:nvSpPr>
          <p:cNvPr id="14" name="テキスト プレースホルダー 13"/>
          <p:cNvSpPr>
            <a:spLocks noGrp="1"/>
          </p:cNvSpPr>
          <p:nvPr>
            <p:ph type="body" sz="quarter" idx="42"/>
          </p:nvPr>
        </p:nvSpPr>
        <p:spPr/>
        <p:txBody>
          <a:bodyPr/>
          <a:lstStyle/>
          <a:p>
            <a:pPr marL="0" indent="0">
              <a:buNone/>
            </a:pPr>
            <a:r>
              <a:rPr lang="ja-JP" altLang="en-US" dirty="0" smtClean="0"/>
              <a:t>（真鍮メッキ／シリコンラバー）</a:t>
            </a:r>
            <a:endParaRPr lang="en-US" altLang="ja-JP" dirty="0" smtClean="0"/>
          </a:p>
          <a:p>
            <a:pPr marL="0" indent="0">
              <a:buNone/>
            </a:pPr>
            <a:r>
              <a:rPr lang="ja-JP" altLang="en-US" dirty="0"/>
              <a:t>ああああああああああああああああああああああああああああああああああああああああああああああああああああああああああ</a:t>
            </a:r>
            <a:r>
              <a:rPr lang="ja-JP" altLang="en-US" dirty="0" smtClean="0"/>
              <a:t>ああ</a:t>
            </a:r>
            <a:endParaRPr lang="ja-JP" altLang="en-US" dirty="0"/>
          </a:p>
        </p:txBody>
      </p:sp>
      <p:sp>
        <p:nvSpPr>
          <p:cNvPr id="15" name="テキスト プレースホルダー 14"/>
          <p:cNvSpPr>
            <a:spLocks noGrp="1"/>
          </p:cNvSpPr>
          <p:nvPr>
            <p:ph type="body" sz="quarter" idx="43"/>
          </p:nvPr>
        </p:nvSpPr>
        <p:spPr/>
        <p:txBody>
          <a:bodyPr/>
          <a:lstStyle/>
          <a:p>
            <a:pPr marL="0" indent="0">
              <a:buNone/>
            </a:pPr>
            <a:r>
              <a:rPr lang="en-US" altLang="ja-JP" b="1" dirty="0" smtClean="0">
                <a:solidFill>
                  <a:srgbClr val="000090"/>
                </a:solidFill>
              </a:rPr>
              <a:t>ABCD-1234-EFGH</a:t>
            </a:r>
          </a:p>
        </p:txBody>
      </p:sp>
      <p:sp>
        <p:nvSpPr>
          <p:cNvPr id="16" name="テキスト プレースホルダー 15"/>
          <p:cNvSpPr>
            <a:spLocks noGrp="1"/>
          </p:cNvSpPr>
          <p:nvPr>
            <p:ph type="body" sz="quarter" idx="44"/>
          </p:nvPr>
        </p:nvSpPr>
        <p:spPr/>
        <p:txBody>
          <a:bodyPr/>
          <a:lstStyle/>
          <a:p>
            <a:pPr marL="0" indent="0">
              <a:buNone/>
            </a:pPr>
            <a:r>
              <a:rPr lang="ja-JP" altLang="en-US" dirty="0" smtClean="0"/>
              <a:t>（真鍮メッキ／シリコンラバー）</a:t>
            </a:r>
            <a:endParaRPr lang="en-US" altLang="ja-JP" dirty="0" smtClean="0"/>
          </a:p>
          <a:p>
            <a:pPr marL="0" indent="0">
              <a:buNone/>
            </a:pPr>
            <a:r>
              <a:rPr lang="ja-JP" altLang="en-US" dirty="0"/>
              <a:t>ああああああああああああああああああああああああああああああああああああああああああああああああああああああああああ</a:t>
            </a:r>
            <a:r>
              <a:rPr lang="ja-JP" altLang="en-US" dirty="0" smtClean="0"/>
              <a:t>ああ</a:t>
            </a:r>
            <a:endParaRPr lang="ja-JP" altLang="en-US" dirty="0"/>
          </a:p>
        </p:txBody>
      </p:sp>
      <p:sp>
        <p:nvSpPr>
          <p:cNvPr id="17" name="テキスト プレースホルダー 16"/>
          <p:cNvSpPr>
            <a:spLocks noGrp="1"/>
          </p:cNvSpPr>
          <p:nvPr>
            <p:ph type="body" sz="quarter" idx="45"/>
          </p:nvPr>
        </p:nvSpPr>
        <p:spPr/>
        <p:txBody>
          <a:bodyPr/>
          <a:lstStyle/>
          <a:p>
            <a:pPr marL="0" indent="0">
              <a:buNone/>
            </a:pPr>
            <a:r>
              <a:rPr lang="en-US" altLang="ja-JP" b="1" dirty="0" smtClean="0">
                <a:solidFill>
                  <a:srgbClr val="000090"/>
                </a:solidFill>
              </a:rPr>
              <a:t>ABCD-1234-EFGH</a:t>
            </a:r>
          </a:p>
          <a:p>
            <a:pPr marL="0" indent="0">
              <a:buNone/>
            </a:pPr>
            <a:endParaRPr kumimoji="1" lang="ja-JP" altLang="en-US" dirty="0"/>
          </a:p>
        </p:txBody>
      </p:sp>
      <p:sp>
        <p:nvSpPr>
          <p:cNvPr id="18" name="テキスト プレースホルダー 17"/>
          <p:cNvSpPr>
            <a:spLocks noGrp="1"/>
          </p:cNvSpPr>
          <p:nvPr>
            <p:ph type="body" sz="quarter" idx="46"/>
          </p:nvPr>
        </p:nvSpPr>
        <p:spPr/>
        <p:txBody>
          <a:bodyPr/>
          <a:lstStyle/>
          <a:p>
            <a:pPr marL="0" indent="0">
              <a:buNone/>
            </a:pPr>
            <a:r>
              <a:rPr lang="ja-JP" altLang="en-US" dirty="0" smtClean="0"/>
              <a:t>（真鍮メッキ／シリコンラバー）</a:t>
            </a:r>
            <a:endParaRPr lang="en-US" altLang="ja-JP" dirty="0" smtClean="0"/>
          </a:p>
          <a:p>
            <a:pPr marL="0" indent="0">
              <a:buNone/>
            </a:pPr>
            <a:r>
              <a:rPr lang="ja-JP" altLang="en-US" dirty="0"/>
              <a:t>ああああああああああああああああああああああああああああああああああああああああああああああああああああああああああ</a:t>
            </a:r>
            <a:r>
              <a:rPr lang="ja-JP" altLang="en-US" dirty="0" smtClean="0"/>
              <a:t>ああ</a:t>
            </a:r>
            <a:endParaRPr lang="ja-JP" altLang="en-US" dirty="0"/>
          </a:p>
        </p:txBody>
      </p:sp>
      <p:sp>
        <p:nvSpPr>
          <p:cNvPr id="20" name="テキスト プレースホルダー 19"/>
          <p:cNvSpPr>
            <a:spLocks noGrp="1"/>
          </p:cNvSpPr>
          <p:nvPr>
            <p:ph type="body" sz="quarter" idx="48"/>
          </p:nvPr>
        </p:nvSpPr>
        <p:spPr/>
        <p:txBody>
          <a:bodyPr/>
          <a:lstStyle/>
          <a:p>
            <a:pPr marL="0" indent="0">
              <a:buNone/>
            </a:pPr>
            <a:r>
              <a:rPr lang="en-US" altLang="ja-JP" b="1" dirty="0" smtClean="0">
                <a:solidFill>
                  <a:srgbClr val="000090"/>
                </a:solidFill>
              </a:rPr>
              <a:t>ABCD-1234-EFGH</a:t>
            </a:r>
          </a:p>
        </p:txBody>
      </p:sp>
      <p:sp>
        <p:nvSpPr>
          <p:cNvPr id="21" name="テキスト プレースホルダー 20"/>
          <p:cNvSpPr>
            <a:spLocks noGrp="1"/>
          </p:cNvSpPr>
          <p:nvPr>
            <p:ph type="body" sz="quarter" idx="49"/>
          </p:nvPr>
        </p:nvSpPr>
        <p:spPr/>
        <p:txBody>
          <a:bodyPr/>
          <a:lstStyle/>
          <a:p>
            <a:pPr marL="0" indent="0">
              <a:buNone/>
            </a:pPr>
            <a:r>
              <a:rPr lang="ja-JP" altLang="en-US" dirty="0" smtClean="0"/>
              <a:t>（真鍮メッキ／シリコンラバー）</a:t>
            </a:r>
            <a:endParaRPr lang="en-US" altLang="ja-JP" dirty="0" smtClean="0"/>
          </a:p>
          <a:p>
            <a:pPr marL="0" indent="0">
              <a:buNone/>
            </a:pPr>
            <a:r>
              <a:rPr lang="ja-JP" altLang="en-US" dirty="0"/>
              <a:t>ああああああああああああああああああああああああああああああああああああああああああああああああああああああああああ</a:t>
            </a:r>
            <a:r>
              <a:rPr lang="ja-JP" altLang="en-US" dirty="0" smtClean="0"/>
              <a:t>ああ</a:t>
            </a:r>
            <a:endParaRPr lang="ja-JP" altLang="en-US" dirty="0"/>
          </a:p>
        </p:txBody>
      </p:sp>
      <p:sp>
        <p:nvSpPr>
          <p:cNvPr id="26" name="テキスト プレースホルダー 25"/>
          <p:cNvSpPr>
            <a:spLocks noGrp="1"/>
          </p:cNvSpPr>
          <p:nvPr>
            <p:ph type="body" sz="quarter" idx="54"/>
          </p:nvPr>
        </p:nvSpPr>
        <p:spPr/>
        <p:txBody>
          <a:bodyPr/>
          <a:lstStyle/>
          <a:p>
            <a:pPr marL="0" indent="0">
              <a:buNone/>
            </a:pPr>
            <a:r>
              <a:rPr lang="en-US" altLang="ja-JP" b="1" dirty="0" smtClean="0">
                <a:solidFill>
                  <a:srgbClr val="000090"/>
                </a:solidFill>
              </a:rPr>
              <a:t>ABCD-1234-EFGH</a:t>
            </a:r>
          </a:p>
        </p:txBody>
      </p:sp>
      <p:sp>
        <p:nvSpPr>
          <p:cNvPr id="27" name="テキスト プレースホルダー 26"/>
          <p:cNvSpPr>
            <a:spLocks noGrp="1"/>
          </p:cNvSpPr>
          <p:nvPr>
            <p:ph type="body" sz="quarter" idx="55"/>
          </p:nvPr>
        </p:nvSpPr>
        <p:spPr/>
        <p:txBody>
          <a:bodyPr/>
          <a:lstStyle/>
          <a:p>
            <a:pPr marL="0" indent="0">
              <a:buNone/>
            </a:pPr>
            <a:r>
              <a:rPr lang="ja-JP" altLang="en-US" dirty="0" smtClean="0"/>
              <a:t>（真鍮メッキ／シリコンラバー）</a:t>
            </a:r>
            <a:endParaRPr lang="en-US" altLang="ja-JP" dirty="0" smtClean="0"/>
          </a:p>
          <a:p>
            <a:pPr marL="0" indent="0">
              <a:buNone/>
            </a:pPr>
            <a:r>
              <a:rPr lang="ja-JP" altLang="en-US" dirty="0"/>
              <a:t>ああああああああああああああああああああああああああああああああああああああああああああああああああああああああああ</a:t>
            </a:r>
            <a:r>
              <a:rPr lang="ja-JP" altLang="en-US" dirty="0" smtClean="0"/>
              <a:t>ああ</a:t>
            </a:r>
            <a:endParaRPr lang="en-US" altLang="ja-JP" dirty="0" smtClean="0"/>
          </a:p>
        </p:txBody>
      </p:sp>
      <p:sp>
        <p:nvSpPr>
          <p:cNvPr id="28" name="テキスト プレースホルダー 27"/>
          <p:cNvSpPr>
            <a:spLocks noGrp="1"/>
          </p:cNvSpPr>
          <p:nvPr>
            <p:ph type="body" sz="quarter" idx="56"/>
          </p:nvPr>
        </p:nvSpPr>
        <p:spPr/>
        <p:txBody>
          <a:bodyPr/>
          <a:lstStyle/>
          <a:p>
            <a:pPr marL="0" indent="0">
              <a:buNone/>
            </a:pPr>
            <a:r>
              <a:rPr lang="en-US" altLang="ja-JP" b="1" dirty="0" smtClean="0">
                <a:solidFill>
                  <a:srgbClr val="000090"/>
                </a:solidFill>
              </a:rPr>
              <a:t>ABCD-1234-EFGH</a:t>
            </a:r>
          </a:p>
        </p:txBody>
      </p:sp>
      <p:sp>
        <p:nvSpPr>
          <p:cNvPr id="29" name="テキスト プレースホルダー 28"/>
          <p:cNvSpPr>
            <a:spLocks noGrp="1"/>
          </p:cNvSpPr>
          <p:nvPr>
            <p:ph type="body" sz="quarter" idx="57"/>
          </p:nvPr>
        </p:nvSpPr>
        <p:spPr/>
        <p:txBody>
          <a:bodyPr/>
          <a:lstStyle/>
          <a:p>
            <a:pPr marL="0" indent="0">
              <a:buNone/>
            </a:pPr>
            <a:r>
              <a:rPr lang="ja-JP" altLang="en-US" dirty="0" smtClean="0"/>
              <a:t>（真鍮メッキ／シリコンラバー）</a:t>
            </a:r>
            <a:endParaRPr lang="en-US" altLang="ja-JP" dirty="0" smtClean="0"/>
          </a:p>
          <a:p>
            <a:pPr marL="0" indent="0">
              <a:buNone/>
            </a:pPr>
            <a:r>
              <a:rPr lang="ja-JP" altLang="en-US" dirty="0"/>
              <a:t>ああああああああああああああああああああああああああああああああああああああああああああああああああああああああああ</a:t>
            </a:r>
            <a:r>
              <a:rPr lang="ja-JP" altLang="en-US" dirty="0" smtClean="0"/>
              <a:t>ああ</a:t>
            </a:r>
            <a:endParaRPr lang="ja-JP" altLang="en-US" dirty="0"/>
          </a:p>
        </p:txBody>
      </p:sp>
      <p:sp>
        <p:nvSpPr>
          <p:cNvPr id="30" name="テキスト プレースホルダー 29"/>
          <p:cNvSpPr>
            <a:spLocks noGrp="1"/>
          </p:cNvSpPr>
          <p:nvPr>
            <p:ph type="body" sz="quarter" idx="58"/>
          </p:nvPr>
        </p:nvSpPr>
        <p:spPr/>
        <p:txBody>
          <a:bodyPr/>
          <a:lstStyle/>
          <a:p>
            <a:pPr marL="0" indent="0">
              <a:buNone/>
            </a:pPr>
            <a:r>
              <a:rPr lang="en-US" altLang="ja-JP" b="1" dirty="0" smtClean="0">
                <a:solidFill>
                  <a:srgbClr val="000090"/>
                </a:solidFill>
              </a:rPr>
              <a:t>ABCD-1234-EFGH</a:t>
            </a:r>
          </a:p>
        </p:txBody>
      </p:sp>
      <p:sp>
        <p:nvSpPr>
          <p:cNvPr id="31" name="テキスト プレースホルダー 30"/>
          <p:cNvSpPr>
            <a:spLocks noGrp="1"/>
          </p:cNvSpPr>
          <p:nvPr>
            <p:ph type="body" sz="quarter" idx="59"/>
          </p:nvPr>
        </p:nvSpPr>
        <p:spPr/>
        <p:txBody>
          <a:bodyPr/>
          <a:lstStyle/>
          <a:p>
            <a:pPr marL="0" indent="0">
              <a:buNone/>
            </a:pPr>
            <a:r>
              <a:rPr lang="ja-JP" altLang="en-US" dirty="0" smtClean="0"/>
              <a:t>（真鍮メッキ／シリコンラバー）</a:t>
            </a:r>
            <a:endParaRPr lang="en-US" altLang="ja-JP" dirty="0" smtClean="0"/>
          </a:p>
          <a:p>
            <a:pPr marL="0" indent="0">
              <a:buNone/>
            </a:pPr>
            <a:r>
              <a:rPr lang="ja-JP" altLang="en-US" dirty="0"/>
              <a:t>ああああああああああああああああああああああああああああああああああああああああああああああああああああああああああ</a:t>
            </a:r>
            <a:r>
              <a:rPr lang="ja-JP" altLang="en-US" dirty="0" smtClean="0"/>
              <a:t>ああ</a:t>
            </a:r>
            <a:endParaRPr lang="ja-JP" altLang="en-US" dirty="0"/>
          </a:p>
        </p:txBody>
      </p:sp>
      <p:sp>
        <p:nvSpPr>
          <p:cNvPr id="32" name="テキスト プレースホルダー 31"/>
          <p:cNvSpPr>
            <a:spLocks noGrp="1"/>
          </p:cNvSpPr>
          <p:nvPr>
            <p:ph type="body" sz="quarter" idx="60"/>
          </p:nvPr>
        </p:nvSpPr>
        <p:spPr/>
        <p:txBody>
          <a:bodyPr/>
          <a:lstStyle/>
          <a:p>
            <a:pPr marL="0" indent="0">
              <a:buNone/>
            </a:pPr>
            <a:r>
              <a:rPr lang="en-US" altLang="ja-JP" b="1" dirty="0" smtClean="0">
                <a:solidFill>
                  <a:srgbClr val="000090"/>
                </a:solidFill>
              </a:rPr>
              <a:t>ABCD-1234-EFGH</a:t>
            </a:r>
          </a:p>
          <a:p>
            <a:pPr marL="0" indent="0">
              <a:buNone/>
            </a:pPr>
            <a:endParaRPr kumimoji="1" lang="ja-JP" altLang="en-US" dirty="0"/>
          </a:p>
        </p:txBody>
      </p:sp>
      <p:sp>
        <p:nvSpPr>
          <p:cNvPr id="33" name="テキスト プレースホルダー 32"/>
          <p:cNvSpPr>
            <a:spLocks noGrp="1"/>
          </p:cNvSpPr>
          <p:nvPr>
            <p:ph type="body" sz="quarter" idx="61"/>
          </p:nvPr>
        </p:nvSpPr>
        <p:spPr/>
        <p:txBody>
          <a:bodyPr/>
          <a:lstStyle/>
          <a:p>
            <a:pPr marL="0" indent="0">
              <a:buNone/>
            </a:pPr>
            <a:r>
              <a:rPr lang="ja-JP" altLang="en-US" dirty="0" smtClean="0"/>
              <a:t>（真鍮メッキ／シリコンラバー）</a:t>
            </a:r>
            <a:endParaRPr lang="en-US" altLang="ja-JP" dirty="0" smtClean="0"/>
          </a:p>
          <a:p>
            <a:pPr marL="0" indent="0">
              <a:buNone/>
            </a:pPr>
            <a:r>
              <a:rPr lang="ja-JP" altLang="en-US" dirty="0"/>
              <a:t>ああああああああああああああああああああああああああああああああああああああああああああああああああああああああああ</a:t>
            </a:r>
            <a:r>
              <a:rPr lang="ja-JP" altLang="en-US" dirty="0" smtClean="0"/>
              <a:t>ああ</a:t>
            </a:r>
            <a:endParaRPr lang="ja-JP" altLang="en-US" dirty="0"/>
          </a:p>
        </p:txBody>
      </p:sp>
      <p:graphicFrame>
        <p:nvGraphicFramePr>
          <p:cNvPr id="34" name="図プレースホルダー 57"/>
          <p:cNvGraphicFramePr>
            <a:graphicFrameLocks/>
          </p:cNvGraphicFramePr>
          <p:nvPr>
            <p:extLst>
              <p:ext uri="{D42A27DB-BD31-4B8C-83A1-F6EECF244321}">
                <p14:modId xmlns:p14="http://schemas.microsoft.com/office/powerpoint/2010/main" val="2806416398"/>
              </p:ext>
            </p:extLst>
          </p:nvPr>
        </p:nvGraphicFramePr>
        <p:xfrm>
          <a:off x="-2" y="9472131"/>
          <a:ext cx="7781926" cy="1193329"/>
        </p:xfrm>
        <a:graphic>
          <a:graphicData uri="http://schemas.openxmlformats.org/drawingml/2006/table">
            <a:tbl>
              <a:tblPr firstRow="1" bandRow="1">
                <a:tableStyleId>{5C22544A-7EE6-4342-B048-85BDC9FD1C3A}</a:tableStyleId>
              </a:tblPr>
              <a:tblGrid>
                <a:gridCol w="444532"/>
                <a:gridCol w="7337394"/>
              </a:tblGrid>
              <a:tr h="407411">
                <a:tc>
                  <a:txBody>
                    <a:bodyPr/>
                    <a:lstStyle/>
                    <a:p>
                      <a:pPr marL="0" marR="0" indent="0" algn="l" defTabSz="564825" rtl="0" eaLnBrk="1" fontAlgn="auto" latinLnBrk="0" hangingPunct="1">
                        <a:lnSpc>
                          <a:spcPct val="100000"/>
                        </a:lnSpc>
                        <a:spcBef>
                          <a:spcPts val="0"/>
                        </a:spcBef>
                        <a:spcAft>
                          <a:spcPts val="0"/>
                        </a:spcAft>
                        <a:buClrTx/>
                        <a:buSzTx/>
                        <a:buFontTx/>
                        <a:buNone/>
                        <a:tabLst/>
                        <a:defRPr/>
                      </a:pPr>
                      <a:endParaRPr lang="ja-JP" altLang="en-US" sz="800" dirty="0" smtClean="0">
                        <a:solidFill>
                          <a:srgbClr val="000000"/>
                        </a:solidFill>
                        <a:latin typeface="+mj-ea"/>
                        <a:ea typeface="+mj-ea"/>
                        <a:cs typeface="メイリオ"/>
                      </a:endParaRPr>
                    </a:p>
                  </a:txBody>
                  <a:tcPr marT="45757" marB="45757" anchor="ctr">
                    <a:lnL w="12700" cmpd="sng">
                      <a:noFill/>
                    </a:lnL>
                    <a:lnR w="12700" cmpd="sng">
                      <a:noFill/>
                    </a:lnR>
                    <a:lnT w="12700" cmpd="sng">
                      <a:noFill/>
                    </a:lnT>
                    <a:lnB w="38100" cmpd="sng">
                      <a:noFill/>
                    </a:lnB>
                    <a:lnTlToBr w="12700" cmpd="sng">
                      <a:noFill/>
                      <a:prstDash val="solid"/>
                    </a:lnTlToBr>
                    <a:lnBlToTr w="12700" cmpd="sng">
                      <a:noFill/>
                      <a:prstDash val="solid"/>
                    </a:lnBlToTr>
                    <a:noFill/>
                  </a:tcPr>
                </a:tc>
                <a:tc>
                  <a:txBody>
                    <a:bodyPr/>
                    <a:lstStyle/>
                    <a:p>
                      <a:pPr algn="l"/>
                      <a:r>
                        <a:rPr kumimoji="1" lang="ja-JP" altLang="en-US" sz="2000" dirty="0" smtClean="0">
                          <a:solidFill>
                            <a:schemeClr val="tx1"/>
                          </a:solidFill>
                          <a:latin typeface="+mj-ea"/>
                          <a:ea typeface="+mj-ea"/>
                        </a:rPr>
                        <a:t>株式会社アスクル技研</a:t>
                      </a:r>
                      <a:r>
                        <a:rPr kumimoji="1" lang="ja-JP" altLang="en-US" sz="1100" dirty="0" smtClean="0">
                          <a:solidFill>
                            <a:schemeClr val="tx2">
                              <a:lumMod val="50000"/>
                            </a:schemeClr>
                          </a:solidFill>
                          <a:latin typeface="+mj-ea"/>
                          <a:ea typeface="+mj-ea"/>
                          <a:cs typeface="メイリオ"/>
                        </a:rPr>
                        <a:t>　</a:t>
                      </a:r>
                      <a:r>
                        <a:rPr kumimoji="1" lang="en-US" altLang="ja-JP" sz="1200" b="0" dirty="0" smtClean="0">
                          <a:solidFill>
                            <a:schemeClr val="tx2">
                              <a:lumMod val="50000"/>
                            </a:schemeClr>
                          </a:solidFill>
                          <a:latin typeface="ＭＳ Ｐゴシック"/>
                          <a:ea typeface="ＭＳ Ｐゴシック"/>
                          <a:cs typeface="ＭＳ Ｐゴシック"/>
                        </a:rPr>
                        <a:t>〒135-0061</a:t>
                      </a:r>
                      <a:r>
                        <a:rPr kumimoji="1" lang="en-US" altLang="ja-JP" sz="1200" b="0" baseline="0" dirty="0" smtClean="0">
                          <a:solidFill>
                            <a:schemeClr val="tx2">
                              <a:lumMod val="50000"/>
                            </a:schemeClr>
                          </a:solidFill>
                          <a:latin typeface="ＭＳ Ｐゴシック"/>
                          <a:ea typeface="ＭＳ Ｐゴシック"/>
                          <a:cs typeface="ＭＳ Ｐゴシック"/>
                        </a:rPr>
                        <a:t> </a:t>
                      </a:r>
                      <a:r>
                        <a:rPr lang="zh-TW" altLang="en-US" sz="1200" b="0" dirty="0" smtClean="0">
                          <a:solidFill>
                            <a:srgbClr val="000000"/>
                          </a:solidFill>
                          <a:latin typeface="ＭＳ Ｐゴシック"/>
                          <a:ea typeface="ＭＳ Ｐゴシック"/>
                          <a:cs typeface="ＭＳ Ｐゴシック"/>
                        </a:rPr>
                        <a:t>東京都江東区豊洲</a:t>
                      </a:r>
                      <a:r>
                        <a:rPr lang="en-US" altLang="zh-TW" sz="1200" b="0" dirty="0" smtClean="0">
                          <a:solidFill>
                            <a:srgbClr val="000000"/>
                          </a:solidFill>
                          <a:latin typeface="ＭＳ Ｐゴシック"/>
                          <a:ea typeface="ＭＳ Ｐゴシック"/>
                          <a:cs typeface="ＭＳ Ｐゴシック"/>
                        </a:rPr>
                        <a:t>3-2-3</a:t>
                      </a:r>
                      <a:endParaRPr lang="ja-JP" altLang="en-US" sz="1200" b="0" dirty="0">
                        <a:solidFill>
                          <a:srgbClr val="000000"/>
                        </a:solidFill>
                        <a:latin typeface="ＭＳ Ｐゴシック"/>
                        <a:ea typeface="ＭＳ Ｐゴシック"/>
                        <a:cs typeface="ＭＳ Ｐゴシック"/>
                      </a:endParaRPr>
                    </a:p>
                  </a:txBody>
                  <a:tcPr marT="45757" marB="45757" anchor="b">
                    <a:lnL w="12700" cmpd="sng">
                      <a:noFill/>
                    </a:lnL>
                    <a:lnR w="12700" cmpd="sng">
                      <a:noFill/>
                    </a:lnR>
                    <a:lnT w="12700" cmpd="sng">
                      <a:noFill/>
                    </a:lnT>
                    <a:lnB w="38100" cmpd="sng">
                      <a:noFill/>
                    </a:lnB>
                    <a:lnTlToBr w="12700" cmpd="sng">
                      <a:noFill/>
                      <a:prstDash val="solid"/>
                    </a:lnTlToBr>
                    <a:lnBlToTr w="12700" cmpd="sng">
                      <a:noFill/>
                      <a:prstDash val="solid"/>
                    </a:lnBlToTr>
                    <a:noFill/>
                  </a:tcPr>
                </a:tc>
              </a:tr>
              <a:tr h="785918">
                <a:tc>
                  <a:txBody>
                    <a:bodyPr/>
                    <a:lstStyle/>
                    <a:p>
                      <a:pPr marL="0" marR="0" indent="0" algn="l" defTabSz="564825" rtl="0" eaLnBrk="1" fontAlgn="auto" latinLnBrk="0" hangingPunct="1">
                        <a:lnSpc>
                          <a:spcPct val="100000"/>
                        </a:lnSpc>
                        <a:spcBef>
                          <a:spcPts val="0"/>
                        </a:spcBef>
                        <a:spcAft>
                          <a:spcPts val="0"/>
                        </a:spcAft>
                        <a:buClrTx/>
                        <a:buSzTx/>
                        <a:buFontTx/>
                        <a:buNone/>
                        <a:tabLst/>
                        <a:defRPr/>
                      </a:pPr>
                      <a:endParaRPr lang="ja-JP" altLang="en-US" sz="800" dirty="0" smtClean="0">
                        <a:solidFill>
                          <a:srgbClr val="000000"/>
                        </a:solidFill>
                        <a:latin typeface="+mj-ea"/>
                        <a:ea typeface="+mj-ea"/>
                        <a:cs typeface="メイリオ"/>
                      </a:endParaRPr>
                    </a:p>
                  </a:txBody>
                  <a:tcPr marT="45757" marB="45757" anchor="ctr">
                    <a:lnL w="12700" cmpd="sng">
                      <a:noFill/>
                    </a:lnL>
                    <a:lnR w="12700" cmpd="sng">
                      <a:noFill/>
                    </a:lnR>
                    <a:lnT w="38100" cmpd="sng">
                      <a:noFill/>
                    </a:lnT>
                    <a:lnB w="12700" cmpd="sng">
                      <a:noFill/>
                    </a:lnB>
                    <a:lnTlToBr w="12700" cmpd="sng">
                      <a:noFill/>
                      <a:prstDash val="solid"/>
                    </a:lnTlToBr>
                    <a:lnBlToTr w="12700" cmpd="sng">
                      <a:noFill/>
                      <a:prstDash val="solid"/>
                    </a:lnBlToTr>
                    <a:noFill/>
                  </a:tcPr>
                </a:tc>
                <a:tc>
                  <a:txBody>
                    <a:bodyPr/>
                    <a:lstStyle/>
                    <a:p>
                      <a:pPr marL="0" marR="0" indent="0" algn="l" defTabSz="564825" rtl="0" eaLnBrk="1" fontAlgn="auto" latinLnBrk="0" hangingPunct="1">
                        <a:lnSpc>
                          <a:spcPct val="100000"/>
                        </a:lnSpc>
                        <a:spcBef>
                          <a:spcPts val="0"/>
                        </a:spcBef>
                        <a:spcAft>
                          <a:spcPts val="0"/>
                        </a:spcAft>
                        <a:buClrTx/>
                        <a:buSzTx/>
                        <a:buFontTx/>
                        <a:buNone/>
                        <a:tabLst/>
                        <a:defRPr/>
                      </a:pPr>
                      <a:r>
                        <a:rPr lang="ja-JP" altLang="en-US" sz="1400" dirty="0" smtClean="0">
                          <a:solidFill>
                            <a:srgbClr val="000000"/>
                          </a:solidFill>
                          <a:latin typeface="+mj-ea"/>
                          <a:ea typeface="+mj-ea"/>
                          <a:cs typeface="メイリオ"/>
                        </a:rPr>
                        <a:t>お問合せ・お見積もり：</a:t>
                      </a:r>
                      <a:r>
                        <a:rPr lang="ja-JP" altLang="en-US" sz="2000" dirty="0" smtClean="0">
                          <a:solidFill>
                            <a:schemeClr val="tx2">
                              <a:lumMod val="50000"/>
                            </a:schemeClr>
                          </a:solidFill>
                          <a:latin typeface="+mj-ea"/>
                          <a:ea typeface="+mj-ea"/>
                          <a:cs typeface="メイリオ"/>
                        </a:rPr>
                        <a:t>03-1234-</a:t>
                      </a:r>
                      <a:r>
                        <a:rPr lang="en-US" altLang="ja-JP" sz="2000" dirty="0" smtClean="0">
                          <a:solidFill>
                            <a:schemeClr val="tx2">
                              <a:lumMod val="50000"/>
                            </a:schemeClr>
                          </a:solidFill>
                          <a:latin typeface="+mj-ea"/>
                          <a:ea typeface="+mj-ea"/>
                          <a:cs typeface="メイリオ"/>
                        </a:rPr>
                        <a:t>1111</a:t>
                      </a:r>
                      <a:r>
                        <a:rPr kumimoji="1" lang="ja-JP" altLang="en-US" sz="1100" kern="1200" dirty="0" smtClean="0">
                          <a:solidFill>
                            <a:srgbClr val="000000"/>
                          </a:solidFill>
                          <a:latin typeface="+mj-ea"/>
                          <a:ea typeface="+mj-ea"/>
                          <a:cs typeface="+mn-cs"/>
                        </a:rPr>
                        <a:t>＜受付時間＞午前</a:t>
                      </a:r>
                      <a:r>
                        <a:rPr kumimoji="1" lang="en-US" altLang="ja-JP" sz="1100" kern="1200" dirty="0" smtClean="0">
                          <a:solidFill>
                            <a:srgbClr val="000000"/>
                          </a:solidFill>
                          <a:latin typeface="+mj-ea"/>
                          <a:ea typeface="+mj-ea"/>
                          <a:cs typeface="+mn-cs"/>
                        </a:rPr>
                        <a:t>10</a:t>
                      </a:r>
                      <a:r>
                        <a:rPr kumimoji="1" lang="ja-JP" altLang="en-US" sz="1100" kern="1200" dirty="0" smtClean="0">
                          <a:solidFill>
                            <a:srgbClr val="000000"/>
                          </a:solidFill>
                          <a:latin typeface="+mj-ea"/>
                          <a:ea typeface="+mj-ea"/>
                          <a:cs typeface="+mn-cs"/>
                        </a:rPr>
                        <a:t>時</a:t>
                      </a:r>
                      <a:r>
                        <a:rPr kumimoji="1" lang="en-US" altLang="ja-JP" sz="1100" kern="1200" dirty="0" smtClean="0">
                          <a:solidFill>
                            <a:srgbClr val="000000"/>
                          </a:solidFill>
                          <a:latin typeface="+mj-ea"/>
                          <a:ea typeface="+mj-ea"/>
                          <a:cs typeface="+mn-cs"/>
                        </a:rPr>
                        <a:t>〜</a:t>
                      </a:r>
                      <a:r>
                        <a:rPr kumimoji="1" lang="ja-JP" altLang="en-US" sz="1100" kern="1200" dirty="0" smtClean="0">
                          <a:solidFill>
                            <a:srgbClr val="000000"/>
                          </a:solidFill>
                          <a:latin typeface="+mj-ea"/>
                          <a:ea typeface="+mj-ea"/>
                          <a:cs typeface="+mn-cs"/>
                        </a:rPr>
                        <a:t>午後</a:t>
                      </a:r>
                      <a:r>
                        <a:rPr kumimoji="1" lang="en-US" altLang="ja-JP" sz="1100" kern="1200" dirty="0" smtClean="0">
                          <a:solidFill>
                            <a:srgbClr val="000000"/>
                          </a:solidFill>
                          <a:latin typeface="+mj-ea"/>
                          <a:ea typeface="+mj-ea"/>
                          <a:cs typeface="+mn-cs"/>
                        </a:rPr>
                        <a:t>5</a:t>
                      </a:r>
                      <a:r>
                        <a:rPr kumimoji="1" lang="ja-JP" altLang="en-US" sz="1100" kern="1200" dirty="0" smtClean="0">
                          <a:solidFill>
                            <a:srgbClr val="000000"/>
                          </a:solidFill>
                          <a:latin typeface="+mj-ea"/>
                          <a:ea typeface="+mj-ea"/>
                          <a:cs typeface="+mn-cs"/>
                        </a:rPr>
                        <a:t>時</a:t>
                      </a:r>
                      <a:endParaRPr kumimoji="1" lang="en-US" altLang="ja-JP" sz="1100" kern="1200" dirty="0" smtClean="0">
                        <a:solidFill>
                          <a:srgbClr val="000000"/>
                        </a:solidFill>
                        <a:latin typeface="+mj-ea"/>
                        <a:ea typeface="+mj-ea"/>
                        <a:cs typeface="+mn-cs"/>
                      </a:endParaRPr>
                    </a:p>
                    <a:p>
                      <a:pPr algn="l"/>
                      <a:r>
                        <a:rPr kumimoji="1" lang="ja-JP" altLang="en-US" sz="1100" kern="1200" dirty="0" smtClean="0">
                          <a:solidFill>
                            <a:srgbClr val="000000"/>
                          </a:solidFill>
                          <a:latin typeface="+mj-ea"/>
                          <a:ea typeface="+mj-ea"/>
                          <a:cs typeface="+mn-cs"/>
                        </a:rPr>
                        <a:t>オンラインは２４時間受け付けております。詳しくは</a:t>
                      </a:r>
                      <a:r>
                        <a:rPr kumimoji="1" lang="en-US" altLang="ja-JP" sz="1600" kern="1200" dirty="0" smtClean="0">
                          <a:solidFill>
                            <a:srgbClr val="000000"/>
                          </a:solidFill>
                          <a:latin typeface="+mj-ea"/>
                          <a:ea typeface="+mj-ea"/>
                          <a:cs typeface="+mn-cs"/>
                        </a:rPr>
                        <a:t>http://</a:t>
                      </a:r>
                      <a:r>
                        <a:rPr kumimoji="1" lang="en-US" altLang="ja-JP" sz="1600" kern="1200" dirty="0" err="1" smtClean="0">
                          <a:solidFill>
                            <a:srgbClr val="000000"/>
                          </a:solidFill>
                          <a:latin typeface="+mj-ea"/>
                          <a:ea typeface="+mj-ea"/>
                          <a:cs typeface="+mn-cs"/>
                        </a:rPr>
                        <a:t>www.askult.com</a:t>
                      </a:r>
                      <a:r>
                        <a:rPr kumimoji="1" lang="en-US" altLang="ja-JP" sz="1600" kern="1200" dirty="0" smtClean="0">
                          <a:solidFill>
                            <a:srgbClr val="000000"/>
                          </a:solidFill>
                          <a:latin typeface="+mj-ea"/>
                          <a:ea typeface="+mj-ea"/>
                          <a:cs typeface="+mn-cs"/>
                        </a:rPr>
                        <a:t>/</a:t>
                      </a:r>
                      <a:r>
                        <a:rPr kumimoji="1" lang="ja-JP" altLang="en-US" sz="1100" kern="1200" dirty="0" smtClean="0">
                          <a:solidFill>
                            <a:srgbClr val="000000"/>
                          </a:solidFill>
                          <a:latin typeface="+mj-ea"/>
                          <a:ea typeface="+mj-ea"/>
                          <a:cs typeface="+mn-cs"/>
                        </a:rPr>
                        <a:t>をご覧ください。</a:t>
                      </a:r>
                      <a:endParaRPr lang="ja-JP" altLang="en-US" sz="1600" dirty="0">
                        <a:solidFill>
                          <a:srgbClr val="000000"/>
                        </a:solidFill>
                        <a:latin typeface="+mj-ea"/>
                        <a:ea typeface="+mj-ea"/>
                      </a:endParaRPr>
                    </a:p>
                  </a:txBody>
                  <a:tcPr marT="45757" marB="45757">
                    <a:lnL w="12700" cmpd="sng">
                      <a:noFill/>
                    </a:lnL>
                    <a:lnR w="12700" cmpd="sng">
                      <a:noFill/>
                    </a:lnR>
                    <a:lnT w="38100" cmpd="sng">
                      <a:noFill/>
                    </a:lnT>
                    <a:lnB w="12700" cmpd="sng">
                      <a:noFill/>
                    </a:lnB>
                    <a:lnTlToBr w="12700" cmpd="sng">
                      <a:noFill/>
                      <a:prstDash val="solid"/>
                    </a:lnTlToBr>
                    <a:lnBlToTr w="12700" cmpd="sng">
                      <a:noFill/>
                      <a:prstDash val="solid"/>
                    </a:lnBlToTr>
                    <a:noFill/>
                  </a:tcPr>
                </a:tc>
              </a:tr>
            </a:tbl>
          </a:graphicData>
        </a:graphic>
      </p:graphicFrame>
      <p:sp>
        <p:nvSpPr>
          <p:cNvPr id="45" name="図プレースホルダ 44"/>
          <p:cNvSpPr>
            <a:spLocks noGrp="1"/>
          </p:cNvSpPr>
          <p:nvPr>
            <p:ph type="pic" sz="quarter" idx="13"/>
          </p:nvPr>
        </p:nvSpPr>
        <p:spPr/>
      </p:sp>
      <p:sp>
        <p:nvSpPr>
          <p:cNvPr id="46" name="図プレースホルダ 45"/>
          <p:cNvSpPr>
            <a:spLocks noGrp="1"/>
          </p:cNvSpPr>
          <p:nvPr>
            <p:ph type="pic" sz="quarter" idx="47"/>
          </p:nvPr>
        </p:nvSpPr>
        <p:spPr/>
      </p:sp>
      <p:sp>
        <p:nvSpPr>
          <p:cNvPr id="47" name="図プレースホルダ 46"/>
          <p:cNvSpPr>
            <a:spLocks noGrp="1"/>
          </p:cNvSpPr>
          <p:nvPr>
            <p:ph type="pic" sz="quarter" idx="47"/>
          </p:nvPr>
        </p:nvSpPr>
        <p:spPr>
          <a:xfrm>
            <a:off x="4028348" y="3470482"/>
            <a:ext cx="1420666" cy="1292917"/>
          </a:xfrm>
        </p:spPr>
      </p:sp>
      <p:sp>
        <p:nvSpPr>
          <p:cNvPr id="48" name="図プレースホルダ 47"/>
          <p:cNvSpPr>
            <a:spLocks noGrp="1"/>
          </p:cNvSpPr>
          <p:nvPr>
            <p:ph type="pic" sz="quarter" idx="47"/>
          </p:nvPr>
        </p:nvSpPr>
        <p:spPr>
          <a:xfrm>
            <a:off x="4028348" y="4936956"/>
            <a:ext cx="1420666" cy="1292917"/>
          </a:xfrm>
        </p:spPr>
      </p:sp>
      <p:sp>
        <p:nvSpPr>
          <p:cNvPr id="49" name="図プレースホルダ 48"/>
          <p:cNvSpPr>
            <a:spLocks noGrp="1"/>
          </p:cNvSpPr>
          <p:nvPr>
            <p:ph type="pic" sz="quarter" idx="47"/>
          </p:nvPr>
        </p:nvSpPr>
        <p:spPr>
          <a:xfrm>
            <a:off x="4028348" y="6403430"/>
            <a:ext cx="1420666" cy="1292917"/>
          </a:xfrm>
        </p:spPr>
      </p:sp>
      <p:sp>
        <p:nvSpPr>
          <p:cNvPr id="50" name="図プレースホルダ 49"/>
          <p:cNvSpPr>
            <a:spLocks noGrp="1"/>
          </p:cNvSpPr>
          <p:nvPr>
            <p:ph type="pic" sz="quarter" idx="47"/>
          </p:nvPr>
        </p:nvSpPr>
        <p:spPr>
          <a:xfrm>
            <a:off x="4028348" y="7869905"/>
            <a:ext cx="1420666" cy="1292917"/>
          </a:xfrm>
        </p:spPr>
      </p:sp>
      <p:sp>
        <p:nvSpPr>
          <p:cNvPr id="51" name="図プレースホルダ 50"/>
          <p:cNvSpPr>
            <a:spLocks noGrp="1"/>
          </p:cNvSpPr>
          <p:nvPr>
            <p:ph type="pic" sz="quarter" idx="13"/>
          </p:nvPr>
        </p:nvSpPr>
        <p:spPr>
          <a:xfrm>
            <a:off x="446829" y="3470482"/>
            <a:ext cx="1420666" cy="1292917"/>
          </a:xfrm>
        </p:spPr>
      </p:sp>
      <p:sp>
        <p:nvSpPr>
          <p:cNvPr id="52" name="図プレースホルダ 51"/>
          <p:cNvSpPr>
            <a:spLocks noGrp="1"/>
          </p:cNvSpPr>
          <p:nvPr>
            <p:ph type="pic" sz="quarter" idx="13"/>
          </p:nvPr>
        </p:nvSpPr>
        <p:spPr>
          <a:xfrm>
            <a:off x="446829" y="4936956"/>
            <a:ext cx="1420666" cy="1292917"/>
          </a:xfrm>
        </p:spPr>
      </p:sp>
      <p:sp>
        <p:nvSpPr>
          <p:cNvPr id="53" name="図プレースホルダ 52"/>
          <p:cNvSpPr>
            <a:spLocks noGrp="1"/>
          </p:cNvSpPr>
          <p:nvPr>
            <p:ph type="pic" sz="quarter" idx="13"/>
          </p:nvPr>
        </p:nvSpPr>
        <p:spPr>
          <a:xfrm>
            <a:off x="446829" y="6403430"/>
            <a:ext cx="1420666" cy="1292917"/>
          </a:xfrm>
        </p:spPr>
      </p:sp>
      <p:sp>
        <p:nvSpPr>
          <p:cNvPr id="54" name="図プレースホルダ 53"/>
          <p:cNvSpPr>
            <a:spLocks noGrp="1"/>
          </p:cNvSpPr>
          <p:nvPr>
            <p:ph type="pic" sz="quarter" idx="13"/>
          </p:nvPr>
        </p:nvSpPr>
        <p:spPr>
          <a:xfrm>
            <a:off x="446829" y="7869905"/>
            <a:ext cx="1420666" cy="1292917"/>
          </a:xfrm>
        </p:spPr>
      </p:sp>
    </p:spTree>
    <p:extLst>
      <p:ext uri="{BB962C8B-B14F-4D97-AF65-F5344CB8AC3E}">
        <p14:creationId xmlns:p14="http://schemas.microsoft.com/office/powerpoint/2010/main" val="998866967"/>
      </p:ext>
    </p:extLst>
  </p:cSld>
  <p:clrMapOvr>
    <a:masterClrMapping/>
  </p:clrMapOvr>
</p:sld>
</file>

<file path=ppt/theme/theme1.xml><?xml version="1.0" encoding="utf-8"?>
<a:theme xmlns:a="http://schemas.openxmlformats.org/drawingml/2006/main" name="ホワイ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1_ガイド入りテンプレートサンプル20130531三木さん">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5.potx" id="{3F8E5C06-014F-4A13-A3C7-E133BECAFD1E}" vid="{BD152B00-4CFD-4022-8208-530F7579D794}"/>
    </a:ext>
  </a:extLst>
</a:theme>
</file>

<file path=docProps/app.xml><?xml version="1.0" encoding="utf-8"?>
<Properties xmlns="http://schemas.openxmlformats.org/officeDocument/2006/extended-properties" xmlns:vt="http://schemas.openxmlformats.org/officeDocument/2006/docPropsVTypes">
  <TotalTime>0</TotalTime>
  <Words>523</Words>
  <Application>Microsoft Office PowerPoint</Application>
  <PresentationFormat>ユーザー設定</PresentationFormat>
  <Paragraphs>52</Paragraphs>
  <Slides>2</Slides>
  <Notes>0</Notes>
  <HiddenSlides>0</HiddenSlides>
  <MMClips>0</MMClips>
  <ScaleCrop>false</ScaleCrop>
  <HeadingPairs>
    <vt:vector size="4" baseType="variant">
      <vt:variant>
        <vt:lpstr>テーマ</vt:lpstr>
      </vt:variant>
      <vt:variant>
        <vt:i4>2</vt:i4>
      </vt:variant>
      <vt:variant>
        <vt:lpstr>スライド タイトル</vt:lpstr>
      </vt:variant>
      <vt:variant>
        <vt:i4>2</vt:i4>
      </vt:variant>
    </vt:vector>
  </HeadingPairs>
  <TitlesOfParts>
    <vt:vector size="4" baseType="lpstr">
      <vt:lpstr>ホワイト</vt:lpstr>
      <vt:lpstr>1_ガイド入りテンプレートサンプル20130531三木さん</vt:lpstr>
      <vt:lpstr>PowerPoint プレゼンテーション</vt:lpstr>
      <vt:lpstr>アスクル技研 製品ラインナップ</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2014-06-25T10:32:39Z</dcterms:created>
  <dcterms:modified xsi:type="dcterms:W3CDTF">2014-06-25T10:32:45Z</dcterms:modified>
</cp:coreProperties>
</file>

<file path=docProps/thumbnail.jpeg>
</file>