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3" r:id="rId3"/>
    <p:sldId id="262" r:id="rId4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85197"/>
    <a:srgbClr val="FCE4F7"/>
    <a:srgbClr val="F9A5F9"/>
    <a:srgbClr val="FBD7F3"/>
    <a:srgbClr val="FFFFFF"/>
    <a:srgbClr val="000099"/>
    <a:srgbClr val="F0F4FA"/>
    <a:srgbClr val="E8EEF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1" d="100"/>
          <a:sy n="31" d="100"/>
        </p:scale>
        <p:origin x="-1686" y="-24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2014/6/25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03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836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39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92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141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74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753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3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6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57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36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3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w_140620_07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8" y="0"/>
            <a:ext cx="7774679" cy="1090771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5272" y="581240"/>
            <a:ext cx="6705032" cy="210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272" y="2903972"/>
            <a:ext cx="6705032" cy="692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52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507" y="10108231"/>
            <a:ext cx="2626562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07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00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786117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9" name="グループ化 1828"/>
          <p:cNvGrpSpPr/>
          <p:nvPr/>
        </p:nvGrpSpPr>
        <p:grpSpPr>
          <a:xfrm>
            <a:off x="211137" y="837622"/>
            <a:ext cx="2152650" cy="1917700"/>
            <a:chOff x="211137" y="837622"/>
            <a:chExt cx="2152650" cy="1917700"/>
          </a:xfrm>
          <a:effectLst>
            <a:outerShdw blurRad="50800" dist="76200" dir="2700000" algn="tl" rotWithShape="0">
              <a:srgbClr val="C00000">
                <a:alpha val="40000"/>
              </a:srgbClr>
            </a:outerShdw>
          </a:effectLst>
        </p:grpSpPr>
        <p:sp>
          <p:nvSpPr>
            <p:cNvPr id="1799" name="Freeform 592"/>
            <p:cNvSpPr>
              <a:spLocks/>
            </p:cNvSpPr>
            <p:nvPr/>
          </p:nvSpPr>
          <p:spPr bwMode="auto">
            <a:xfrm>
              <a:off x="725487" y="939222"/>
              <a:ext cx="101600" cy="396875"/>
            </a:xfrm>
            <a:custGeom>
              <a:avLst/>
              <a:gdLst/>
              <a:ahLst/>
              <a:cxnLst>
                <a:cxn ang="0">
                  <a:pos x="24" y="250"/>
                </a:cxn>
                <a:cxn ang="0">
                  <a:pos x="64" y="12"/>
                </a:cxn>
                <a:cxn ang="0">
                  <a:pos x="0" y="0"/>
                </a:cxn>
                <a:cxn ang="0">
                  <a:pos x="24" y="250"/>
                </a:cxn>
              </a:cxnLst>
              <a:rect l="0" t="0" r="r" b="b"/>
              <a:pathLst>
                <a:path w="64" h="250">
                  <a:moveTo>
                    <a:pt x="24" y="250"/>
                  </a:moveTo>
                  <a:lnTo>
                    <a:pt x="64" y="12"/>
                  </a:lnTo>
                  <a:lnTo>
                    <a:pt x="0" y="0"/>
                  </a:lnTo>
                  <a:lnTo>
                    <a:pt x="24" y="250"/>
                  </a:lnTo>
                  <a:close/>
                </a:path>
              </a:pathLst>
            </a:custGeom>
            <a:solidFill>
              <a:srgbClr val="E83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0" name="Freeform 593"/>
            <p:cNvSpPr>
              <a:spLocks/>
            </p:cNvSpPr>
            <p:nvPr/>
          </p:nvSpPr>
          <p:spPr bwMode="auto">
            <a:xfrm>
              <a:off x="725487" y="939222"/>
              <a:ext cx="101600" cy="396875"/>
            </a:xfrm>
            <a:custGeom>
              <a:avLst/>
              <a:gdLst/>
              <a:ahLst/>
              <a:cxnLst>
                <a:cxn ang="0">
                  <a:pos x="24" y="250"/>
                </a:cxn>
                <a:cxn ang="0">
                  <a:pos x="64" y="12"/>
                </a:cxn>
                <a:cxn ang="0">
                  <a:pos x="0" y="0"/>
                </a:cxn>
                <a:cxn ang="0">
                  <a:pos x="24" y="250"/>
                </a:cxn>
              </a:cxnLst>
              <a:rect l="0" t="0" r="r" b="b"/>
              <a:pathLst>
                <a:path w="64" h="250">
                  <a:moveTo>
                    <a:pt x="24" y="250"/>
                  </a:moveTo>
                  <a:lnTo>
                    <a:pt x="64" y="12"/>
                  </a:lnTo>
                  <a:lnTo>
                    <a:pt x="0" y="0"/>
                  </a:lnTo>
                  <a:lnTo>
                    <a:pt x="24" y="25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1" name="Freeform 594"/>
            <p:cNvSpPr>
              <a:spLocks/>
            </p:cNvSpPr>
            <p:nvPr/>
          </p:nvSpPr>
          <p:spPr bwMode="auto">
            <a:xfrm>
              <a:off x="700087" y="913822"/>
              <a:ext cx="152400" cy="447675"/>
            </a:xfrm>
            <a:custGeom>
              <a:avLst/>
              <a:gdLst/>
              <a:ahLst/>
              <a:cxnLst>
                <a:cxn ang="0">
                  <a:pos x="40" y="266"/>
                </a:cxn>
                <a:cxn ang="0">
                  <a:pos x="56" y="268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24"/>
                </a:cxn>
                <a:cxn ang="0">
                  <a:pos x="94" y="20"/>
                </a:cxn>
                <a:cxn ang="0">
                  <a:pos x="90" y="14"/>
                </a:cxn>
                <a:cxn ang="0">
                  <a:pos x="84" y="12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24" y="268"/>
                </a:cxn>
                <a:cxn ang="0">
                  <a:pos x="24" y="268"/>
                </a:cxn>
                <a:cxn ang="0">
                  <a:pos x="26" y="272"/>
                </a:cxn>
                <a:cxn ang="0">
                  <a:pos x="30" y="278"/>
                </a:cxn>
                <a:cxn ang="0">
                  <a:pos x="34" y="280"/>
                </a:cxn>
                <a:cxn ang="0">
                  <a:pos x="40" y="282"/>
                </a:cxn>
                <a:cxn ang="0">
                  <a:pos x="40" y="282"/>
                </a:cxn>
                <a:cxn ang="0">
                  <a:pos x="46" y="280"/>
                </a:cxn>
                <a:cxn ang="0">
                  <a:pos x="50" y="278"/>
                </a:cxn>
                <a:cxn ang="0">
                  <a:pos x="54" y="274"/>
                </a:cxn>
                <a:cxn ang="0">
                  <a:pos x="56" y="268"/>
                </a:cxn>
                <a:cxn ang="0">
                  <a:pos x="40" y="266"/>
                </a:cxn>
                <a:cxn ang="0">
                  <a:pos x="56" y="264"/>
                </a:cxn>
                <a:cxn ang="0">
                  <a:pos x="34" y="36"/>
                </a:cxn>
                <a:cxn ang="0">
                  <a:pos x="62" y="40"/>
                </a:cxn>
                <a:cxn ang="0">
                  <a:pos x="24" y="264"/>
                </a:cxn>
                <a:cxn ang="0">
                  <a:pos x="40" y="266"/>
                </a:cxn>
                <a:cxn ang="0">
                  <a:pos x="56" y="264"/>
                </a:cxn>
                <a:cxn ang="0">
                  <a:pos x="40" y="266"/>
                </a:cxn>
              </a:cxnLst>
              <a:rect l="0" t="0" r="r" b="b"/>
              <a:pathLst>
                <a:path w="96" h="282">
                  <a:moveTo>
                    <a:pt x="40" y="266"/>
                  </a:moveTo>
                  <a:lnTo>
                    <a:pt x="56" y="26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96" y="24"/>
                  </a:lnTo>
                  <a:lnTo>
                    <a:pt x="94" y="20"/>
                  </a:lnTo>
                  <a:lnTo>
                    <a:pt x="90" y="14"/>
                  </a:lnTo>
                  <a:lnTo>
                    <a:pt x="84" y="1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24" y="268"/>
                  </a:lnTo>
                  <a:lnTo>
                    <a:pt x="24" y="268"/>
                  </a:lnTo>
                  <a:lnTo>
                    <a:pt x="26" y="272"/>
                  </a:lnTo>
                  <a:lnTo>
                    <a:pt x="30" y="278"/>
                  </a:lnTo>
                  <a:lnTo>
                    <a:pt x="34" y="280"/>
                  </a:lnTo>
                  <a:lnTo>
                    <a:pt x="40" y="282"/>
                  </a:lnTo>
                  <a:lnTo>
                    <a:pt x="40" y="282"/>
                  </a:lnTo>
                  <a:lnTo>
                    <a:pt x="46" y="280"/>
                  </a:lnTo>
                  <a:lnTo>
                    <a:pt x="50" y="278"/>
                  </a:lnTo>
                  <a:lnTo>
                    <a:pt x="54" y="274"/>
                  </a:lnTo>
                  <a:lnTo>
                    <a:pt x="56" y="268"/>
                  </a:lnTo>
                  <a:lnTo>
                    <a:pt x="40" y="266"/>
                  </a:lnTo>
                  <a:lnTo>
                    <a:pt x="56" y="264"/>
                  </a:lnTo>
                  <a:lnTo>
                    <a:pt x="34" y="36"/>
                  </a:lnTo>
                  <a:lnTo>
                    <a:pt x="62" y="40"/>
                  </a:lnTo>
                  <a:lnTo>
                    <a:pt x="24" y="264"/>
                  </a:lnTo>
                  <a:lnTo>
                    <a:pt x="40" y="266"/>
                  </a:lnTo>
                  <a:lnTo>
                    <a:pt x="56" y="264"/>
                  </a:lnTo>
                  <a:lnTo>
                    <a:pt x="40" y="26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2" name="Freeform 595"/>
            <p:cNvSpPr>
              <a:spLocks/>
            </p:cNvSpPr>
            <p:nvPr/>
          </p:nvSpPr>
          <p:spPr bwMode="auto">
            <a:xfrm>
              <a:off x="700087" y="913822"/>
              <a:ext cx="152400" cy="447675"/>
            </a:xfrm>
            <a:custGeom>
              <a:avLst/>
              <a:gdLst/>
              <a:ahLst/>
              <a:cxnLst>
                <a:cxn ang="0">
                  <a:pos x="40" y="266"/>
                </a:cxn>
                <a:cxn ang="0">
                  <a:pos x="56" y="268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24"/>
                </a:cxn>
                <a:cxn ang="0">
                  <a:pos x="94" y="20"/>
                </a:cxn>
                <a:cxn ang="0">
                  <a:pos x="90" y="14"/>
                </a:cxn>
                <a:cxn ang="0">
                  <a:pos x="84" y="12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24" y="268"/>
                </a:cxn>
                <a:cxn ang="0">
                  <a:pos x="24" y="268"/>
                </a:cxn>
                <a:cxn ang="0">
                  <a:pos x="26" y="272"/>
                </a:cxn>
                <a:cxn ang="0">
                  <a:pos x="30" y="278"/>
                </a:cxn>
                <a:cxn ang="0">
                  <a:pos x="34" y="280"/>
                </a:cxn>
                <a:cxn ang="0">
                  <a:pos x="40" y="282"/>
                </a:cxn>
                <a:cxn ang="0">
                  <a:pos x="40" y="282"/>
                </a:cxn>
                <a:cxn ang="0">
                  <a:pos x="46" y="280"/>
                </a:cxn>
                <a:cxn ang="0">
                  <a:pos x="50" y="278"/>
                </a:cxn>
                <a:cxn ang="0">
                  <a:pos x="54" y="274"/>
                </a:cxn>
                <a:cxn ang="0">
                  <a:pos x="56" y="268"/>
                </a:cxn>
                <a:cxn ang="0">
                  <a:pos x="40" y="266"/>
                </a:cxn>
                <a:cxn ang="0">
                  <a:pos x="56" y="264"/>
                </a:cxn>
                <a:cxn ang="0">
                  <a:pos x="34" y="36"/>
                </a:cxn>
                <a:cxn ang="0">
                  <a:pos x="62" y="40"/>
                </a:cxn>
                <a:cxn ang="0">
                  <a:pos x="24" y="264"/>
                </a:cxn>
                <a:cxn ang="0">
                  <a:pos x="40" y="266"/>
                </a:cxn>
                <a:cxn ang="0">
                  <a:pos x="56" y="264"/>
                </a:cxn>
                <a:cxn ang="0">
                  <a:pos x="40" y="266"/>
                </a:cxn>
              </a:cxnLst>
              <a:rect l="0" t="0" r="r" b="b"/>
              <a:pathLst>
                <a:path w="96" h="282">
                  <a:moveTo>
                    <a:pt x="40" y="266"/>
                  </a:moveTo>
                  <a:lnTo>
                    <a:pt x="56" y="26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96" y="24"/>
                  </a:lnTo>
                  <a:lnTo>
                    <a:pt x="94" y="20"/>
                  </a:lnTo>
                  <a:lnTo>
                    <a:pt x="90" y="14"/>
                  </a:lnTo>
                  <a:lnTo>
                    <a:pt x="84" y="1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24" y="268"/>
                  </a:lnTo>
                  <a:lnTo>
                    <a:pt x="24" y="268"/>
                  </a:lnTo>
                  <a:lnTo>
                    <a:pt x="26" y="272"/>
                  </a:lnTo>
                  <a:lnTo>
                    <a:pt x="30" y="278"/>
                  </a:lnTo>
                  <a:lnTo>
                    <a:pt x="34" y="280"/>
                  </a:lnTo>
                  <a:lnTo>
                    <a:pt x="40" y="282"/>
                  </a:lnTo>
                  <a:lnTo>
                    <a:pt x="40" y="282"/>
                  </a:lnTo>
                  <a:lnTo>
                    <a:pt x="46" y="280"/>
                  </a:lnTo>
                  <a:lnTo>
                    <a:pt x="50" y="278"/>
                  </a:lnTo>
                  <a:lnTo>
                    <a:pt x="54" y="274"/>
                  </a:lnTo>
                  <a:lnTo>
                    <a:pt x="56" y="268"/>
                  </a:lnTo>
                  <a:lnTo>
                    <a:pt x="40" y="266"/>
                  </a:lnTo>
                  <a:lnTo>
                    <a:pt x="56" y="264"/>
                  </a:lnTo>
                  <a:lnTo>
                    <a:pt x="34" y="36"/>
                  </a:lnTo>
                  <a:lnTo>
                    <a:pt x="62" y="40"/>
                  </a:lnTo>
                  <a:lnTo>
                    <a:pt x="24" y="264"/>
                  </a:lnTo>
                  <a:lnTo>
                    <a:pt x="40" y="266"/>
                  </a:lnTo>
                  <a:lnTo>
                    <a:pt x="56" y="264"/>
                  </a:lnTo>
                  <a:lnTo>
                    <a:pt x="40" y="26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3" name="Freeform 596"/>
            <p:cNvSpPr>
              <a:spLocks/>
            </p:cNvSpPr>
            <p:nvPr/>
          </p:nvSpPr>
          <p:spPr bwMode="auto">
            <a:xfrm>
              <a:off x="334962" y="990022"/>
              <a:ext cx="406400" cy="441325"/>
            </a:xfrm>
            <a:custGeom>
              <a:avLst/>
              <a:gdLst/>
              <a:ahLst/>
              <a:cxnLst>
                <a:cxn ang="0">
                  <a:pos x="256" y="278"/>
                </a:cxn>
                <a:cxn ang="0">
                  <a:pos x="62" y="0"/>
                </a:cxn>
                <a:cxn ang="0">
                  <a:pos x="0" y="66"/>
                </a:cxn>
                <a:cxn ang="0">
                  <a:pos x="256" y="278"/>
                </a:cxn>
              </a:cxnLst>
              <a:rect l="0" t="0" r="r" b="b"/>
              <a:pathLst>
                <a:path w="256" h="278">
                  <a:moveTo>
                    <a:pt x="256" y="278"/>
                  </a:moveTo>
                  <a:lnTo>
                    <a:pt x="62" y="0"/>
                  </a:lnTo>
                  <a:lnTo>
                    <a:pt x="0" y="66"/>
                  </a:lnTo>
                  <a:lnTo>
                    <a:pt x="256" y="278"/>
                  </a:lnTo>
                  <a:close/>
                </a:path>
              </a:pathLst>
            </a:custGeom>
            <a:solidFill>
              <a:srgbClr val="E83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4" name="Freeform 597"/>
            <p:cNvSpPr>
              <a:spLocks/>
            </p:cNvSpPr>
            <p:nvPr/>
          </p:nvSpPr>
          <p:spPr bwMode="auto">
            <a:xfrm>
              <a:off x="334962" y="990022"/>
              <a:ext cx="406400" cy="441325"/>
            </a:xfrm>
            <a:custGeom>
              <a:avLst/>
              <a:gdLst/>
              <a:ahLst/>
              <a:cxnLst>
                <a:cxn ang="0">
                  <a:pos x="256" y="278"/>
                </a:cxn>
                <a:cxn ang="0">
                  <a:pos x="62" y="0"/>
                </a:cxn>
                <a:cxn ang="0">
                  <a:pos x="0" y="66"/>
                </a:cxn>
                <a:cxn ang="0">
                  <a:pos x="256" y="278"/>
                </a:cxn>
              </a:cxnLst>
              <a:rect l="0" t="0" r="r" b="b"/>
              <a:pathLst>
                <a:path w="256" h="278">
                  <a:moveTo>
                    <a:pt x="256" y="278"/>
                  </a:moveTo>
                  <a:lnTo>
                    <a:pt x="62" y="0"/>
                  </a:lnTo>
                  <a:lnTo>
                    <a:pt x="0" y="66"/>
                  </a:lnTo>
                  <a:lnTo>
                    <a:pt x="256" y="27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5" name="Freeform 598"/>
            <p:cNvSpPr>
              <a:spLocks/>
            </p:cNvSpPr>
            <p:nvPr/>
          </p:nvSpPr>
          <p:spPr bwMode="auto">
            <a:xfrm>
              <a:off x="309562" y="964622"/>
              <a:ext cx="457200" cy="492125"/>
            </a:xfrm>
            <a:custGeom>
              <a:avLst/>
              <a:gdLst/>
              <a:ahLst/>
              <a:cxnLst>
                <a:cxn ang="0">
                  <a:pos x="272" y="294"/>
                </a:cxn>
                <a:cxn ang="0">
                  <a:pos x="286" y="286"/>
                </a:cxn>
                <a:cxn ang="0">
                  <a:pos x="92" y="8"/>
                </a:cxn>
                <a:cxn ang="0">
                  <a:pos x="92" y="8"/>
                </a:cxn>
                <a:cxn ang="0">
                  <a:pos x="86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2" y="2"/>
                </a:cxn>
                <a:cxn ang="0">
                  <a:pos x="66" y="6"/>
                </a:cxn>
                <a:cxn ang="0">
                  <a:pos x="4" y="72"/>
                </a:cxn>
                <a:cxn ang="0">
                  <a:pos x="4" y="72"/>
                </a:cxn>
                <a:cxn ang="0">
                  <a:pos x="0" y="76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6" y="94"/>
                </a:cxn>
                <a:cxn ang="0">
                  <a:pos x="262" y="306"/>
                </a:cxn>
                <a:cxn ang="0">
                  <a:pos x="262" y="306"/>
                </a:cxn>
                <a:cxn ang="0">
                  <a:pos x="268" y="310"/>
                </a:cxn>
                <a:cxn ang="0">
                  <a:pos x="272" y="310"/>
                </a:cxn>
                <a:cxn ang="0">
                  <a:pos x="278" y="310"/>
                </a:cxn>
                <a:cxn ang="0">
                  <a:pos x="284" y="306"/>
                </a:cxn>
                <a:cxn ang="0">
                  <a:pos x="284" y="306"/>
                </a:cxn>
                <a:cxn ang="0">
                  <a:pos x="286" y="302"/>
                </a:cxn>
                <a:cxn ang="0">
                  <a:pos x="288" y="296"/>
                </a:cxn>
                <a:cxn ang="0">
                  <a:pos x="288" y="290"/>
                </a:cxn>
                <a:cxn ang="0">
                  <a:pos x="286" y="286"/>
                </a:cxn>
                <a:cxn ang="0">
                  <a:pos x="272" y="294"/>
                </a:cxn>
                <a:cxn ang="0">
                  <a:pos x="282" y="282"/>
                </a:cxn>
                <a:cxn ang="0">
                  <a:pos x="40" y="80"/>
                </a:cxn>
                <a:cxn ang="0">
                  <a:pos x="76" y="42"/>
                </a:cxn>
                <a:cxn ang="0">
                  <a:pos x="260" y="304"/>
                </a:cxn>
                <a:cxn ang="0">
                  <a:pos x="272" y="294"/>
                </a:cxn>
                <a:cxn ang="0">
                  <a:pos x="282" y="282"/>
                </a:cxn>
                <a:cxn ang="0">
                  <a:pos x="272" y="294"/>
                </a:cxn>
              </a:cxnLst>
              <a:rect l="0" t="0" r="r" b="b"/>
              <a:pathLst>
                <a:path w="288" h="310">
                  <a:moveTo>
                    <a:pt x="272" y="294"/>
                  </a:moveTo>
                  <a:lnTo>
                    <a:pt x="286" y="286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86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66" y="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90"/>
                  </a:lnTo>
                  <a:lnTo>
                    <a:pt x="6" y="94"/>
                  </a:lnTo>
                  <a:lnTo>
                    <a:pt x="262" y="306"/>
                  </a:lnTo>
                  <a:lnTo>
                    <a:pt x="262" y="306"/>
                  </a:lnTo>
                  <a:lnTo>
                    <a:pt x="268" y="310"/>
                  </a:lnTo>
                  <a:lnTo>
                    <a:pt x="272" y="310"/>
                  </a:lnTo>
                  <a:lnTo>
                    <a:pt x="278" y="310"/>
                  </a:lnTo>
                  <a:lnTo>
                    <a:pt x="284" y="306"/>
                  </a:lnTo>
                  <a:lnTo>
                    <a:pt x="284" y="306"/>
                  </a:lnTo>
                  <a:lnTo>
                    <a:pt x="286" y="302"/>
                  </a:lnTo>
                  <a:lnTo>
                    <a:pt x="288" y="296"/>
                  </a:lnTo>
                  <a:lnTo>
                    <a:pt x="288" y="290"/>
                  </a:lnTo>
                  <a:lnTo>
                    <a:pt x="286" y="286"/>
                  </a:lnTo>
                  <a:lnTo>
                    <a:pt x="272" y="294"/>
                  </a:lnTo>
                  <a:lnTo>
                    <a:pt x="282" y="282"/>
                  </a:lnTo>
                  <a:lnTo>
                    <a:pt x="40" y="80"/>
                  </a:lnTo>
                  <a:lnTo>
                    <a:pt x="76" y="42"/>
                  </a:lnTo>
                  <a:lnTo>
                    <a:pt x="260" y="304"/>
                  </a:lnTo>
                  <a:lnTo>
                    <a:pt x="272" y="294"/>
                  </a:lnTo>
                  <a:lnTo>
                    <a:pt x="282" y="282"/>
                  </a:lnTo>
                  <a:lnTo>
                    <a:pt x="272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6" name="Freeform 599"/>
            <p:cNvSpPr>
              <a:spLocks/>
            </p:cNvSpPr>
            <p:nvPr/>
          </p:nvSpPr>
          <p:spPr bwMode="auto">
            <a:xfrm>
              <a:off x="309562" y="964622"/>
              <a:ext cx="457200" cy="492125"/>
            </a:xfrm>
            <a:custGeom>
              <a:avLst/>
              <a:gdLst/>
              <a:ahLst/>
              <a:cxnLst>
                <a:cxn ang="0">
                  <a:pos x="272" y="294"/>
                </a:cxn>
                <a:cxn ang="0">
                  <a:pos x="286" y="286"/>
                </a:cxn>
                <a:cxn ang="0">
                  <a:pos x="92" y="8"/>
                </a:cxn>
                <a:cxn ang="0">
                  <a:pos x="92" y="8"/>
                </a:cxn>
                <a:cxn ang="0">
                  <a:pos x="86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2" y="2"/>
                </a:cxn>
                <a:cxn ang="0">
                  <a:pos x="66" y="6"/>
                </a:cxn>
                <a:cxn ang="0">
                  <a:pos x="4" y="72"/>
                </a:cxn>
                <a:cxn ang="0">
                  <a:pos x="4" y="72"/>
                </a:cxn>
                <a:cxn ang="0">
                  <a:pos x="0" y="76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6" y="94"/>
                </a:cxn>
                <a:cxn ang="0">
                  <a:pos x="262" y="306"/>
                </a:cxn>
                <a:cxn ang="0">
                  <a:pos x="262" y="306"/>
                </a:cxn>
                <a:cxn ang="0">
                  <a:pos x="268" y="310"/>
                </a:cxn>
                <a:cxn ang="0">
                  <a:pos x="272" y="310"/>
                </a:cxn>
                <a:cxn ang="0">
                  <a:pos x="278" y="310"/>
                </a:cxn>
                <a:cxn ang="0">
                  <a:pos x="284" y="306"/>
                </a:cxn>
                <a:cxn ang="0">
                  <a:pos x="284" y="306"/>
                </a:cxn>
                <a:cxn ang="0">
                  <a:pos x="286" y="302"/>
                </a:cxn>
                <a:cxn ang="0">
                  <a:pos x="288" y="296"/>
                </a:cxn>
                <a:cxn ang="0">
                  <a:pos x="288" y="290"/>
                </a:cxn>
                <a:cxn ang="0">
                  <a:pos x="286" y="286"/>
                </a:cxn>
                <a:cxn ang="0">
                  <a:pos x="272" y="294"/>
                </a:cxn>
                <a:cxn ang="0">
                  <a:pos x="282" y="282"/>
                </a:cxn>
                <a:cxn ang="0">
                  <a:pos x="40" y="80"/>
                </a:cxn>
                <a:cxn ang="0">
                  <a:pos x="76" y="42"/>
                </a:cxn>
                <a:cxn ang="0">
                  <a:pos x="260" y="304"/>
                </a:cxn>
                <a:cxn ang="0">
                  <a:pos x="272" y="294"/>
                </a:cxn>
                <a:cxn ang="0">
                  <a:pos x="282" y="282"/>
                </a:cxn>
                <a:cxn ang="0">
                  <a:pos x="272" y="294"/>
                </a:cxn>
              </a:cxnLst>
              <a:rect l="0" t="0" r="r" b="b"/>
              <a:pathLst>
                <a:path w="288" h="310">
                  <a:moveTo>
                    <a:pt x="272" y="294"/>
                  </a:moveTo>
                  <a:lnTo>
                    <a:pt x="286" y="286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86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66" y="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90"/>
                  </a:lnTo>
                  <a:lnTo>
                    <a:pt x="6" y="94"/>
                  </a:lnTo>
                  <a:lnTo>
                    <a:pt x="262" y="306"/>
                  </a:lnTo>
                  <a:lnTo>
                    <a:pt x="262" y="306"/>
                  </a:lnTo>
                  <a:lnTo>
                    <a:pt x="268" y="310"/>
                  </a:lnTo>
                  <a:lnTo>
                    <a:pt x="272" y="310"/>
                  </a:lnTo>
                  <a:lnTo>
                    <a:pt x="278" y="310"/>
                  </a:lnTo>
                  <a:lnTo>
                    <a:pt x="284" y="306"/>
                  </a:lnTo>
                  <a:lnTo>
                    <a:pt x="284" y="306"/>
                  </a:lnTo>
                  <a:lnTo>
                    <a:pt x="286" y="302"/>
                  </a:lnTo>
                  <a:lnTo>
                    <a:pt x="288" y="296"/>
                  </a:lnTo>
                  <a:lnTo>
                    <a:pt x="288" y="290"/>
                  </a:lnTo>
                  <a:lnTo>
                    <a:pt x="286" y="286"/>
                  </a:lnTo>
                  <a:lnTo>
                    <a:pt x="272" y="294"/>
                  </a:lnTo>
                  <a:lnTo>
                    <a:pt x="282" y="282"/>
                  </a:lnTo>
                  <a:lnTo>
                    <a:pt x="40" y="80"/>
                  </a:lnTo>
                  <a:lnTo>
                    <a:pt x="76" y="42"/>
                  </a:lnTo>
                  <a:lnTo>
                    <a:pt x="260" y="304"/>
                  </a:lnTo>
                  <a:lnTo>
                    <a:pt x="272" y="294"/>
                  </a:lnTo>
                  <a:lnTo>
                    <a:pt x="282" y="282"/>
                  </a:lnTo>
                  <a:lnTo>
                    <a:pt x="272" y="29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7" name="Freeform 600"/>
            <p:cNvSpPr>
              <a:spLocks/>
            </p:cNvSpPr>
            <p:nvPr/>
          </p:nvSpPr>
          <p:spPr bwMode="auto">
            <a:xfrm>
              <a:off x="233362" y="1320222"/>
              <a:ext cx="377825" cy="120650"/>
            </a:xfrm>
            <a:custGeom>
              <a:avLst/>
              <a:gdLst/>
              <a:ahLst/>
              <a:cxnLst>
                <a:cxn ang="0">
                  <a:pos x="238" y="76"/>
                </a:cxn>
                <a:cxn ang="0">
                  <a:pos x="22" y="0"/>
                </a:cxn>
                <a:cxn ang="0">
                  <a:pos x="0" y="58"/>
                </a:cxn>
                <a:cxn ang="0">
                  <a:pos x="238" y="76"/>
                </a:cxn>
              </a:cxnLst>
              <a:rect l="0" t="0" r="r" b="b"/>
              <a:pathLst>
                <a:path w="238" h="76">
                  <a:moveTo>
                    <a:pt x="238" y="76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238" y="76"/>
                  </a:lnTo>
                  <a:close/>
                </a:path>
              </a:pathLst>
            </a:custGeom>
            <a:solidFill>
              <a:srgbClr val="E83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8" name="Freeform 601"/>
            <p:cNvSpPr>
              <a:spLocks/>
            </p:cNvSpPr>
            <p:nvPr/>
          </p:nvSpPr>
          <p:spPr bwMode="auto">
            <a:xfrm>
              <a:off x="233362" y="1320222"/>
              <a:ext cx="377825" cy="120650"/>
            </a:xfrm>
            <a:custGeom>
              <a:avLst/>
              <a:gdLst/>
              <a:ahLst/>
              <a:cxnLst>
                <a:cxn ang="0">
                  <a:pos x="238" y="76"/>
                </a:cxn>
                <a:cxn ang="0">
                  <a:pos x="22" y="0"/>
                </a:cxn>
                <a:cxn ang="0">
                  <a:pos x="0" y="58"/>
                </a:cxn>
                <a:cxn ang="0">
                  <a:pos x="238" y="76"/>
                </a:cxn>
              </a:cxnLst>
              <a:rect l="0" t="0" r="r" b="b"/>
              <a:pathLst>
                <a:path w="238" h="76">
                  <a:moveTo>
                    <a:pt x="238" y="76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238" y="7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9" name="Freeform 602"/>
            <p:cNvSpPr>
              <a:spLocks/>
            </p:cNvSpPr>
            <p:nvPr/>
          </p:nvSpPr>
          <p:spPr bwMode="auto">
            <a:xfrm>
              <a:off x="211137" y="1294822"/>
              <a:ext cx="425450" cy="171450"/>
            </a:xfrm>
            <a:custGeom>
              <a:avLst/>
              <a:gdLst/>
              <a:ahLst/>
              <a:cxnLst>
                <a:cxn ang="0">
                  <a:pos x="252" y="92"/>
                </a:cxn>
                <a:cxn ang="0">
                  <a:pos x="258" y="78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4" y="4"/>
                </a:cxn>
                <a:cxn ang="0">
                  <a:pos x="20" y="1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6" y="88"/>
                </a:cxn>
                <a:cxn ang="0">
                  <a:pos x="14" y="90"/>
                </a:cxn>
                <a:cxn ang="0">
                  <a:pos x="250" y="108"/>
                </a:cxn>
                <a:cxn ang="0">
                  <a:pos x="250" y="108"/>
                </a:cxn>
                <a:cxn ang="0">
                  <a:pos x="256" y="108"/>
                </a:cxn>
                <a:cxn ang="0">
                  <a:pos x="262" y="106"/>
                </a:cxn>
                <a:cxn ang="0">
                  <a:pos x="266" y="102"/>
                </a:cxn>
                <a:cxn ang="0">
                  <a:pos x="268" y="96"/>
                </a:cxn>
                <a:cxn ang="0">
                  <a:pos x="268" y="96"/>
                </a:cxn>
                <a:cxn ang="0">
                  <a:pos x="268" y="90"/>
                </a:cxn>
                <a:cxn ang="0">
                  <a:pos x="266" y="84"/>
                </a:cxn>
                <a:cxn ang="0">
                  <a:pos x="262" y="80"/>
                </a:cxn>
                <a:cxn ang="0">
                  <a:pos x="258" y="78"/>
                </a:cxn>
                <a:cxn ang="0">
                  <a:pos x="252" y="92"/>
                </a:cxn>
                <a:cxn ang="0">
                  <a:pos x="254" y="76"/>
                </a:cxn>
                <a:cxn ang="0">
                  <a:pos x="38" y="60"/>
                </a:cxn>
                <a:cxn ang="0">
                  <a:pos x="46" y="36"/>
                </a:cxn>
                <a:cxn ang="0">
                  <a:pos x="246" y="108"/>
                </a:cxn>
                <a:cxn ang="0">
                  <a:pos x="252" y="92"/>
                </a:cxn>
                <a:cxn ang="0">
                  <a:pos x="254" y="76"/>
                </a:cxn>
                <a:cxn ang="0">
                  <a:pos x="252" y="92"/>
                </a:cxn>
              </a:cxnLst>
              <a:rect l="0" t="0" r="r" b="b"/>
              <a:pathLst>
                <a:path w="268" h="108">
                  <a:moveTo>
                    <a:pt x="252" y="92"/>
                  </a:moveTo>
                  <a:lnTo>
                    <a:pt x="258" y="78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4" y="4"/>
                  </a:lnTo>
                  <a:lnTo>
                    <a:pt x="20" y="1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6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6" y="88"/>
                  </a:lnTo>
                  <a:lnTo>
                    <a:pt x="14" y="90"/>
                  </a:lnTo>
                  <a:lnTo>
                    <a:pt x="250" y="108"/>
                  </a:lnTo>
                  <a:lnTo>
                    <a:pt x="250" y="108"/>
                  </a:lnTo>
                  <a:lnTo>
                    <a:pt x="256" y="108"/>
                  </a:lnTo>
                  <a:lnTo>
                    <a:pt x="262" y="106"/>
                  </a:lnTo>
                  <a:lnTo>
                    <a:pt x="266" y="102"/>
                  </a:lnTo>
                  <a:lnTo>
                    <a:pt x="268" y="96"/>
                  </a:lnTo>
                  <a:lnTo>
                    <a:pt x="268" y="96"/>
                  </a:lnTo>
                  <a:lnTo>
                    <a:pt x="268" y="90"/>
                  </a:lnTo>
                  <a:lnTo>
                    <a:pt x="266" y="84"/>
                  </a:lnTo>
                  <a:lnTo>
                    <a:pt x="262" y="80"/>
                  </a:lnTo>
                  <a:lnTo>
                    <a:pt x="258" y="78"/>
                  </a:lnTo>
                  <a:lnTo>
                    <a:pt x="252" y="92"/>
                  </a:lnTo>
                  <a:lnTo>
                    <a:pt x="254" y="76"/>
                  </a:lnTo>
                  <a:lnTo>
                    <a:pt x="38" y="60"/>
                  </a:lnTo>
                  <a:lnTo>
                    <a:pt x="46" y="36"/>
                  </a:lnTo>
                  <a:lnTo>
                    <a:pt x="246" y="108"/>
                  </a:lnTo>
                  <a:lnTo>
                    <a:pt x="252" y="92"/>
                  </a:lnTo>
                  <a:lnTo>
                    <a:pt x="254" y="76"/>
                  </a:lnTo>
                  <a:lnTo>
                    <a:pt x="252" y="9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0" name="Freeform 603"/>
            <p:cNvSpPr>
              <a:spLocks/>
            </p:cNvSpPr>
            <p:nvPr/>
          </p:nvSpPr>
          <p:spPr bwMode="auto">
            <a:xfrm>
              <a:off x="211137" y="1294822"/>
              <a:ext cx="425450" cy="171450"/>
            </a:xfrm>
            <a:custGeom>
              <a:avLst/>
              <a:gdLst/>
              <a:ahLst/>
              <a:cxnLst>
                <a:cxn ang="0">
                  <a:pos x="252" y="92"/>
                </a:cxn>
                <a:cxn ang="0">
                  <a:pos x="258" y="78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4" y="4"/>
                </a:cxn>
                <a:cxn ang="0">
                  <a:pos x="20" y="1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6" y="88"/>
                </a:cxn>
                <a:cxn ang="0">
                  <a:pos x="14" y="90"/>
                </a:cxn>
                <a:cxn ang="0">
                  <a:pos x="250" y="108"/>
                </a:cxn>
                <a:cxn ang="0">
                  <a:pos x="250" y="108"/>
                </a:cxn>
                <a:cxn ang="0">
                  <a:pos x="256" y="108"/>
                </a:cxn>
                <a:cxn ang="0">
                  <a:pos x="262" y="106"/>
                </a:cxn>
                <a:cxn ang="0">
                  <a:pos x="266" y="102"/>
                </a:cxn>
                <a:cxn ang="0">
                  <a:pos x="268" y="96"/>
                </a:cxn>
                <a:cxn ang="0">
                  <a:pos x="268" y="96"/>
                </a:cxn>
                <a:cxn ang="0">
                  <a:pos x="268" y="90"/>
                </a:cxn>
                <a:cxn ang="0">
                  <a:pos x="266" y="84"/>
                </a:cxn>
                <a:cxn ang="0">
                  <a:pos x="262" y="80"/>
                </a:cxn>
                <a:cxn ang="0">
                  <a:pos x="258" y="78"/>
                </a:cxn>
                <a:cxn ang="0">
                  <a:pos x="252" y="92"/>
                </a:cxn>
                <a:cxn ang="0">
                  <a:pos x="254" y="76"/>
                </a:cxn>
                <a:cxn ang="0">
                  <a:pos x="38" y="60"/>
                </a:cxn>
                <a:cxn ang="0">
                  <a:pos x="46" y="36"/>
                </a:cxn>
                <a:cxn ang="0">
                  <a:pos x="246" y="108"/>
                </a:cxn>
                <a:cxn ang="0">
                  <a:pos x="252" y="92"/>
                </a:cxn>
                <a:cxn ang="0">
                  <a:pos x="254" y="76"/>
                </a:cxn>
                <a:cxn ang="0">
                  <a:pos x="252" y="92"/>
                </a:cxn>
              </a:cxnLst>
              <a:rect l="0" t="0" r="r" b="b"/>
              <a:pathLst>
                <a:path w="268" h="108">
                  <a:moveTo>
                    <a:pt x="252" y="92"/>
                  </a:moveTo>
                  <a:lnTo>
                    <a:pt x="258" y="78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4" y="4"/>
                  </a:lnTo>
                  <a:lnTo>
                    <a:pt x="20" y="1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6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6" y="88"/>
                  </a:lnTo>
                  <a:lnTo>
                    <a:pt x="14" y="90"/>
                  </a:lnTo>
                  <a:lnTo>
                    <a:pt x="250" y="108"/>
                  </a:lnTo>
                  <a:lnTo>
                    <a:pt x="250" y="108"/>
                  </a:lnTo>
                  <a:lnTo>
                    <a:pt x="256" y="108"/>
                  </a:lnTo>
                  <a:lnTo>
                    <a:pt x="262" y="106"/>
                  </a:lnTo>
                  <a:lnTo>
                    <a:pt x="266" y="102"/>
                  </a:lnTo>
                  <a:lnTo>
                    <a:pt x="268" y="96"/>
                  </a:lnTo>
                  <a:lnTo>
                    <a:pt x="268" y="96"/>
                  </a:lnTo>
                  <a:lnTo>
                    <a:pt x="268" y="90"/>
                  </a:lnTo>
                  <a:lnTo>
                    <a:pt x="266" y="84"/>
                  </a:lnTo>
                  <a:lnTo>
                    <a:pt x="262" y="80"/>
                  </a:lnTo>
                  <a:lnTo>
                    <a:pt x="258" y="78"/>
                  </a:lnTo>
                  <a:lnTo>
                    <a:pt x="252" y="92"/>
                  </a:lnTo>
                  <a:lnTo>
                    <a:pt x="254" y="76"/>
                  </a:lnTo>
                  <a:lnTo>
                    <a:pt x="38" y="60"/>
                  </a:lnTo>
                  <a:lnTo>
                    <a:pt x="46" y="36"/>
                  </a:lnTo>
                  <a:lnTo>
                    <a:pt x="246" y="108"/>
                  </a:lnTo>
                  <a:lnTo>
                    <a:pt x="252" y="92"/>
                  </a:lnTo>
                  <a:lnTo>
                    <a:pt x="254" y="76"/>
                  </a:lnTo>
                  <a:lnTo>
                    <a:pt x="252" y="9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2" name="Freeform 605"/>
            <p:cNvSpPr>
              <a:spLocks/>
            </p:cNvSpPr>
            <p:nvPr/>
          </p:nvSpPr>
          <p:spPr bwMode="auto">
            <a:xfrm>
              <a:off x="261937" y="837622"/>
              <a:ext cx="2101850" cy="1917700"/>
            </a:xfrm>
            <a:custGeom>
              <a:avLst/>
              <a:gdLst/>
              <a:ahLst/>
              <a:cxnLst>
                <a:cxn ang="0">
                  <a:pos x="1200" y="716"/>
                </a:cxn>
                <a:cxn ang="0">
                  <a:pos x="1208" y="660"/>
                </a:cxn>
                <a:cxn ang="0">
                  <a:pos x="1210" y="604"/>
                </a:cxn>
                <a:cxn ang="0">
                  <a:pos x="1210" y="572"/>
                </a:cxn>
                <a:cxn ang="0">
                  <a:pos x="1204" y="512"/>
                </a:cxn>
                <a:cxn ang="0">
                  <a:pos x="1192" y="452"/>
                </a:cxn>
                <a:cxn ang="0">
                  <a:pos x="1174" y="396"/>
                </a:cxn>
                <a:cxn ang="0">
                  <a:pos x="1150" y="342"/>
                </a:cxn>
                <a:cxn ang="0">
                  <a:pos x="1122" y="290"/>
                </a:cxn>
                <a:cxn ang="0">
                  <a:pos x="1090" y="242"/>
                </a:cxn>
                <a:cxn ang="0">
                  <a:pos x="1054" y="198"/>
                </a:cxn>
                <a:cxn ang="0">
                  <a:pos x="1012" y="156"/>
                </a:cxn>
                <a:cxn ang="0">
                  <a:pos x="968" y="120"/>
                </a:cxn>
                <a:cxn ang="0">
                  <a:pos x="920" y="86"/>
                </a:cxn>
                <a:cxn ang="0">
                  <a:pos x="868" y="58"/>
                </a:cxn>
                <a:cxn ang="0">
                  <a:pos x="814" y="36"/>
                </a:cxn>
                <a:cxn ang="0">
                  <a:pos x="756" y="18"/>
                </a:cxn>
                <a:cxn ang="0">
                  <a:pos x="698" y="6"/>
                </a:cxn>
                <a:cxn ang="0">
                  <a:pos x="636" y="0"/>
                </a:cxn>
                <a:cxn ang="0">
                  <a:pos x="606" y="0"/>
                </a:cxn>
                <a:cxn ang="0">
                  <a:pos x="544" y="2"/>
                </a:cxn>
                <a:cxn ang="0">
                  <a:pos x="484" y="12"/>
                </a:cxn>
                <a:cxn ang="0">
                  <a:pos x="426" y="26"/>
                </a:cxn>
                <a:cxn ang="0">
                  <a:pos x="370" y="46"/>
                </a:cxn>
                <a:cxn ang="0">
                  <a:pos x="318" y="72"/>
                </a:cxn>
                <a:cxn ang="0">
                  <a:pos x="268" y="102"/>
                </a:cxn>
                <a:cxn ang="0">
                  <a:pos x="222" y="138"/>
                </a:cxn>
                <a:cxn ang="0">
                  <a:pos x="178" y="176"/>
                </a:cxn>
                <a:cxn ang="0">
                  <a:pos x="140" y="220"/>
                </a:cxn>
                <a:cxn ang="0">
                  <a:pos x="104" y="266"/>
                </a:cxn>
                <a:cxn ang="0">
                  <a:pos x="74" y="316"/>
                </a:cxn>
                <a:cxn ang="0">
                  <a:pos x="48" y="368"/>
                </a:cxn>
                <a:cxn ang="0">
                  <a:pos x="28" y="424"/>
                </a:cxn>
                <a:cxn ang="0">
                  <a:pos x="14" y="482"/>
                </a:cxn>
                <a:cxn ang="0">
                  <a:pos x="4" y="542"/>
                </a:cxn>
                <a:cxn ang="0">
                  <a:pos x="0" y="604"/>
                </a:cxn>
                <a:cxn ang="0">
                  <a:pos x="2" y="636"/>
                </a:cxn>
                <a:cxn ang="0">
                  <a:pos x="8" y="696"/>
                </a:cxn>
                <a:cxn ang="0">
                  <a:pos x="20" y="754"/>
                </a:cxn>
                <a:cxn ang="0">
                  <a:pos x="38" y="812"/>
                </a:cxn>
                <a:cxn ang="0">
                  <a:pos x="60" y="866"/>
                </a:cxn>
                <a:cxn ang="0">
                  <a:pos x="88" y="918"/>
                </a:cxn>
                <a:cxn ang="0">
                  <a:pos x="122" y="966"/>
                </a:cxn>
                <a:cxn ang="0">
                  <a:pos x="158" y="1010"/>
                </a:cxn>
                <a:cxn ang="0">
                  <a:pos x="200" y="1052"/>
                </a:cxn>
                <a:cxn ang="0">
                  <a:pos x="244" y="1088"/>
                </a:cxn>
                <a:cxn ang="0">
                  <a:pos x="292" y="1122"/>
                </a:cxn>
                <a:cxn ang="0">
                  <a:pos x="344" y="1150"/>
                </a:cxn>
                <a:cxn ang="0">
                  <a:pos x="398" y="1172"/>
                </a:cxn>
                <a:cxn ang="0">
                  <a:pos x="454" y="1190"/>
                </a:cxn>
                <a:cxn ang="0">
                  <a:pos x="514" y="1202"/>
                </a:cxn>
                <a:cxn ang="0">
                  <a:pos x="574" y="1208"/>
                </a:cxn>
                <a:cxn ang="0">
                  <a:pos x="606" y="1208"/>
                </a:cxn>
                <a:cxn ang="0">
                  <a:pos x="694" y="1202"/>
                </a:cxn>
                <a:cxn ang="0">
                  <a:pos x="778" y="1184"/>
                </a:cxn>
                <a:cxn ang="0">
                  <a:pos x="858" y="1154"/>
                </a:cxn>
                <a:cxn ang="0">
                  <a:pos x="934" y="1112"/>
                </a:cxn>
                <a:cxn ang="0">
                  <a:pos x="1002" y="1062"/>
                </a:cxn>
                <a:cxn ang="0">
                  <a:pos x="1062" y="1000"/>
                </a:cxn>
                <a:cxn ang="0">
                  <a:pos x="1114" y="932"/>
                </a:cxn>
                <a:cxn ang="0">
                  <a:pos x="1156" y="854"/>
                </a:cxn>
                <a:cxn ang="0">
                  <a:pos x="1200" y="716"/>
                </a:cxn>
              </a:cxnLst>
              <a:rect l="0" t="0" r="r" b="b"/>
              <a:pathLst>
                <a:path w="1324" h="1208">
                  <a:moveTo>
                    <a:pt x="1200" y="716"/>
                  </a:moveTo>
                  <a:lnTo>
                    <a:pt x="1200" y="716"/>
                  </a:lnTo>
                  <a:lnTo>
                    <a:pt x="1204" y="688"/>
                  </a:lnTo>
                  <a:lnTo>
                    <a:pt x="1208" y="660"/>
                  </a:lnTo>
                  <a:lnTo>
                    <a:pt x="1210" y="632"/>
                  </a:lnTo>
                  <a:lnTo>
                    <a:pt x="1210" y="604"/>
                  </a:lnTo>
                  <a:lnTo>
                    <a:pt x="1210" y="604"/>
                  </a:lnTo>
                  <a:lnTo>
                    <a:pt x="1210" y="572"/>
                  </a:lnTo>
                  <a:lnTo>
                    <a:pt x="1208" y="542"/>
                  </a:lnTo>
                  <a:lnTo>
                    <a:pt x="1204" y="512"/>
                  </a:lnTo>
                  <a:lnTo>
                    <a:pt x="1198" y="482"/>
                  </a:lnTo>
                  <a:lnTo>
                    <a:pt x="1192" y="452"/>
                  </a:lnTo>
                  <a:lnTo>
                    <a:pt x="1184" y="424"/>
                  </a:lnTo>
                  <a:lnTo>
                    <a:pt x="1174" y="396"/>
                  </a:lnTo>
                  <a:lnTo>
                    <a:pt x="1164" y="368"/>
                  </a:lnTo>
                  <a:lnTo>
                    <a:pt x="1150" y="342"/>
                  </a:lnTo>
                  <a:lnTo>
                    <a:pt x="1138" y="316"/>
                  </a:lnTo>
                  <a:lnTo>
                    <a:pt x="1122" y="290"/>
                  </a:lnTo>
                  <a:lnTo>
                    <a:pt x="1108" y="266"/>
                  </a:lnTo>
                  <a:lnTo>
                    <a:pt x="1090" y="242"/>
                  </a:lnTo>
                  <a:lnTo>
                    <a:pt x="1072" y="220"/>
                  </a:lnTo>
                  <a:lnTo>
                    <a:pt x="1054" y="198"/>
                  </a:lnTo>
                  <a:lnTo>
                    <a:pt x="1034" y="176"/>
                  </a:lnTo>
                  <a:lnTo>
                    <a:pt x="1012" y="156"/>
                  </a:lnTo>
                  <a:lnTo>
                    <a:pt x="990" y="138"/>
                  </a:lnTo>
                  <a:lnTo>
                    <a:pt x="968" y="120"/>
                  </a:lnTo>
                  <a:lnTo>
                    <a:pt x="944" y="102"/>
                  </a:lnTo>
                  <a:lnTo>
                    <a:pt x="920" y="86"/>
                  </a:lnTo>
                  <a:lnTo>
                    <a:pt x="894" y="72"/>
                  </a:lnTo>
                  <a:lnTo>
                    <a:pt x="868" y="58"/>
                  </a:lnTo>
                  <a:lnTo>
                    <a:pt x="840" y="46"/>
                  </a:lnTo>
                  <a:lnTo>
                    <a:pt x="814" y="36"/>
                  </a:lnTo>
                  <a:lnTo>
                    <a:pt x="786" y="26"/>
                  </a:lnTo>
                  <a:lnTo>
                    <a:pt x="756" y="18"/>
                  </a:lnTo>
                  <a:lnTo>
                    <a:pt x="728" y="12"/>
                  </a:lnTo>
                  <a:lnTo>
                    <a:pt x="698" y="6"/>
                  </a:lnTo>
                  <a:lnTo>
                    <a:pt x="668" y="2"/>
                  </a:lnTo>
                  <a:lnTo>
                    <a:pt x="636" y="0"/>
                  </a:lnTo>
                  <a:lnTo>
                    <a:pt x="606" y="0"/>
                  </a:lnTo>
                  <a:lnTo>
                    <a:pt x="606" y="0"/>
                  </a:lnTo>
                  <a:lnTo>
                    <a:pt x="574" y="0"/>
                  </a:lnTo>
                  <a:lnTo>
                    <a:pt x="544" y="2"/>
                  </a:lnTo>
                  <a:lnTo>
                    <a:pt x="514" y="6"/>
                  </a:lnTo>
                  <a:lnTo>
                    <a:pt x="484" y="12"/>
                  </a:lnTo>
                  <a:lnTo>
                    <a:pt x="454" y="18"/>
                  </a:lnTo>
                  <a:lnTo>
                    <a:pt x="426" y="26"/>
                  </a:lnTo>
                  <a:lnTo>
                    <a:pt x="398" y="36"/>
                  </a:lnTo>
                  <a:lnTo>
                    <a:pt x="370" y="46"/>
                  </a:lnTo>
                  <a:lnTo>
                    <a:pt x="344" y="58"/>
                  </a:lnTo>
                  <a:lnTo>
                    <a:pt x="318" y="72"/>
                  </a:lnTo>
                  <a:lnTo>
                    <a:pt x="292" y="86"/>
                  </a:lnTo>
                  <a:lnTo>
                    <a:pt x="268" y="102"/>
                  </a:lnTo>
                  <a:lnTo>
                    <a:pt x="244" y="120"/>
                  </a:lnTo>
                  <a:lnTo>
                    <a:pt x="222" y="138"/>
                  </a:lnTo>
                  <a:lnTo>
                    <a:pt x="200" y="156"/>
                  </a:lnTo>
                  <a:lnTo>
                    <a:pt x="178" y="176"/>
                  </a:lnTo>
                  <a:lnTo>
                    <a:pt x="158" y="198"/>
                  </a:lnTo>
                  <a:lnTo>
                    <a:pt x="140" y="220"/>
                  </a:lnTo>
                  <a:lnTo>
                    <a:pt x="122" y="242"/>
                  </a:lnTo>
                  <a:lnTo>
                    <a:pt x="104" y="266"/>
                  </a:lnTo>
                  <a:lnTo>
                    <a:pt x="88" y="290"/>
                  </a:lnTo>
                  <a:lnTo>
                    <a:pt x="74" y="316"/>
                  </a:lnTo>
                  <a:lnTo>
                    <a:pt x="60" y="342"/>
                  </a:lnTo>
                  <a:lnTo>
                    <a:pt x="48" y="368"/>
                  </a:lnTo>
                  <a:lnTo>
                    <a:pt x="38" y="396"/>
                  </a:lnTo>
                  <a:lnTo>
                    <a:pt x="28" y="424"/>
                  </a:lnTo>
                  <a:lnTo>
                    <a:pt x="20" y="452"/>
                  </a:lnTo>
                  <a:lnTo>
                    <a:pt x="14" y="482"/>
                  </a:lnTo>
                  <a:lnTo>
                    <a:pt x="8" y="512"/>
                  </a:lnTo>
                  <a:lnTo>
                    <a:pt x="4" y="542"/>
                  </a:lnTo>
                  <a:lnTo>
                    <a:pt x="2" y="572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2" y="636"/>
                  </a:lnTo>
                  <a:lnTo>
                    <a:pt x="4" y="666"/>
                  </a:lnTo>
                  <a:lnTo>
                    <a:pt x="8" y="696"/>
                  </a:lnTo>
                  <a:lnTo>
                    <a:pt x="14" y="726"/>
                  </a:lnTo>
                  <a:lnTo>
                    <a:pt x="20" y="754"/>
                  </a:lnTo>
                  <a:lnTo>
                    <a:pt x="28" y="784"/>
                  </a:lnTo>
                  <a:lnTo>
                    <a:pt x="38" y="812"/>
                  </a:lnTo>
                  <a:lnTo>
                    <a:pt x="48" y="840"/>
                  </a:lnTo>
                  <a:lnTo>
                    <a:pt x="60" y="866"/>
                  </a:lnTo>
                  <a:lnTo>
                    <a:pt x="74" y="892"/>
                  </a:lnTo>
                  <a:lnTo>
                    <a:pt x="88" y="918"/>
                  </a:lnTo>
                  <a:lnTo>
                    <a:pt x="104" y="942"/>
                  </a:lnTo>
                  <a:lnTo>
                    <a:pt x="122" y="966"/>
                  </a:lnTo>
                  <a:lnTo>
                    <a:pt x="140" y="988"/>
                  </a:lnTo>
                  <a:lnTo>
                    <a:pt x="158" y="1010"/>
                  </a:lnTo>
                  <a:lnTo>
                    <a:pt x="178" y="1032"/>
                  </a:lnTo>
                  <a:lnTo>
                    <a:pt x="200" y="1052"/>
                  </a:lnTo>
                  <a:lnTo>
                    <a:pt x="222" y="1070"/>
                  </a:lnTo>
                  <a:lnTo>
                    <a:pt x="244" y="1088"/>
                  </a:lnTo>
                  <a:lnTo>
                    <a:pt x="268" y="1106"/>
                  </a:lnTo>
                  <a:lnTo>
                    <a:pt x="292" y="1122"/>
                  </a:lnTo>
                  <a:lnTo>
                    <a:pt x="318" y="1136"/>
                  </a:lnTo>
                  <a:lnTo>
                    <a:pt x="344" y="1150"/>
                  </a:lnTo>
                  <a:lnTo>
                    <a:pt x="370" y="1162"/>
                  </a:lnTo>
                  <a:lnTo>
                    <a:pt x="398" y="1172"/>
                  </a:lnTo>
                  <a:lnTo>
                    <a:pt x="426" y="1182"/>
                  </a:lnTo>
                  <a:lnTo>
                    <a:pt x="454" y="1190"/>
                  </a:lnTo>
                  <a:lnTo>
                    <a:pt x="484" y="1196"/>
                  </a:lnTo>
                  <a:lnTo>
                    <a:pt x="514" y="1202"/>
                  </a:lnTo>
                  <a:lnTo>
                    <a:pt x="544" y="1206"/>
                  </a:lnTo>
                  <a:lnTo>
                    <a:pt x="574" y="1208"/>
                  </a:lnTo>
                  <a:lnTo>
                    <a:pt x="606" y="1208"/>
                  </a:lnTo>
                  <a:lnTo>
                    <a:pt x="606" y="1208"/>
                  </a:lnTo>
                  <a:lnTo>
                    <a:pt x="650" y="1208"/>
                  </a:lnTo>
                  <a:lnTo>
                    <a:pt x="694" y="1202"/>
                  </a:lnTo>
                  <a:lnTo>
                    <a:pt x="736" y="1194"/>
                  </a:lnTo>
                  <a:lnTo>
                    <a:pt x="778" y="1184"/>
                  </a:lnTo>
                  <a:lnTo>
                    <a:pt x="820" y="1170"/>
                  </a:lnTo>
                  <a:lnTo>
                    <a:pt x="858" y="1154"/>
                  </a:lnTo>
                  <a:lnTo>
                    <a:pt x="896" y="1134"/>
                  </a:lnTo>
                  <a:lnTo>
                    <a:pt x="934" y="1112"/>
                  </a:lnTo>
                  <a:lnTo>
                    <a:pt x="968" y="1088"/>
                  </a:lnTo>
                  <a:lnTo>
                    <a:pt x="1002" y="1062"/>
                  </a:lnTo>
                  <a:lnTo>
                    <a:pt x="1034" y="1032"/>
                  </a:lnTo>
                  <a:lnTo>
                    <a:pt x="1062" y="1000"/>
                  </a:lnTo>
                  <a:lnTo>
                    <a:pt x="1090" y="968"/>
                  </a:lnTo>
                  <a:lnTo>
                    <a:pt x="1114" y="932"/>
                  </a:lnTo>
                  <a:lnTo>
                    <a:pt x="1136" y="894"/>
                  </a:lnTo>
                  <a:lnTo>
                    <a:pt x="1156" y="854"/>
                  </a:lnTo>
                  <a:lnTo>
                    <a:pt x="1324" y="816"/>
                  </a:lnTo>
                  <a:lnTo>
                    <a:pt x="1200" y="7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3" name="Freeform 606"/>
            <p:cNvSpPr>
              <a:spLocks/>
            </p:cNvSpPr>
            <p:nvPr/>
          </p:nvSpPr>
          <p:spPr bwMode="auto">
            <a:xfrm>
              <a:off x="261937" y="837622"/>
              <a:ext cx="2101850" cy="1917700"/>
            </a:xfrm>
            <a:custGeom>
              <a:avLst/>
              <a:gdLst/>
              <a:ahLst/>
              <a:cxnLst>
                <a:cxn ang="0">
                  <a:pos x="1200" y="716"/>
                </a:cxn>
                <a:cxn ang="0">
                  <a:pos x="1208" y="660"/>
                </a:cxn>
                <a:cxn ang="0">
                  <a:pos x="1210" y="604"/>
                </a:cxn>
                <a:cxn ang="0">
                  <a:pos x="1210" y="572"/>
                </a:cxn>
                <a:cxn ang="0">
                  <a:pos x="1204" y="512"/>
                </a:cxn>
                <a:cxn ang="0">
                  <a:pos x="1192" y="452"/>
                </a:cxn>
                <a:cxn ang="0">
                  <a:pos x="1174" y="396"/>
                </a:cxn>
                <a:cxn ang="0">
                  <a:pos x="1150" y="342"/>
                </a:cxn>
                <a:cxn ang="0">
                  <a:pos x="1122" y="290"/>
                </a:cxn>
                <a:cxn ang="0">
                  <a:pos x="1090" y="242"/>
                </a:cxn>
                <a:cxn ang="0">
                  <a:pos x="1054" y="198"/>
                </a:cxn>
                <a:cxn ang="0">
                  <a:pos x="1012" y="156"/>
                </a:cxn>
                <a:cxn ang="0">
                  <a:pos x="968" y="120"/>
                </a:cxn>
                <a:cxn ang="0">
                  <a:pos x="920" y="86"/>
                </a:cxn>
                <a:cxn ang="0">
                  <a:pos x="868" y="58"/>
                </a:cxn>
                <a:cxn ang="0">
                  <a:pos x="814" y="36"/>
                </a:cxn>
                <a:cxn ang="0">
                  <a:pos x="756" y="18"/>
                </a:cxn>
                <a:cxn ang="0">
                  <a:pos x="698" y="6"/>
                </a:cxn>
                <a:cxn ang="0">
                  <a:pos x="636" y="0"/>
                </a:cxn>
                <a:cxn ang="0">
                  <a:pos x="606" y="0"/>
                </a:cxn>
                <a:cxn ang="0">
                  <a:pos x="544" y="2"/>
                </a:cxn>
                <a:cxn ang="0">
                  <a:pos x="484" y="12"/>
                </a:cxn>
                <a:cxn ang="0">
                  <a:pos x="426" y="26"/>
                </a:cxn>
                <a:cxn ang="0">
                  <a:pos x="370" y="46"/>
                </a:cxn>
                <a:cxn ang="0">
                  <a:pos x="318" y="72"/>
                </a:cxn>
                <a:cxn ang="0">
                  <a:pos x="268" y="102"/>
                </a:cxn>
                <a:cxn ang="0">
                  <a:pos x="222" y="138"/>
                </a:cxn>
                <a:cxn ang="0">
                  <a:pos x="178" y="176"/>
                </a:cxn>
                <a:cxn ang="0">
                  <a:pos x="140" y="220"/>
                </a:cxn>
                <a:cxn ang="0">
                  <a:pos x="104" y="266"/>
                </a:cxn>
                <a:cxn ang="0">
                  <a:pos x="74" y="316"/>
                </a:cxn>
                <a:cxn ang="0">
                  <a:pos x="48" y="368"/>
                </a:cxn>
                <a:cxn ang="0">
                  <a:pos x="28" y="424"/>
                </a:cxn>
                <a:cxn ang="0">
                  <a:pos x="14" y="482"/>
                </a:cxn>
                <a:cxn ang="0">
                  <a:pos x="4" y="542"/>
                </a:cxn>
                <a:cxn ang="0">
                  <a:pos x="0" y="604"/>
                </a:cxn>
                <a:cxn ang="0">
                  <a:pos x="2" y="636"/>
                </a:cxn>
                <a:cxn ang="0">
                  <a:pos x="8" y="696"/>
                </a:cxn>
                <a:cxn ang="0">
                  <a:pos x="20" y="754"/>
                </a:cxn>
                <a:cxn ang="0">
                  <a:pos x="38" y="812"/>
                </a:cxn>
                <a:cxn ang="0">
                  <a:pos x="60" y="866"/>
                </a:cxn>
                <a:cxn ang="0">
                  <a:pos x="88" y="918"/>
                </a:cxn>
                <a:cxn ang="0">
                  <a:pos x="122" y="966"/>
                </a:cxn>
                <a:cxn ang="0">
                  <a:pos x="158" y="1010"/>
                </a:cxn>
                <a:cxn ang="0">
                  <a:pos x="200" y="1052"/>
                </a:cxn>
                <a:cxn ang="0">
                  <a:pos x="244" y="1088"/>
                </a:cxn>
                <a:cxn ang="0">
                  <a:pos x="292" y="1122"/>
                </a:cxn>
                <a:cxn ang="0">
                  <a:pos x="344" y="1150"/>
                </a:cxn>
                <a:cxn ang="0">
                  <a:pos x="398" y="1172"/>
                </a:cxn>
                <a:cxn ang="0">
                  <a:pos x="454" y="1190"/>
                </a:cxn>
                <a:cxn ang="0">
                  <a:pos x="514" y="1202"/>
                </a:cxn>
                <a:cxn ang="0">
                  <a:pos x="574" y="1208"/>
                </a:cxn>
                <a:cxn ang="0">
                  <a:pos x="606" y="1208"/>
                </a:cxn>
                <a:cxn ang="0">
                  <a:pos x="694" y="1202"/>
                </a:cxn>
                <a:cxn ang="0">
                  <a:pos x="778" y="1184"/>
                </a:cxn>
                <a:cxn ang="0">
                  <a:pos x="858" y="1154"/>
                </a:cxn>
                <a:cxn ang="0">
                  <a:pos x="934" y="1112"/>
                </a:cxn>
                <a:cxn ang="0">
                  <a:pos x="1002" y="1062"/>
                </a:cxn>
                <a:cxn ang="0">
                  <a:pos x="1062" y="1000"/>
                </a:cxn>
                <a:cxn ang="0">
                  <a:pos x="1114" y="932"/>
                </a:cxn>
                <a:cxn ang="0">
                  <a:pos x="1156" y="854"/>
                </a:cxn>
                <a:cxn ang="0">
                  <a:pos x="1200" y="716"/>
                </a:cxn>
              </a:cxnLst>
              <a:rect l="0" t="0" r="r" b="b"/>
              <a:pathLst>
                <a:path w="1324" h="1208">
                  <a:moveTo>
                    <a:pt x="1200" y="716"/>
                  </a:moveTo>
                  <a:lnTo>
                    <a:pt x="1200" y="716"/>
                  </a:lnTo>
                  <a:lnTo>
                    <a:pt x="1204" y="688"/>
                  </a:lnTo>
                  <a:lnTo>
                    <a:pt x="1208" y="660"/>
                  </a:lnTo>
                  <a:lnTo>
                    <a:pt x="1210" y="632"/>
                  </a:lnTo>
                  <a:lnTo>
                    <a:pt x="1210" y="604"/>
                  </a:lnTo>
                  <a:lnTo>
                    <a:pt x="1210" y="604"/>
                  </a:lnTo>
                  <a:lnTo>
                    <a:pt x="1210" y="572"/>
                  </a:lnTo>
                  <a:lnTo>
                    <a:pt x="1208" y="542"/>
                  </a:lnTo>
                  <a:lnTo>
                    <a:pt x="1204" y="512"/>
                  </a:lnTo>
                  <a:lnTo>
                    <a:pt x="1198" y="482"/>
                  </a:lnTo>
                  <a:lnTo>
                    <a:pt x="1192" y="452"/>
                  </a:lnTo>
                  <a:lnTo>
                    <a:pt x="1184" y="424"/>
                  </a:lnTo>
                  <a:lnTo>
                    <a:pt x="1174" y="396"/>
                  </a:lnTo>
                  <a:lnTo>
                    <a:pt x="1164" y="368"/>
                  </a:lnTo>
                  <a:lnTo>
                    <a:pt x="1150" y="342"/>
                  </a:lnTo>
                  <a:lnTo>
                    <a:pt x="1138" y="316"/>
                  </a:lnTo>
                  <a:lnTo>
                    <a:pt x="1122" y="290"/>
                  </a:lnTo>
                  <a:lnTo>
                    <a:pt x="1108" y="266"/>
                  </a:lnTo>
                  <a:lnTo>
                    <a:pt x="1090" y="242"/>
                  </a:lnTo>
                  <a:lnTo>
                    <a:pt x="1072" y="220"/>
                  </a:lnTo>
                  <a:lnTo>
                    <a:pt x="1054" y="198"/>
                  </a:lnTo>
                  <a:lnTo>
                    <a:pt x="1034" y="176"/>
                  </a:lnTo>
                  <a:lnTo>
                    <a:pt x="1012" y="156"/>
                  </a:lnTo>
                  <a:lnTo>
                    <a:pt x="990" y="138"/>
                  </a:lnTo>
                  <a:lnTo>
                    <a:pt x="968" y="120"/>
                  </a:lnTo>
                  <a:lnTo>
                    <a:pt x="944" y="102"/>
                  </a:lnTo>
                  <a:lnTo>
                    <a:pt x="920" y="86"/>
                  </a:lnTo>
                  <a:lnTo>
                    <a:pt x="894" y="72"/>
                  </a:lnTo>
                  <a:lnTo>
                    <a:pt x="868" y="58"/>
                  </a:lnTo>
                  <a:lnTo>
                    <a:pt x="840" y="46"/>
                  </a:lnTo>
                  <a:lnTo>
                    <a:pt x="814" y="36"/>
                  </a:lnTo>
                  <a:lnTo>
                    <a:pt x="786" y="26"/>
                  </a:lnTo>
                  <a:lnTo>
                    <a:pt x="756" y="18"/>
                  </a:lnTo>
                  <a:lnTo>
                    <a:pt x="728" y="12"/>
                  </a:lnTo>
                  <a:lnTo>
                    <a:pt x="698" y="6"/>
                  </a:lnTo>
                  <a:lnTo>
                    <a:pt x="668" y="2"/>
                  </a:lnTo>
                  <a:lnTo>
                    <a:pt x="636" y="0"/>
                  </a:lnTo>
                  <a:lnTo>
                    <a:pt x="606" y="0"/>
                  </a:lnTo>
                  <a:lnTo>
                    <a:pt x="606" y="0"/>
                  </a:lnTo>
                  <a:lnTo>
                    <a:pt x="574" y="0"/>
                  </a:lnTo>
                  <a:lnTo>
                    <a:pt x="544" y="2"/>
                  </a:lnTo>
                  <a:lnTo>
                    <a:pt x="514" y="6"/>
                  </a:lnTo>
                  <a:lnTo>
                    <a:pt x="484" y="12"/>
                  </a:lnTo>
                  <a:lnTo>
                    <a:pt x="454" y="18"/>
                  </a:lnTo>
                  <a:lnTo>
                    <a:pt x="426" y="26"/>
                  </a:lnTo>
                  <a:lnTo>
                    <a:pt x="398" y="36"/>
                  </a:lnTo>
                  <a:lnTo>
                    <a:pt x="370" y="46"/>
                  </a:lnTo>
                  <a:lnTo>
                    <a:pt x="344" y="58"/>
                  </a:lnTo>
                  <a:lnTo>
                    <a:pt x="318" y="72"/>
                  </a:lnTo>
                  <a:lnTo>
                    <a:pt x="292" y="86"/>
                  </a:lnTo>
                  <a:lnTo>
                    <a:pt x="268" y="102"/>
                  </a:lnTo>
                  <a:lnTo>
                    <a:pt x="244" y="120"/>
                  </a:lnTo>
                  <a:lnTo>
                    <a:pt x="222" y="138"/>
                  </a:lnTo>
                  <a:lnTo>
                    <a:pt x="200" y="156"/>
                  </a:lnTo>
                  <a:lnTo>
                    <a:pt x="178" y="176"/>
                  </a:lnTo>
                  <a:lnTo>
                    <a:pt x="158" y="198"/>
                  </a:lnTo>
                  <a:lnTo>
                    <a:pt x="140" y="220"/>
                  </a:lnTo>
                  <a:lnTo>
                    <a:pt x="122" y="242"/>
                  </a:lnTo>
                  <a:lnTo>
                    <a:pt x="104" y="266"/>
                  </a:lnTo>
                  <a:lnTo>
                    <a:pt x="88" y="290"/>
                  </a:lnTo>
                  <a:lnTo>
                    <a:pt x="74" y="316"/>
                  </a:lnTo>
                  <a:lnTo>
                    <a:pt x="60" y="342"/>
                  </a:lnTo>
                  <a:lnTo>
                    <a:pt x="48" y="368"/>
                  </a:lnTo>
                  <a:lnTo>
                    <a:pt x="38" y="396"/>
                  </a:lnTo>
                  <a:lnTo>
                    <a:pt x="28" y="424"/>
                  </a:lnTo>
                  <a:lnTo>
                    <a:pt x="20" y="452"/>
                  </a:lnTo>
                  <a:lnTo>
                    <a:pt x="14" y="482"/>
                  </a:lnTo>
                  <a:lnTo>
                    <a:pt x="8" y="512"/>
                  </a:lnTo>
                  <a:lnTo>
                    <a:pt x="4" y="542"/>
                  </a:lnTo>
                  <a:lnTo>
                    <a:pt x="2" y="572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2" y="636"/>
                  </a:lnTo>
                  <a:lnTo>
                    <a:pt x="4" y="666"/>
                  </a:lnTo>
                  <a:lnTo>
                    <a:pt x="8" y="696"/>
                  </a:lnTo>
                  <a:lnTo>
                    <a:pt x="14" y="726"/>
                  </a:lnTo>
                  <a:lnTo>
                    <a:pt x="20" y="754"/>
                  </a:lnTo>
                  <a:lnTo>
                    <a:pt x="28" y="784"/>
                  </a:lnTo>
                  <a:lnTo>
                    <a:pt x="38" y="812"/>
                  </a:lnTo>
                  <a:lnTo>
                    <a:pt x="48" y="840"/>
                  </a:lnTo>
                  <a:lnTo>
                    <a:pt x="60" y="866"/>
                  </a:lnTo>
                  <a:lnTo>
                    <a:pt x="74" y="892"/>
                  </a:lnTo>
                  <a:lnTo>
                    <a:pt x="88" y="918"/>
                  </a:lnTo>
                  <a:lnTo>
                    <a:pt x="104" y="942"/>
                  </a:lnTo>
                  <a:lnTo>
                    <a:pt x="122" y="966"/>
                  </a:lnTo>
                  <a:lnTo>
                    <a:pt x="140" y="988"/>
                  </a:lnTo>
                  <a:lnTo>
                    <a:pt x="158" y="1010"/>
                  </a:lnTo>
                  <a:lnTo>
                    <a:pt x="178" y="1032"/>
                  </a:lnTo>
                  <a:lnTo>
                    <a:pt x="200" y="1052"/>
                  </a:lnTo>
                  <a:lnTo>
                    <a:pt x="222" y="1070"/>
                  </a:lnTo>
                  <a:lnTo>
                    <a:pt x="244" y="1088"/>
                  </a:lnTo>
                  <a:lnTo>
                    <a:pt x="268" y="1106"/>
                  </a:lnTo>
                  <a:lnTo>
                    <a:pt x="292" y="1122"/>
                  </a:lnTo>
                  <a:lnTo>
                    <a:pt x="318" y="1136"/>
                  </a:lnTo>
                  <a:lnTo>
                    <a:pt x="344" y="1150"/>
                  </a:lnTo>
                  <a:lnTo>
                    <a:pt x="370" y="1162"/>
                  </a:lnTo>
                  <a:lnTo>
                    <a:pt x="398" y="1172"/>
                  </a:lnTo>
                  <a:lnTo>
                    <a:pt x="426" y="1182"/>
                  </a:lnTo>
                  <a:lnTo>
                    <a:pt x="454" y="1190"/>
                  </a:lnTo>
                  <a:lnTo>
                    <a:pt x="484" y="1196"/>
                  </a:lnTo>
                  <a:lnTo>
                    <a:pt x="514" y="1202"/>
                  </a:lnTo>
                  <a:lnTo>
                    <a:pt x="544" y="1206"/>
                  </a:lnTo>
                  <a:lnTo>
                    <a:pt x="574" y="1208"/>
                  </a:lnTo>
                  <a:lnTo>
                    <a:pt x="606" y="1208"/>
                  </a:lnTo>
                  <a:lnTo>
                    <a:pt x="606" y="1208"/>
                  </a:lnTo>
                  <a:lnTo>
                    <a:pt x="650" y="1208"/>
                  </a:lnTo>
                  <a:lnTo>
                    <a:pt x="694" y="1202"/>
                  </a:lnTo>
                  <a:lnTo>
                    <a:pt x="736" y="1194"/>
                  </a:lnTo>
                  <a:lnTo>
                    <a:pt x="778" y="1184"/>
                  </a:lnTo>
                  <a:lnTo>
                    <a:pt x="820" y="1170"/>
                  </a:lnTo>
                  <a:lnTo>
                    <a:pt x="858" y="1154"/>
                  </a:lnTo>
                  <a:lnTo>
                    <a:pt x="896" y="1134"/>
                  </a:lnTo>
                  <a:lnTo>
                    <a:pt x="934" y="1112"/>
                  </a:lnTo>
                  <a:lnTo>
                    <a:pt x="968" y="1088"/>
                  </a:lnTo>
                  <a:lnTo>
                    <a:pt x="1002" y="1062"/>
                  </a:lnTo>
                  <a:lnTo>
                    <a:pt x="1034" y="1032"/>
                  </a:lnTo>
                  <a:lnTo>
                    <a:pt x="1062" y="1000"/>
                  </a:lnTo>
                  <a:lnTo>
                    <a:pt x="1090" y="968"/>
                  </a:lnTo>
                  <a:lnTo>
                    <a:pt x="1114" y="932"/>
                  </a:lnTo>
                  <a:lnTo>
                    <a:pt x="1136" y="894"/>
                  </a:lnTo>
                  <a:lnTo>
                    <a:pt x="1156" y="854"/>
                  </a:lnTo>
                  <a:lnTo>
                    <a:pt x="1324" y="816"/>
                  </a:lnTo>
                  <a:lnTo>
                    <a:pt x="1200" y="71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4" name="Freeform 607"/>
            <p:cNvSpPr>
              <a:spLocks/>
            </p:cNvSpPr>
            <p:nvPr/>
          </p:nvSpPr>
          <p:spPr bwMode="auto">
            <a:xfrm>
              <a:off x="306387" y="882072"/>
              <a:ext cx="1958975" cy="1828800"/>
            </a:xfrm>
            <a:custGeom>
              <a:avLst/>
              <a:gdLst/>
              <a:ahLst/>
              <a:cxnLst>
                <a:cxn ang="0">
                  <a:pos x="1142" y="700"/>
                </a:cxn>
                <a:cxn ang="0">
                  <a:pos x="1146" y="670"/>
                </a:cxn>
                <a:cxn ang="0">
                  <a:pos x="1154" y="608"/>
                </a:cxn>
                <a:cxn ang="0">
                  <a:pos x="1154" y="576"/>
                </a:cxn>
                <a:cxn ang="0">
                  <a:pos x="1152" y="516"/>
                </a:cxn>
                <a:cxn ang="0">
                  <a:pos x="1142" y="460"/>
                </a:cxn>
                <a:cxn ang="0">
                  <a:pos x="1128" y="404"/>
                </a:cxn>
                <a:cxn ang="0">
                  <a:pos x="1110" y="352"/>
                </a:cxn>
                <a:cxn ang="0">
                  <a:pos x="1084" y="300"/>
                </a:cxn>
                <a:cxn ang="0">
                  <a:pos x="1056" y="254"/>
                </a:cxn>
                <a:cxn ang="0">
                  <a:pos x="1022" y="208"/>
                </a:cxn>
                <a:cxn ang="0">
                  <a:pos x="986" y="168"/>
                </a:cxn>
                <a:cxn ang="0">
                  <a:pos x="944" y="130"/>
                </a:cxn>
                <a:cxn ang="0">
                  <a:pos x="900" y="98"/>
                </a:cxn>
                <a:cxn ang="0">
                  <a:pos x="852" y="68"/>
                </a:cxn>
                <a:cxn ang="0">
                  <a:pos x="802" y="44"/>
                </a:cxn>
                <a:cxn ang="0">
                  <a:pos x="750" y="24"/>
                </a:cxn>
                <a:cxn ang="0">
                  <a:pos x="694" y="10"/>
                </a:cxn>
                <a:cxn ang="0">
                  <a:pos x="636" y="2"/>
                </a:cxn>
                <a:cxn ang="0">
                  <a:pos x="578" y="0"/>
                </a:cxn>
                <a:cxn ang="0">
                  <a:pos x="548" y="0"/>
                </a:cxn>
                <a:cxn ang="0">
                  <a:pos x="490" y="6"/>
                </a:cxn>
                <a:cxn ang="0">
                  <a:pos x="434" y="18"/>
                </a:cxn>
                <a:cxn ang="0">
                  <a:pos x="380" y="34"/>
                </a:cxn>
                <a:cxn ang="0">
                  <a:pos x="328" y="56"/>
                </a:cxn>
                <a:cxn ang="0">
                  <a:pos x="278" y="82"/>
                </a:cxn>
                <a:cxn ang="0">
                  <a:pos x="232" y="114"/>
                </a:cxn>
                <a:cxn ang="0">
                  <a:pos x="190" y="148"/>
                </a:cxn>
                <a:cxn ang="0">
                  <a:pos x="150" y="188"/>
                </a:cxn>
                <a:cxn ang="0">
                  <a:pos x="116" y="230"/>
                </a:cxn>
                <a:cxn ang="0">
                  <a:pos x="84" y="276"/>
                </a:cxn>
                <a:cxn ang="0">
                  <a:pos x="58" y="326"/>
                </a:cxn>
                <a:cxn ang="0">
                  <a:pos x="36" y="378"/>
                </a:cxn>
                <a:cxn ang="0">
                  <a:pos x="18" y="432"/>
                </a:cxn>
                <a:cxn ang="0">
                  <a:pos x="8" y="488"/>
                </a:cxn>
                <a:cxn ang="0">
                  <a:pos x="2" y="546"/>
                </a:cxn>
                <a:cxn ang="0">
                  <a:pos x="0" y="576"/>
                </a:cxn>
                <a:cxn ang="0">
                  <a:pos x="4" y="634"/>
                </a:cxn>
                <a:cxn ang="0">
                  <a:pos x="12" y="692"/>
                </a:cxn>
                <a:cxn ang="0">
                  <a:pos x="26" y="748"/>
                </a:cxn>
                <a:cxn ang="0">
                  <a:pos x="46" y="800"/>
                </a:cxn>
                <a:cxn ang="0">
                  <a:pos x="70" y="850"/>
                </a:cxn>
                <a:cxn ang="0">
                  <a:pos x="100" y="898"/>
                </a:cxn>
                <a:cxn ang="0">
                  <a:pos x="132" y="942"/>
                </a:cxn>
                <a:cxn ang="0">
                  <a:pos x="170" y="984"/>
                </a:cxn>
                <a:cxn ang="0">
                  <a:pos x="210" y="1022"/>
                </a:cxn>
                <a:cxn ang="0">
                  <a:pos x="256" y="1054"/>
                </a:cxn>
                <a:cxn ang="0">
                  <a:pos x="302" y="1084"/>
                </a:cxn>
                <a:cxn ang="0">
                  <a:pos x="354" y="1108"/>
                </a:cxn>
                <a:cxn ang="0">
                  <a:pos x="406" y="1126"/>
                </a:cxn>
                <a:cxn ang="0">
                  <a:pos x="462" y="1142"/>
                </a:cxn>
                <a:cxn ang="0">
                  <a:pos x="518" y="1150"/>
                </a:cxn>
                <a:cxn ang="0">
                  <a:pos x="578" y="1152"/>
                </a:cxn>
                <a:cxn ang="0">
                  <a:pos x="622" y="1152"/>
                </a:cxn>
                <a:cxn ang="0">
                  <a:pos x="708" y="1138"/>
                </a:cxn>
                <a:cxn ang="0">
                  <a:pos x="788" y="1114"/>
                </a:cxn>
                <a:cxn ang="0">
                  <a:pos x="864" y="1076"/>
                </a:cxn>
                <a:cxn ang="0">
                  <a:pos x="934" y="1030"/>
                </a:cxn>
                <a:cxn ang="0">
                  <a:pos x="994" y="974"/>
                </a:cxn>
                <a:cxn ang="0">
                  <a:pos x="1048" y="912"/>
                </a:cxn>
                <a:cxn ang="0">
                  <a:pos x="1090" y="840"/>
                </a:cxn>
                <a:cxn ang="0">
                  <a:pos x="1234" y="774"/>
                </a:cxn>
              </a:cxnLst>
              <a:rect l="0" t="0" r="r" b="b"/>
              <a:pathLst>
                <a:path w="1234" h="1152">
                  <a:moveTo>
                    <a:pt x="1234" y="774"/>
                  </a:moveTo>
                  <a:lnTo>
                    <a:pt x="1142" y="700"/>
                  </a:lnTo>
                  <a:lnTo>
                    <a:pt x="1142" y="700"/>
                  </a:lnTo>
                  <a:lnTo>
                    <a:pt x="1146" y="670"/>
                  </a:lnTo>
                  <a:lnTo>
                    <a:pt x="1152" y="638"/>
                  </a:lnTo>
                  <a:lnTo>
                    <a:pt x="1154" y="608"/>
                  </a:lnTo>
                  <a:lnTo>
                    <a:pt x="1154" y="576"/>
                  </a:lnTo>
                  <a:lnTo>
                    <a:pt x="1154" y="576"/>
                  </a:lnTo>
                  <a:lnTo>
                    <a:pt x="1154" y="546"/>
                  </a:lnTo>
                  <a:lnTo>
                    <a:pt x="1152" y="516"/>
                  </a:lnTo>
                  <a:lnTo>
                    <a:pt x="1148" y="488"/>
                  </a:lnTo>
                  <a:lnTo>
                    <a:pt x="1142" y="460"/>
                  </a:lnTo>
                  <a:lnTo>
                    <a:pt x="1136" y="432"/>
                  </a:lnTo>
                  <a:lnTo>
                    <a:pt x="1128" y="404"/>
                  </a:lnTo>
                  <a:lnTo>
                    <a:pt x="1120" y="378"/>
                  </a:lnTo>
                  <a:lnTo>
                    <a:pt x="1110" y="352"/>
                  </a:lnTo>
                  <a:lnTo>
                    <a:pt x="1098" y="326"/>
                  </a:lnTo>
                  <a:lnTo>
                    <a:pt x="1084" y="300"/>
                  </a:lnTo>
                  <a:lnTo>
                    <a:pt x="1072" y="276"/>
                  </a:lnTo>
                  <a:lnTo>
                    <a:pt x="1056" y="254"/>
                  </a:lnTo>
                  <a:lnTo>
                    <a:pt x="1040" y="230"/>
                  </a:lnTo>
                  <a:lnTo>
                    <a:pt x="1022" y="208"/>
                  </a:lnTo>
                  <a:lnTo>
                    <a:pt x="1004" y="188"/>
                  </a:lnTo>
                  <a:lnTo>
                    <a:pt x="986" y="168"/>
                  </a:lnTo>
                  <a:lnTo>
                    <a:pt x="966" y="148"/>
                  </a:lnTo>
                  <a:lnTo>
                    <a:pt x="944" y="130"/>
                  </a:lnTo>
                  <a:lnTo>
                    <a:pt x="922" y="114"/>
                  </a:lnTo>
                  <a:lnTo>
                    <a:pt x="900" y="98"/>
                  </a:lnTo>
                  <a:lnTo>
                    <a:pt x="876" y="82"/>
                  </a:lnTo>
                  <a:lnTo>
                    <a:pt x="852" y="68"/>
                  </a:lnTo>
                  <a:lnTo>
                    <a:pt x="828" y="56"/>
                  </a:lnTo>
                  <a:lnTo>
                    <a:pt x="802" y="44"/>
                  </a:lnTo>
                  <a:lnTo>
                    <a:pt x="776" y="34"/>
                  </a:lnTo>
                  <a:lnTo>
                    <a:pt x="750" y="24"/>
                  </a:lnTo>
                  <a:lnTo>
                    <a:pt x="722" y="18"/>
                  </a:lnTo>
                  <a:lnTo>
                    <a:pt x="694" y="10"/>
                  </a:lnTo>
                  <a:lnTo>
                    <a:pt x="666" y="6"/>
                  </a:lnTo>
                  <a:lnTo>
                    <a:pt x="636" y="2"/>
                  </a:lnTo>
                  <a:lnTo>
                    <a:pt x="608" y="0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48" y="0"/>
                  </a:lnTo>
                  <a:lnTo>
                    <a:pt x="518" y="2"/>
                  </a:lnTo>
                  <a:lnTo>
                    <a:pt x="490" y="6"/>
                  </a:lnTo>
                  <a:lnTo>
                    <a:pt x="462" y="10"/>
                  </a:lnTo>
                  <a:lnTo>
                    <a:pt x="434" y="18"/>
                  </a:lnTo>
                  <a:lnTo>
                    <a:pt x="406" y="24"/>
                  </a:lnTo>
                  <a:lnTo>
                    <a:pt x="380" y="34"/>
                  </a:lnTo>
                  <a:lnTo>
                    <a:pt x="354" y="44"/>
                  </a:lnTo>
                  <a:lnTo>
                    <a:pt x="328" y="56"/>
                  </a:lnTo>
                  <a:lnTo>
                    <a:pt x="302" y="68"/>
                  </a:lnTo>
                  <a:lnTo>
                    <a:pt x="278" y="82"/>
                  </a:lnTo>
                  <a:lnTo>
                    <a:pt x="256" y="98"/>
                  </a:lnTo>
                  <a:lnTo>
                    <a:pt x="232" y="114"/>
                  </a:lnTo>
                  <a:lnTo>
                    <a:pt x="210" y="130"/>
                  </a:lnTo>
                  <a:lnTo>
                    <a:pt x="190" y="148"/>
                  </a:lnTo>
                  <a:lnTo>
                    <a:pt x="170" y="168"/>
                  </a:lnTo>
                  <a:lnTo>
                    <a:pt x="150" y="188"/>
                  </a:lnTo>
                  <a:lnTo>
                    <a:pt x="132" y="208"/>
                  </a:lnTo>
                  <a:lnTo>
                    <a:pt x="116" y="230"/>
                  </a:lnTo>
                  <a:lnTo>
                    <a:pt x="100" y="254"/>
                  </a:lnTo>
                  <a:lnTo>
                    <a:pt x="84" y="276"/>
                  </a:lnTo>
                  <a:lnTo>
                    <a:pt x="70" y="300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8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6"/>
                  </a:lnTo>
                  <a:lnTo>
                    <a:pt x="4" y="634"/>
                  </a:lnTo>
                  <a:lnTo>
                    <a:pt x="8" y="664"/>
                  </a:lnTo>
                  <a:lnTo>
                    <a:pt x="12" y="692"/>
                  </a:lnTo>
                  <a:lnTo>
                    <a:pt x="18" y="720"/>
                  </a:lnTo>
                  <a:lnTo>
                    <a:pt x="26" y="748"/>
                  </a:lnTo>
                  <a:lnTo>
                    <a:pt x="36" y="774"/>
                  </a:lnTo>
                  <a:lnTo>
                    <a:pt x="46" y="800"/>
                  </a:lnTo>
                  <a:lnTo>
                    <a:pt x="58" y="826"/>
                  </a:lnTo>
                  <a:lnTo>
                    <a:pt x="70" y="850"/>
                  </a:lnTo>
                  <a:lnTo>
                    <a:pt x="84" y="876"/>
                  </a:lnTo>
                  <a:lnTo>
                    <a:pt x="100" y="898"/>
                  </a:lnTo>
                  <a:lnTo>
                    <a:pt x="116" y="922"/>
                  </a:lnTo>
                  <a:lnTo>
                    <a:pt x="132" y="942"/>
                  </a:lnTo>
                  <a:lnTo>
                    <a:pt x="150" y="964"/>
                  </a:lnTo>
                  <a:lnTo>
                    <a:pt x="170" y="984"/>
                  </a:lnTo>
                  <a:lnTo>
                    <a:pt x="190" y="1004"/>
                  </a:lnTo>
                  <a:lnTo>
                    <a:pt x="210" y="1022"/>
                  </a:lnTo>
                  <a:lnTo>
                    <a:pt x="232" y="1038"/>
                  </a:lnTo>
                  <a:lnTo>
                    <a:pt x="256" y="1054"/>
                  </a:lnTo>
                  <a:lnTo>
                    <a:pt x="278" y="1070"/>
                  </a:lnTo>
                  <a:lnTo>
                    <a:pt x="302" y="1084"/>
                  </a:lnTo>
                  <a:lnTo>
                    <a:pt x="328" y="1096"/>
                  </a:lnTo>
                  <a:lnTo>
                    <a:pt x="354" y="1108"/>
                  </a:lnTo>
                  <a:lnTo>
                    <a:pt x="380" y="1118"/>
                  </a:lnTo>
                  <a:lnTo>
                    <a:pt x="406" y="1126"/>
                  </a:lnTo>
                  <a:lnTo>
                    <a:pt x="434" y="1134"/>
                  </a:lnTo>
                  <a:lnTo>
                    <a:pt x="462" y="1142"/>
                  </a:lnTo>
                  <a:lnTo>
                    <a:pt x="490" y="1146"/>
                  </a:lnTo>
                  <a:lnTo>
                    <a:pt x="518" y="1150"/>
                  </a:lnTo>
                  <a:lnTo>
                    <a:pt x="548" y="1152"/>
                  </a:lnTo>
                  <a:lnTo>
                    <a:pt x="578" y="1152"/>
                  </a:lnTo>
                  <a:lnTo>
                    <a:pt x="578" y="1152"/>
                  </a:lnTo>
                  <a:lnTo>
                    <a:pt x="622" y="1152"/>
                  </a:lnTo>
                  <a:lnTo>
                    <a:pt x="666" y="1146"/>
                  </a:lnTo>
                  <a:lnTo>
                    <a:pt x="708" y="1138"/>
                  </a:lnTo>
                  <a:lnTo>
                    <a:pt x="748" y="1128"/>
                  </a:lnTo>
                  <a:lnTo>
                    <a:pt x="788" y="1114"/>
                  </a:lnTo>
                  <a:lnTo>
                    <a:pt x="828" y="1096"/>
                  </a:lnTo>
                  <a:lnTo>
                    <a:pt x="864" y="1076"/>
                  </a:lnTo>
                  <a:lnTo>
                    <a:pt x="900" y="1054"/>
                  </a:lnTo>
                  <a:lnTo>
                    <a:pt x="934" y="1030"/>
                  </a:lnTo>
                  <a:lnTo>
                    <a:pt x="964" y="1004"/>
                  </a:lnTo>
                  <a:lnTo>
                    <a:pt x="994" y="974"/>
                  </a:lnTo>
                  <a:lnTo>
                    <a:pt x="1022" y="944"/>
                  </a:lnTo>
                  <a:lnTo>
                    <a:pt x="1048" y="912"/>
                  </a:lnTo>
                  <a:lnTo>
                    <a:pt x="1070" y="876"/>
                  </a:lnTo>
                  <a:lnTo>
                    <a:pt x="1090" y="840"/>
                  </a:lnTo>
                  <a:lnTo>
                    <a:pt x="1108" y="802"/>
                  </a:lnTo>
                  <a:lnTo>
                    <a:pt x="1234" y="774"/>
                  </a:lnTo>
                  <a:close/>
                </a:path>
              </a:pathLst>
            </a:custGeom>
            <a:solidFill>
              <a:srgbClr val="FFF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33" name="Freeform 609"/>
            <p:cNvSpPr>
              <a:spLocks/>
            </p:cNvSpPr>
            <p:nvPr/>
          </p:nvSpPr>
          <p:spPr bwMode="auto">
            <a:xfrm>
              <a:off x="725487" y="939222"/>
              <a:ext cx="101600" cy="396875"/>
            </a:xfrm>
            <a:custGeom>
              <a:avLst/>
              <a:gdLst/>
              <a:ahLst/>
              <a:cxnLst>
                <a:cxn ang="0">
                  <a:pos x="24" y="250"/>
                </a:cxn>
                <a:cxn ang="0">
                  <a:pos x="64" y="12"/>
                </a:cxn>
                <a:cxn ang="0">
                  <a:pos x="0" y="0"/>
                </a:cxn>
                <a:cxn ang="0">
                  <a:pos x="24" y="250"/>
                </a:cxn>
              </a:cxnLst>
              <a:rect l="0" t="0" r="r" b="b"/>
              <a:pathLst>
                <a:path w="64" h="250">
                  <a:moveTo>
                    <a:pt x="24" y="250"/>
                  </a:moveTo>
                  <a:lnTo>
                    <a:pt x="64" y="12"/>
                  </a:lnTo>
                  <a:lnTo>
                    <a:pt x="0" y="0"/>
                  </a:lnTo>
                  <a:lnTo>
                    <a:pt x="24" y="250"/>
                  </a:lnTo>
                  <a:close/>
                </a:path>
              </a:pathLst>
            </a:custGeom>
            <a:solidFill>
              <a:srgbClr val="E83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34" name="Freeform 610"/>
            <p:cNvSpPr>
              <a:spLocks/>
            </p:cNvSpPr>
            <p:nvPr/>
          </p:nvSpPr>
          <p:spPr bwMode="auto">
            <a:xfrm>
              <a:off x="334962" y="990022"/>
              <a:ext cx="406400" cy="441325"/>
            </a:xfrm>
            <a:custGeom>
              <a:avLst/>
              <a:gdLst/>
              <a:ahLst/>
              <a:cxnLst>
                <a:cxn ang="0">
                  <a:pos x="256" y="278"/>
                </a:cxn>
                <a:cxn ang="0">
                  <a:pos x="62" y="0"/>
                </a:cxn>
                <a:cxn ang="0">
                  <a:pos x="0" y="66"/>
                </a:cxn>
                <a:cxn ang="0">
                  <a:pos x="256" y="278"/>
                </a:cxn>
              </a:cxnLst>
              <a:rect l="0" t="0" r="r" b="b"/>
              <a:pathLst>
                <a:path w="256" h="278">
                  <a:moveTo>
                    <a:pt x="256" y="278"/>
                  </a:moveTo>
                  <a:lnTo>
                    <a:pt x="62" y="0"/>
                  </a:lnTo>
                  <a:lnTo>
                    <a:pt x="0" y="66"/>
                  </a:lnTo>
                  <a:lnTo>
                    <a:pt x="256" y="278"/>
                  </a:lnTo>
                  <a:close/>
                </a:path>
              </a:pathLst>
            </a:custGeom>
            <a:solidFill>
              <a:srgbClr val="E83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35" name="Freeform 611"/>
            <p:cNvSpPr>
              <a:spLocks/>
            </p:cNvSpPr>
            <p:nvPr/>
          </p:nvSpPr>
          <p:spPr bwMode="auto">
            <a:xfrm>
              <a:off x="233362" y="1320222"/>
              <a:ext cx="377825" cy="120650"/>
            </a:xfrm>
            <a:custGeom>
              <a:avLst/>
              <a:gdLst/>
              <a:ahLst/>
              <a:cxnLst>
                <a:cxn ang="0">
                  <a:pos x="238" y="76"/>
                </a:cxn>
                <a:cxn ang="0">
                  <a:pos x="22" y="0"/>
                </a:cxn>
                <a:cxn ang="0">
                  <a:pos x="0" y="58"/>
                </a:cxn>
                <a:cxn ang="0">
                  <a:pos x="238" y="76"/>
                </a:cxn>
              </a:cxnLst>
              <a:rect l="0" t="0" r="r" b="b"/>
              <a:pathLst>
                <a:path w="238" h="76">
                  <a:moveTo>
                    <a:pt x="238" y="76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238" y="76"/>
                  </a:lnTo>
                  <a:close/>
                </a:path>
              </a:pathLst>
            </a:custGeom>
            <a:solidFill>
              <a:srgbClr val="E838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616" name="Freeform 477"/>
          <p:cNvSpPr>
            <a:spLocks/>
          </p:cNvSpPr>
          <p:nvPr/>
        </p:nvSpPr>
        <p:spPr bwMode="auto">
          <a:xfrm>
            <a:off x="268287" y="7597197"/>
            <a:ext cx="7181851" cy="1679575"/>
          </a:xfrm>
          <a:custGeom>
            <a:avLst/>
            <a:gdLst/>
            <a:ahLst/>
            <a:cxnLst>
              <a:cxn ang="0">
                <a:pos x="4440" y="114"/>
              </a:cxn>
              <a:cxn ang="0">
                <a:pos x="4374" y="94"/>
              </a:cxn>
              <a:cxn ang="0">
                <a:pos x="4250" y="62"/>
              </a:cxn>
              <a:cxn ang="0">
                <a:pos x="4218" y="124"/>
              </a:cxn>
              <a:cxn ang="0">
                <a:pos x="4196" y="54"/>
              </a:cxn>
              <a:cxn ang="0">
                <a:pos x="4062" y="100"/>
              </a:cxn>
              <a:cxn ang="0">
                <a:pos x="3992" y="108"/>
              </a:cxn>
              <a:cxn ang="0">
                <a:pos x="3844" y="48"/>
              </a:cxn>
              <a:cxn ang="0">
                <a:pos x="3840" y="124"/>
              </a:cxn>
              <a:cxn ang="0">
                <a:pos x="3794" y="72"/>
              </a:cxn>
              <a:cxn ang="0">
                <a:pos x="3678" y="86"/>
              </a:cxn>
              <a:cxn ang="0">
                <a:pos x="3616" y="118"/>
              </a:cxn>
              <a:cxn ang="0">
                <a:pos x="3456" y="0"/>
              </a:cxn>
              <a:cxn ang="0">
                <a:pos x="3466" y="118"/>
              </a:cxn>
              <a:cxn ang="0">
                <a:pos x="3406" y="86"/>
              </a:cxn>
              <a:cxn ang="0">
                <a:pos x="3288" y="72"/>
              </a:cxn>
              <a:cxn ang="0">
                <a:pos x="3244" y="124"/>
              </a:cxn>
              <a:cxn ang="0">
                <a:pos x="3238" y="48"/>
              </a:cxn>
              <a:cxn ang="0">
                <a:pos x="3090" y="108"/>
              </a:cxn>
              <a:cxn ang="0">
                <a:pos x="3022" y="100"/>
              </a:cxn>
              <a:cxn ang="0">
                <a:pos x="2888" y="54"/>
              </a:cxn>
              <a:cxn ang="0">
                <a:pos x="2864" y="124"/>
              </a:cxn>
              <a:cxn ang="0">
                <a:pos x="2832" y="62"/>
              </a:cxn>
              <a:cxn ang="0">
                <a:pos x="2710" y="94"/>
              </a:cxn>
              <a:cxn ang="0">
                <a:pos x="2642" y="114"/>
              </a:cxn>
              <a:cxn ang="0">
                <a:pos x="2490" y="48"/>
              </a:cxn>
              <a:cxn ang="0">
                <a:pos x="2492" y="122"/>
              </a:cxn>
              <a:cxn ang="0">
                <a:pos x="2438" y="86"/>
              </a:cxn>
              <a:cxn ang="0">
                <a:pos x="2324" y="86"/>
              </a:cxn>
              <a:cxn ang="0">
                <a:pos x="2268" y="122"/>
              </a:cxn>
              <a:cxn ang="0">
                <a:pos x="2272" y="0"/>
              </a:cxn>
              <a:cxn ang="0">
                <a:pos x="2118" y="114"/>
              </a:cxn>
              <a:cxn ang="0">
                <a:pos x="2052" y="94"/>
              </a:cxn>
              <a:cxn ang="0">
                <a:pos x="1928" y="62"/>
              </a:cxn>
              <a:cxn ang="0">
                <a:pos x="1896" y="124"/>
              </a:cxn>
              <a:cxn ang="0">
                <a:pos x="1874" y="54"/>
              </a:cxn>
              <a:cxn ang="0">
                <a:pos x="1740" y="100"/>
              </a:cxn>
              <a:cxn ang="0">
                <a:pos x="1670" y="108"/>
              </a:cxn>
              <a:cxn ang="0">
                <a:pos x="1522" y="48"/>
              </a:cxn>
              <a:cxn ang="0">
                <a:pos x="1518" y="124"/>
              </a:cxn>
              <a:cxn ang="0">
                <a:pos x="1472" y="72"/>
              </a:cxn>
              <a:cxn ang="0">
                <a:pos x="1356" y="86"/>
              </a:cxn>
              <a:cxn ang="0">
                <a:pos x="1294" y="118"/>
              </a:cxn>
              <a:cxn ang="0">
                <a:pos x="1134" y="0"/>
              </a:cxn>
              <a:cxn ang="0">
                <a:pos x="1144" y="118"/>
              </a:cxn>
              <a:cxn ang="0">
                <a:pos x="1084" y="86"/>
              </a:cxn>
              <a:cxn ang="0">
                <a:pos x="966" y="72"/>
              </a:cxn>
              <a:cxn ang="0">
                <a:pos x="922" y="124"/>
              </a:cxn>
              <a:cxn ang="0">
                <a:pos x="918" y="48"/>
              </a:cxn>
              <a:cxn ang="0">
                <a:pos x="768" y="108"/>
              </a:cxn>
              <a:cxn ang="0">
                <a:pos x="700" y="100"/>
              </a:cxn>
              <a:cxn ang="0">
                <a:pos x="566" y="54"/>
              </a:cxn>
              <a:cxn ang="0">
                <a:pos x="542" y="124"/>
              </a:cxn>
              <a:cxn ang="0">
                <a:pos x="510" y="62"/>
              </a:cxn>
              <a:cxn ang="0">
                <a:pos x="388" y="94"/>
              </a:cxn>
              <a:cxn ang="0">
                <a:pos x="320" y="114"/>
              </a:cxn>
              <a:cxn ang="0">
                <a:pos x="168" y="48"/>
              </a:cxn>
              <a:cxn ang="0">
                <a:pos x="170" y="122"/>
              </a:cxn>
              <a:cxn ang="0">
                <a:pos x="116" y="86"/>
              </a:cxn>
            </a:cxnLst>
            <a:rect l="0" t="0" r="r" b="b"/>
            <a:pathLst>
              <a:path w="4524" h="1058">
                <a:moveTo>
                  <a:pt x="4424" y="0"/>
                </a:moveTo>
                <a:lnTo>
                  <a:pt x="4424" y="48"/>
                </a:lnTo>
                <a:lnTo>
                  <a:pt x="4424" y="48"/>
                </a:lnTo>
                <a:lnTo>
                  <a:pt x="4434" y="54"/>
                </a:lnTo>
                <a:lnTo>
                  <a:pt x="4444" y="62"/>
                </a:lnTo>
                <a:lnTo>
                  <a:pt x="4450" y="72"/>
                </a:lnTo>
                <a:lnTo>
                  <a:pt x="4452" y="86"/>
                </a:lnTo>
                <a:lnTo>
                  <a:pt x="4452" y="86"/>
                </a:lnTo>
                <a:lnTo>
                  <a:pt x="4450" y="94"/>
                </a:lnTo>
                <a:lnTo>
                  <a:pt x="4448" y="100"/>
                </a:lnTo>
                <a:lnTo>
                  <a:pt x="4444" y="108"/>
                </a:lnTo>
                <a:lnTo>
                  <a:pt x="4440" y="114"/>
                </a:lnTo>
                <a:lnTo>
                  <a:pt x="4434" y="118"/>
                </a:lnTo>
                <a:lnTo>
                  <a:pt x="4428" y="122"/>
                </a:lnTo>
                <a:lnTo>
                  <a:pt x="4420" y="124"/>
                </a:lnTo>
                <a:lnTo>
                  <a:pt x="4412" y="124"/>
                </a:lnTo>
                <a:lnTo>
                  <a:pt x="4412" y="124"/>
                </a:lnTo>
                <a:lnTo>
                  <a:pt x="4404" y="124"/>
                </a:lnTo>
                <a:lnTo>
                  <a:pt x="4396" y="122"/>
                </a:lnTo>
                <a:lnTo>
                  <a:pt x="4390" y="118"/>
                </a:lnTo>
                <a:lnTo>
                  <a:pt x="4384" y="114"/>
                </a:lnTo>
                <a:lnTo>
                  <a:pt x="4380" y="108"/>
                </a:lnTo>
                <a:lnTo>
                  <a:pt x="4376" y="100"/>
                </a:lnTo>
                <a:lnTo>
                  <a:pt x="4374" y="94"/>
                </a:lnTo>
                <a:lnTo>
                  <a:pt x="4372" y="86"/>
                </a:lnTo>
                <a:lnTo>
                  <a:pt x="4372" y="86"/>
                </a:lnTo>
                <a:lnTo>
                  <a:pt x="4374" y="72"/>
                </a:lnTo>
                <a:lnTo>
                  <a:pt x="4380" y="62"/>
                </a:lnTo>
                <a:lnTo>
                  <a:pt x="4388" y="54"/>
                </a:lnTo>
                <a:lnTo>
                  <a:pt x="4400" y="48"/>
                </a:lnTo>
                <a:lnTo>
                  <a:pt x="4400" y="0"/>
                </a:lnTo>
                <a:lnTo>
                  <a:pt x="4230" y="0"/>
                </a:lnTo>
                <a:lnTo>
                  <a:pt x="4230" y="48"/>
                </a:lnTo>
                <a:lnTo>
                  <a:pt x="4230" y="48"/>
                </a:lnTo>
                <a:lnTo>
                  <a:pt x="4242" y="54"/>
                </a:lnTo>
                <a:lnTo>
                  <a:pt x="4250" y="62"/>
                </a:lnTo>
                <a:lnTo>
                  <a:pt x="4256" y="72"/>
                </a:lnTo>
                <a:lnTo>
                  <a:pt x="4258" y="86"/>
                </a:lnTo>
                <a:lnTo>
                  <a:pt x="4258" y="86"/>
                </a:lnTo>
                <a:lnTo>
                  <a:pt x="4258" y="94"/>
                </a:lnTo>
                <a:lnTo>
                  <a:pt x="4254" y="100"/>
                </a:lnTo>
                <a:lnTo>
                  <a:pt x="4252" y="108"/>
                </a:lnTo>
                <a:lnTo>
                  <a:pt x="4246" y="114"/>
                </a:lnTo>
                <a:lnTo>
                  <a:pt x="4240" y="118"/>
                </a:lnTo>
                <a:lnTo>
                  <a:pt x="4234" y="122"/>
                </a:lnTo>
                <a:lnTo>
                  <a:pt x="4226" y="124"/>
                </a:lnTo>
                <a:lnTo>
                  <a:pt x="4218" y="124"/>
                </a:lnTo>
                <a:lnTo>
                  <a:pt x="4218" y="124"/>
                </a:lnTo>
                <a:lnTo>
                  <a:pt x="4210" y="124"/>
                </a:lnTo>
                <a:lnTo>
                  <a:pt x="4204" y="122"/>
                </a:lnTo>
                <a:lnTo>
                  <a:pt x="4196" y="118"/>
                </a:lnTo>
                <a:lnTo>
                  <a:pt x="4190" y="114"/>
                </a:lnTo>
                <a:lnTo>
                  <a:pt x="4186" y="108"/>
                </a:lnTo>
                <a:lnTo>
                  <a:pt x="4182" y="100"/>
                </a:lnTo>
                <a:lnTo>
                  <a:pt x="4180" y="94"/>
                </a:lnTo>
                <a:lnTo>
                  <a:pt x="4180" y="86"/>
                </a:lnTo>
                <a:lnTo>
                  <a:pt x="4180" y="86"/>
                </a:lnTo>
                <a:lnTo>
                  <a:pt x="4182" y="72"/>
                </a:lnTo>
                <a:lnTo>
                  <a:pt x="4186" y="62"/>
                </a:lnTo>
                <a:lnTo>
                  <a:pt x="4196" y="54"/>
                </a:lnTo>
                <a:lnTo>
                  <a:pt x="4206" y="48"/>
                </a:lnTo>
                <a:lnTo>
                  <a:pt x="4206" y="0"/>
                </a:lnTo>
                <a:lnTo>
                  <a:pt x="4036" y="0"/>
                </a:lnTo>
                <a:lnTo>
                  <a:pt x="4036" y="48"/>
                </a:lnTo>
                <a:lnTo>
                  <a:pt x="4036" y="48"/>
                </a:lnTo>
                <a:lnTo>
                  <a:pt x="4048" y="54"/>
                </a:lnTo>
                <a:lnTo>
                  <a:pt x="4056" y="62"/>
                </a:lnTo>
                <a:lnTo>
                  <a:pt x="4062" y="72"/>
                </a:lnTo>
                <a:lnTo>
                  <a:pt x="4064" y="86"/>
                </a:lnTo>
                <a:lnTo>
                  <a:pt x="4064" y="86"/>
                </a:lnTo>
                <a:lnTo>
                  <a:pt x="4064" y="94"/>
                </a:lnTo>
                <a:lnTo>
                  <a:pt x="4062" y="100"/>
                </a:lnTo>
                <a:lnTo>
                  <a:pt x="4058" y="108"/>
                </a:lnTo>
                <a:lnTo>
                  <a:pt x="4052" y="114"/>
                </a:lnTo>
                <a:lnTo>
                  <a:pt x="4048" y="118"/>
                </a:lnTo>
                <a:lnTo>
                  <a:pt x="4040" y="122"/>
                </a:lnTo>
                <a:lnTo>
                  <a:pt x="4032" y="124"/>
                </a:lnTo>
                <a:lnTo>
                  <a:pt x="4026" y="124"/>
                </a:lnTo>
                <a:lnTo>
                  <a:pt x="4026" y="124"/>
                </a:lnTo>
                <a:lnTo>
                  <a:pt x="4018" y="124"/>
                </a:lnTo>
                <a:lnTo>
                  <a:pt x="4010" y="122"/>
                </a:lnTo>
                <a:lnTo>
                  <a:pt x="4002" y="118"/>
                </a:lnTo>
                <a:lnTo>
                  <a:pt x="3998" y="114"/>
                </a:lnTo>
                <a:lnTo>
                  <a:pt x="3992" y="108"/>
                </a:lnTo>
                <a:lnTo>
                  <a:pt x="3988" y="100"/>
                </a:lnTo>
                <a:lnTo>
                  <a:pt x="3986" y="94"/>
                </a:lnTo>
                <a:lnTo>
                  <a:pt x="3986" y="86"/>
                </a:lnTo>
                <a:lnTo>
                  <a:pt x="3986" y="86"/>
                </a:lnTo>
                <a:lnTo>
                  <a:pt x="3988" y="72"/>
                </a:lnTo>
                <a:lnTo>
                  <a:pt x="3994" y="62"/>
                </a:lnTo>
                <a:lnTo>
                  <a:pt x="4002" y="54"/>
                </a:lnTo>
                <a:lnTo>
                  <a:pt x="4012" y="48"/>
                </a:lnTo>
                <a:lnTo>
                  <a:pt x="4012" y="0"/>
                </a:lnTo>
                <a:lnTo>
                  <a:pt x="3844" y="0"/>
                </a:lnTo>
                <a:lnTo>
                  <a:pt x="3844" y="48"/>
                </a:lnTo>
                <a:lnTo>
                  <a:pt x="3844" y="48"/>
                </a:lnTo>
                <a:lnTo>
                  <a:pt x="3854" y="54"/>
                </a:lnTo>
                <a:lnTo>
                  <a:pt x="3864" y="62"/>
                </a:lnTo>
                <a:lnTo>
                  <a:pt x="3868" y="72"/>
                </a:lnTo>
                <a:lnTo>
                  <a:pt x="3870" y="86"/>
                </a:lnTo>
                <a:lnTo>
                  <a:pt x="3870" y="86"/>
                </a:lnTo>
                <a:lnTo>
                  <a:pt x="3870" y="94"/>
                </a:lnTo>
                <a:lnTo>
                  <a:pt x="3868" y="100"/>
                </a:lnTo>
                <a:lnTo>
                  <a:pt x="3864" y="108"/>
                </a:lnTo>
                <a:lnTo>
                  <a:pt x="3860" y="114"/>
                </a:lnTo>
                <a:lnTo>
                  <a:pt x="3854" y="118"/>
                </a:lnTo>
                <a:lnTo>
                  <a:pt x="3846" y="122"/>
                </a:lnTo>
                <a:lnTo>
                  <a:pt x="3840" y="124"/>
                </a:lnTo>
                <a:lnTo>
                  <a:pt x="3832" y="124"/>
                </a:lnTo>
                <a:lnTo>
                  <a:pt x="3832" y="124"/>
                </a:lnTo>
                <a:lnTo>
                  <a:pt x="3824" y="124"/>
                </a:lnTo>
                <a:lnTo>
                  <a:pt x="3816" y="122"/>
                </a:lnTo>
                <a:lnTo>
                  <a:pt x="3810" y="118"/>
                </a:lnTo>
                <a:lnTo>
                  <a:pt x="3804" y="114"/>
                </a:lnTo>
                <a:lnTo>
                  <a:pt x="3798" y="108"/>
                </a:lnTo>
                <a:lnTo>
                  <a:pt x="3796" y="100"/>
                </a:lnTo>
                <a:lnTo>
                  <a:pt x="3792" y="94"/>
                </a:lnTo>
                <a:lnTo>
                  <a:pt x="3792" y="86"/>
                </a:lnTo>
                <a:lnTo>
                  <a:pt x="3792" y="86"/>
                </a:lnTo>
                <a:lnTo>
                  <a:pt x="3794" y="72"/>
                </a:lnTo>
                <a:lnTo>
                  <a:pt x="3800" y="62"/>
                </a:lnTo>
                <a:lnTo>
                  <a:pt x="3808" y="54"/>
                </a:lnTo>
                <a:lnTo>
                  <a:pt x="3820" y="48"/>
                </a:lnTo>
                <a:lnTo>
                  <a:pt x="3820" y="0"/>
                </a:lnTo>
                <a:lnTo>
                  <a:pt x="3650" y="0"/>
                </a:lnTo>
                <a:lnTo>
                  <a:pt x="3650" y="48"/>
                </a:lnTo>
                <a:lnTo>
                  <a:pt x="3650" y="48"/>
                </a:lnTo>
                <a:lnTo>
                  <a:pt x="3660" y="54"/>
                </a:lnTo>
                <a:lnTo>
                  <a:pt x="3670" y="62"/>
                </a:lnTo>
                <a:lnTo>
                  <a:pt x="3676" y="72"/>
                </a:lnTo>
                <a:lnTo>
                  <a:pt x="3678" y="86"/>
                </a:lnTo>
                <a:lnTo>
                  <a:pt x="3678" y="86"/>
                </a:lnTo>
                <a:lnTo>
                  <a:pt x="3676" y="94"/>
                </a:lnTo>
                <a:lnTo>
                  <a:pt x="3674" y="100"/>
                </a:lnTo>
                <a:lnTo>
                  <a:pt x="3670" y="108"/>
                </a:lnTo>
                <a:lnTo>
                  <a:pt x="3666" y="114"/>
                </a:lnTo>
                <a:lnTo>
                  <a:pt x="3660" y="118"/>
                </a:lnTo>
                <a:lnTo>
                  <a:pt x="3654" y="122"/>
                </a:lnTo>
                <a:lnTo>
                  <a:pt x="3646" y="124"/>
                </a:lnTo>
                <a:lnTo>
                  <a:pt x="3638" y="124"/>
                </a:lnTo>
                <a:lnTo>
                  <a:pt x="3638" y="124"/>
                </a:lnTo>
                <a:lnTo>
                  <a:pt x="3630" y="124"/>
                </a:lnTo>
                <a:lnTo>
                  <a:pt x="3622" y="122"/>
                </a:lnTo>
                <a:lnTo>
                  <a:pt x="3616" y="118"/>
                </a:lnTo>
                <a:lnTo>
                  <a:pt x="3610" y="114"/>
                </a:lnTo>
                <a:lnTo>
                  <a:pt x="3606" y="108"/>
                </a:lnTo>
                <a:lnTo>
                  <a:pt x="3602" y="100"/>
                </a:lnTo>
                <a:lnTo>
                  <a:pt x="3600" y="94"/>
                </a:lnTo>
                <a:lnTo>
                  <a:pt x="3598" y="86"/>
                </a:lnTo>
                <a:lnTo>
                  <a:pt x="3598" y="86"/>
                </a:lnTo>
                <a:lnTo>
                  <a:pt x="3600" y="72"/>
                </a:lnTo>
                <a:lnTo>
                  <a:pt x="3606" y="62"/>
                </a:lnTo>
                <a:lnTo>
                  <a:pt x="3616" y="54"/>
                </a:lnTo>
                <a:lnTo>
                  <a:pt x="3626" y="48"/>
                </a:lnTo>
                <a:lnTo>
                  <a:pt x="3626" y="0"/>
                </a:lnTo>
                <a:lnTo>
                  <a:pt x="3456" y="0"/>
                </a:lnTo>
                <a:lnTo>
                  <a:pt x="3456" y="48"/>
                </a:lnTo>
                <a:lnTo>
                  <a:pt x="3456" y="48"/>
                </a:lnTo>
                <a:lnTo>
                  <a:pt x="3468" y="54"/>
                </a:lnTo>
                <a:lnTo>
                  <a:pt x="3476" y="62"/>
                </a:lnTo>
                <a:lnTo>
                  <a:pt x="3482" y="72"/>
                </a:lnTo>
                <a:lnTo>
                  <a:pt x="3484" y="86"/>
                </a:lnTo>
                <a:lnTo>
                  <a:pt x="3484" y="86"/>
                </a:lnTo>
                <a:lnTo>
                  <a:pt x="3484" y="94"/>
                </a:lnTo>
                <a:lnTo>
                  <a:pt x="3480" y="100"/>
                </a:lnTo>
                <a:lnTo>
                  <a:pt x="3478" y="108"/>
                </a:lnTo>
                <a:lnTo>
                  <a:pt x="3472" y="114"/>
                </a:lnTo>
                <a:lnTo>
                  <a:pt x="3466" y="118"/>
                </a:lnTo>
                <a:lnTo>
                  <a:pt x="3460" y="122"/>
                </a:lnTo>
                <a:lnTo>
                  <a:pt x="3452" y="124"/>
                </a:lnTo>
                <a:lnTo>
                  <a:pt x="3444" y="124"/>
                </a:lnTo>
                <a:lnTo>
                  <a:pt x="3444" y="124"/>
                </a:lnTo>
                <a:lnTo>
                  <a:pt x="3436" y="124"/>
                </a:lnTo>
                <a:lnTo>
                  <a:pt x="3430" y="122"/>
                </a:lnTo>
                <a:lnTo>
                  <a:pt x="3422" y="118"/>
                </a:lnTo>
                <a:lnTo>
                  <a:pt x="3416" y="114"/>
                </a:lnTo>
                <a:lnTo>
                  <a:pt x="3412" y="108"/>
                </a:lnTo>
                <a:lnTo>
                  <a:pt x="3408" y="100"/>
                </a:lnTo>
                <a:lnTo>
                  <a:pt x="3406" y="94"/>
                </a:lnTo>
                <a:lnTo>
                  <a:pt x="3406" y="86"/>
                </a:lnTo>
                <a:lnTo>
                  <a:pt x="3406" y="86"/>
                </a:lnTo>
                <a:lnTo>
                  <a:pt x="3408" y="72"/>
                </a:lnTo>
                <a:lnTo>
                  <a:pt x="3412" y="62"/>
                </a:lnTo>
                <a:lnTo>
                  <a:pt x="3422" y="54"/>
                </a:lnTo>
                <a:lnTo>
                  <a:pt x="3432" y="48"/>
                </a:lnTo>
                <a:lnTo>
                  <a:pt x="3432" y="0"/>
                </a:lnTo>
                <a:lnTo>
                  <a:pt x="3262" y="0"/>
                </a:lnTo>
                <a:lnTo>
                  <a:pt x="3262" y="48"/>
                </a:lnTo>
                <a:lnTo>
                  <a:pt x="3262" y="48"/>
                </a:lnTo>
                <a:lnTo>
                  <a:pt x="3274" y="54"/>
                </a:lnTo>
                <a:lnTo>
                  <a:pt x="3282" y="62"/>
                </a:lnTo>
                <a:lnTo>
                  <a:pt x="3288" y="72"/>
                </a:lnTo>
                <a:lnTo>
                  <a:pt x="3290" y="86"/>
                </a:lnTo>
                <a:lnTo>
                  <a:pt x="3290" y="86"/>
                </a:lnTo>
                <a:lnTo>
                  <a:pt x="3290" y="94"/>
                </a:lnTo>
                <a:lnTo>
                  <a:pt x="3288" y="100"/>
                </a:lnTo>
                <a:lnTo>
                  <a:pt x="3284" y="108"/>
                </a:lnTo>
                <a:lnTo>
                  <a:pt x="3278" y="114"/>
                </a:lnTo>
                <a:lnTo>
                  <a:pt x="3274" y="118"/>
                </a:lnTo>
                <a:lnTo>
                  <a:pt x="3266" y="122"/>
                </a:lnTo>
                <a:lnTo>
                  <a:pt x="3260" y="124"/>
                </a:lnTo>
                <a:lnTo>
                  <a:pt x="3252" y="124"/>
                </a:lnTo>
                <a:lnTo>
                  <a:pt x="3252" y="124"/>
                </a:lnTo>
                <a:lnTo>
                  <a:pt x="3244" y="124"/>
                </a:lnTo>
                <a:lnTo>
                  <a:pt x="3236" y="122"/>
                </a:lnTo>
                <a:lnTo>
                  <a:pt x="3230" y="118"/>
                </a:lnTo>
                <a:lnTo>
                  <a:pt x="3224" y="114"/>
                </a:lnTo>
                <a:lnTo>
                  <a:pt x="3218" y="108"/>
                </a:lnTo>
                <a:lnTo>
                  <a:pt x="3214" y="100"/>
                </a:lnTo>
                <a:lnTo>
                  <a:pt x="3212" y="94"/>
                </a:lnTo>
                <a:lnTo>
                  <a:pt x="3212" y="86"/>
                </a:lnTo>
                <a:lnTo>
                  <a:pt x="3212" y="86"/>
                </a:lnTo>
                <a:lnTo>
                  <a:pt x="3214" y="72"/>
                </a:lnTo>
                <a:lnTo>
                  <a:pt x="3220" y="62"/>
                </a:lnTo>
                <a:lnTo>
                  <a:pt x="3228" y="54"/>
                </a:lnTo>
                <a:lnTo>
                  <a:pt x="3238" y="48"/>
                </a:lnTo>
                <a:lnTo>
                  <a:pt x="3238" y="0"/>
                </a:lnTo>
                <a:lnTo>
                  <a:pt x="3070" y="0"/>
                </a:lnTo>
                <a:lnTo>
                  <a:pt x="3070" y="48"/>
                </a:lnTo>
                <a:lnTo>
                  <a:pt x="3070" y="48"/>
                </a:lnTo>
                <a:lnTo>
                  <a:pt x="3080" y="54"/>
                </a:lnTo>
                <a:lnTo>
                  <a:pt x="3090" y="62"/>
                </a:lnTo>
                <a:lnTo>
                  <a:pt x="3094" y="72"/>
                </a:lnTo>
                <a:lnTo>
                  <a:pt x="3098" y="86"/>
                </a:lnTo>
                <a:lnTo>
                  <a:pt x="3098" y="86"/>
                </a:lnTo>
                <a:lnTo>
                  <a:pt x="3096" y="94"/>
                </a:lnTo>
                <a:lnTo>
                  <a:pt x="3094" y="100"/>
                </a:lnTo>
                <a:lnTo>
                  <a:pt x="3090" y="108"/>
                </a:lnTo>
                <a:lnTo>
                  <a:pt x="3086" y="114"/>
                </a:lnTo>
                <a:lnTo>
                  <a:pt x="3080" y="118"/>
                </a:lnTo>
                <a:lnTo>
                  <a:pt x="3072" y="122"/>
                </a:lnTo>
                <a:lnTo>
                  <a:pt x="3066" y="124"/>
                </a:lnTo>
                <a:lnTo>
                  <a:pt x="3058" y="124"/>
                </a:lnTo>
                <a:lnTo>
                  <a:pt x="3058" y="124"/>
                </a:lnTo>
                <a:lnTo>
                  <a:pt x="3050" y="124"/>
                </a:lnTo>
                <a:lnTo>
                  <a:pt x="3042" y="122"/>
                </a:lnTo>
                <a:lnTo>
                  <a:pt x="3036" y="118"/>
                </a:lnTo>
                <a:lnTo>
                  <a:pt x="3030" y="114"/>
                </a:lnTo>
                <a:lnTo>
                  <a:pt x="3024" y="108"/>
                </a:lnTo>
                <a:lnTo>
                  <a:pt x="3022" y="100"/>
                </a:lnTo>
                <a:lnTo>
                  <a:pt x="3018" y="94"/>
                </a:lnTo>
                <a:lnTo>
                  <a:pt x="3018" y="86"/>
                </a:lnTo>
                <a:lnTo>
                  <a:pt x="3018" y="86"/>
                </a:lnTo>
                <a:lnTo>
                  <a:pt x="3020" y="72"/>
                </a:lnTo>
                <a:lnTo>
                  <a:pt x="3026" y="62"/>
                </a:lnTo>
                <a:lnTo>
                  <a:pt x="3034" y="54"/>
                </a:lnTo>
                <a:lnTo>
                  <a:pt x="3046" y="48"/>
                </a:lnTo>
                <a:lnTo>
                  <a:pt x="3046" y="0"/>
                </a:lnTo>
                <a:lnTo>
                  <a:pt x="2876" y="0"/>
                </a:lnTo>
                <a:lnTo>
                  <a:pt x="2876" y="48"/>
                </a:lnTo>
                <a:lnTo>
                  <a:pt x="2876" y="48"/>
                </a:lnTo>
                <a:lnTo>
                  <a:pt x="2888" y="54"/>
                </a:lnTo>
                <a:lnTo>
                  <a:pt x="2896" y="62"/>
                </a:lnTo>
                <a:lnTo>
                  <a:pt x="2902" y="72"/>
                </a:lnTo>
                <a:lnTo>
                  <a:pt x="2904" y="86"/>
                </a:lnTo>
                <a:lnTo>
                  <a:pt x="2904" y="86"/>
                </a:lnTo>
                <a:lnTo>
                  <a:pt x="2902" y="94"/>
                </a:lnTo>
                <a:lnTo>
                  <a:pt x="2900" y="100"/>
                </a:lnTo>
                <a:lnTo>
                  <a:pt x="2896" y="108"/>
                </a:lnTo>
                <a:lnTo>
                  <a:pt x="2892" y="114"/>
                </a:lnTo>
                <a:lnTo>
                  <a:pt x="2886" y="118"/>
                </a:lnTo>
                <a:lnTo>
                  <a:pt x="2880" y="122"/>
                </a:lnTo>
                <a:lnTo>
                  <a:pt x="2872" y="124"/>
                </a:lnTo>
                <a:lnTo>
                  <a:pt x="2864" y="124"/>
                </a:lnTo>
                <a:lnTo>
                  <a:pt x="2864" y="124"/>
                </a:lnTo>
                <a:lnTo>
                  <a:pt x="2856" y="124"/>
                </a:lnTo>
                <a:lnTo>
                  <a:pt x="2848" y="122"/>
                </a:lnTo>
                <a:lnTo>
                  <a:pt x="2842" y="118"/>
                </a:lnTo>
                <a:lnTo>
                  <a:pt x="2836" y="114"/>
                </a:lnTo>
                <a:lnTo>
                  <a:pt x="2832" y="108"/>
                </a:lnTo>
                <a:lnTo>
                  <a:pt x="2828" y="100"/>
                </a:lnTo>
                <a:lnTo>
                  <a:pt x="2826" y="94"/>
                </a:lnTo>
                <a:lnTo>
                  <a:pt x="2824" y="86"/>
                </a:lnTo>
                <a:lnTo>
                  <a:pt x="2824" y="86"/>
                </a:lnTo>
                <a:lnTo>
                  <a:pt x="2826" y="72"/>
                </a:lnTo>
                <a:lnTo>
                  <a:pt x="2832" y="62"/>
                </a:lnTo>
                <a:lnTo>
                  <a:pt x="2842" y="54"/>
                </a:lnTo>
                <a:lnTo>
                  <a:pt x="2852" y="48"/>
                </a:lnTo>
                <a:lnTo>
                  <a:pt x="2852" y="0"/>
                </a:lnTo>
                <a:lnTo>
                  <a:pt x="2682" y="0"/>
                </a:lnTo>
                <a:lnTo>
                  <a:pt x="2682" y="48"/>
                </a:lnTo>
                <a:lnTo>
                  <a:pt x="2682" y="48"/>
                </a:lnTo>
                <a:lnTo>
                  <a:pt x="2694" y="54"/>
                </a:lnTo>
                <a:lnTo>
                  <a:pt x="2702" y="62"/>
                </a:lnTo>
                <a:lnTo>
                  <a:pt x="2708" y="72"/>
                </a:lnTo>
                <a:lnTo>
                  <a:pt x="2710" y="86"/>
                </a:lnTo>
                <a:lnTo>
                  <a:pt x="2710" y="86"/>
                </a:lnTo>
                <a:lnTo>
                  <a:pt x="2710" y="94"/>
                </a:lnTo>
                <a:lnTo>
                  <a:pt x="2706" y="100"/>
                </a:lnTo>
                <a:lnTo>
                  <a:pt x="2704" y="108"/>
                </a:lnTo>
                <a:lnTo>
                  <a:pt x="2698" y="114"/>
                </a:lnTo>
                <a:lnTo>
                  <a:pt x="2692" y="118"/>
                </a:lnTo>
                <a:lnTo>
                  <a:pt x="2686" y="122"/>
                </a:lnTo>
                <a:lnTo>
                  <a:pt x="2678" y="124"/>
                </a:lnTo>
                <a:lnTo>
                  <a:pt x="2670" y="124"/>
                </a:lnTo>
                <a:lnTo>
                  <a:pt x="2670" y="124"/>
                </a:lnTo>
                <a:lnTo>
                  <a:pt x="2662" y="124"/>
                </a:lnTo>
                <a:lnTo>
                  <a:pt x="2656" y="122"/>
                </a:lnTo>
                <a:lnTo>
                  <a:pt x="2648" y="118"/>
                </a:lnTo>
                <a:lnTo>
                  <a:pt x="2642" y="114"/>
                </a:lnTo>
                <a:lnTo>
                  <a:pt x="2638" y="108"/>
                </a:lnTo>
                <a:lnTo>
                  <a:pt x="2634" y="100"/>
                </a:lnTo>
                <a:lnTo>
                  <a:pt x="2632" y="94"/>
                </a:lnTo>
                <a:lnTo>
                  <a:pt x="2632" y="86"/>
                </a:lnTo>
                <a:lnTo>
                  <a:pt x="2632" y="86"/>
                </a:lnTo>
                <a:lnTo>
                  <a:pt x="2634" y="72"/>
                </a:lnTo>
                <a:lnTo>
                  <a:pt x="2638" y="62"/>
                </a:lnTo>
                <a:lnTo>
                  <a:pt x="2648" y="54"/>
                </a:lnTo>
                <a:lnTo>
                  <a:pt x="2658" y="48"/>
                </a:lnTo>
                <a:lnTo>
                  <a:pt x="2658" y="0"/>
                </a:lnTo>
                <a:lnTo>
                  <a:pt x="2490" y="0"/>
                </a:lnTo>
                <a:lnTo>
                  <a:pt x="2490" y="48"/>
                </a:lnTo>
                <a:lnTo>
                  <a:pt x="2490" y="48"/>
                </a:lnTo>
                <a:lnTo>
                  <a:pt x="2500" y="54"/>
                </a:lnTo>
                <a:lnTo>
                  <a:pt x="2508" y="62"/>
                </a:lnTo>
                <a:lnTo>
                  <a:pt x="2514" y="72"/>
                </a:lnTo>
                <a:lnTo>
                  <a:pt x="2516" y="86"/>
                </a:lnTo>
                <a:lnTo>
                  <a:pt x="2516" y="86"/>
                </a:lnTo>
                <a:lnTo>
                  <a:pt x="2516" y="94"/>
                </a:lnTo>
                <a:lnTo>
                  <a:pt x="2514" y="100"/>
                </a:lnTo>
                <a:lnTo>
                  <a:pt x="2510" y="108"/>
                </a:lnTo>
                <a:lnTo>
                  <a:pt x="2506" y="114"/>
                </a:lnTo>
                <a:lnTo>
                  <a:pt x="2500" y="118"/>
                </a:lnTo>
                <a:lnTo>
                  <a:pt x="2492" y="122"/>
                </a:lnTo>
                <a:lnTo>
                  <a:pt x="2486" y="124"/>
                </a:lnTo>
                <a:lnTo>
                  <a:pt x="2478" y="124"/>
                </a:lnTo>
                <a:lnTo>
                  <a:pt x="2478" y="124"/>
                </a:lnTo>
                <a:lnTo>
                  <a:pt x="2470" y="124"/>
                </a:lnTo>
                <a:lnTo>
                  <a:pt x="2462" y="122"/>
                </a:lnTo>
                <a:lnTo>
                  <a:pt x="2456" y="118"/>
                </a:lnTo>
                <a:lnTo>
                  <a:pt x="2450" y="114"/>
                </a:lnTo>
                <a:lnTo>
                  <a:pt x="2444" y="108"/>
                </a:lnTo>
                <a:lnTo>
                  <a:pt x="2440" y="100"/>
                </a:lnTo>
                <a:lnTo>
                  <a:pt x="2438" y="94"/>
                </a:lnTo>
                <a:lnTo>
                  <a:pt x="2438" y="86"/>
                </a:lnTo>
                <a:lnTo>
                  <a:pt x="2438" y="86"/>
                </a:lnTo>
                <a:lnTo>
                  <a:pt x="2440" y="72"/>
                </a:lnTo>
                <a:lnTo>
                  <a:pt x="2446" y="62"/>
                </a:lnTo>
                <a:lnTo>
                  <a:pt x="2454" y="54"/>
                </a:lnTo>
                <a:lnTo>
                  <a:pt x="2466" y="48"/>
                </a:lnTo>
                <a:lnTo>
                  <a:pt x="2466" y="0"/>
                </a:lnTo>
                <a:lnTo>
                  <a:pt x="2296" y="0"/>
                </a:lnTo>
                <a:lnTo>
                  <a:pt x="2296" y="48"/>
                </a:lnTo>
                <a:lnTo>
                  <a:pt x="2296" y="48"/>
                </a:lnTo>
                <a:lnTo>
                  <a:pt x="2306" y="54"/>
                </a:lnTo>
                <a:lnTo>
                  <a:pt x="2316" y="62"/>
                </a:lnTo>
                <a:lnTo>
                  <a:pt x="2322" y="72"/>
                </a:lnTo>
                <a:lnTo>
                  <a:pt x="2324" y="86"/>
                </a:lnTo>
                <a:lnTo>
                  <a:pt x="2324" y="86"/>
                </a:lnTo>
                <a:lnTo>
                  <a:pt x="2322" y="94"/>
                </a:lnTo>
                <a:lnTo>
                  <a:pt x="2320" y="100"/>
                </a:lnTo>
                <a:lnTo>
                  <a:pt x="2316" y="108"/>
                </a:lnTo>
                <a:lnTo>
                  <a:pt x="2312" y="114"/>
                </a:lnTo>
                <a:lnTo>
                  <a:pt x="2306" y="118"/>
                </a:lnTo>
                <a:lnTo>
                  <a:pt x="2300" y="122"/>
                </a:lnTo>
                <a:lnTo>
                  <a:pt x="2292" y="124"/>
                </a:lnTo>
                <a:lnTo>
                  <a:pt x="2284" y="124"/>
                </a:lnTo>
                <a:lnTo>
                  <a:pt x="2284" y="124"/>
                </a:lnTo>
                <a:lnTo>
                  <a:pt x="2276" y="124"/>
                </a:lnTo>
                <a:lnTo>
                  <a:pt x="2268" y="122"/>
                </a:lnTo>
                <a:lnTo>
                  <a:pt x="2262" y="118"/>
                </a:lnTo>
                <a:lnTo>
                  <a:pt x="2256" y="114"/>
                </a:lnTo>
                <a:lnTo>
                  <a:pt x="2250" y="108"/>
                </a:lnTo>
                <a:lnTo>
                  <a:pt x="2248" y="100"/>
                </a:lnTo>
                <a:lnTo>
                  <a:pt x="2246" y="94"/>
                </a:lnTo>
                <a:lnTo>
                  <a:pt x="2244" y="86"/>
                </a:lnTo>
                <a:lnTo>
                  <a:pt x="2244" y="86"/>
                </a:lnTo>
                <a:lnTo>
                  <a:pt x="2246" y="72"/>
                </a:lnTo>
                <a:lnTo>
                  <a:pt x="2252" y="62"/>
                </a:lnTo>
                <a:lnTo>
                  <a:pt x="2260" y="54"/>
                </a:lnTo>
                <a:lnTo>
                  <a:pt x="2272" y="48"/>
                </a:lnTo>
                <a:lnTo>
                  <a:pt x="2272" y="0"/>
                </a:lnTo>
                <a:lnTo>
                  <a:pt x="2102" y="0"/>
                </a:lnTo>
                <a:lnTo>
                  <a:pt x="2102" y="48"/>
                </a:lnTo>
                <a:lnTo>
                  <a:pt x="2102" y="48"/>
                </a:lnTo>
                <a:lnTo>
                  <a:pt x="2114" y="54"/>
                </a:lnTo>
                <a:lnTo>
                  <a:pt x="2122" y="62"/>
                </a:lnTo>
                <a:lnTo>
                  <a:pt x="2128" y="72"/>
                </a:lnTo>
                <a:lnTo>
                  <a:pt x="2130" y="86"/>
                </a:lnTo>
                <a:lnTo>
                  <a:pt x="2130" y="86"/>
                </a:lnTo>
                <a:lnTo>
                  <a:pt x="2128" y="94"/>
                </a:lnTo>
                <a:lnTo>
                  <a:pt x="2126" y="100"/>
                </a:lnTo>
                <a:lnTo>
                  <a:pt x="2122" y="108"/>
                </a:lnTo>
                <a:lnTo>
                  <a:pt x="2118" y="114"/>
                </a:lnTo>
                <a:lnTo>
                  <a:pt x="2112" y="118"/>
                </a:lnTo>
                <a:lnTo>
                  <a:pt x="2106" y="122"/>
                </a:lnTo>
                <a:lnTo>
                  <a:pt x="2098" y="124"/>
                </a:lnTo>
                <a:lnTo>
                  <a:pt x="2090" y="124"/>
                </a:lnTo>
                <a:lnTo>
                  <a:pt x="2090" y="124"/>
                </a:lnTo>
                <a:lnTo>
                  <a:pt x="2082" y="124"/>
                </a:lnTo>
                <a:lnTo>
                  <a:pt x="2074" y="122"/>
                </a:lnTo>
                <a:lnTo>
                  <a:pt x="2068" y="118"/>
                </a:lnTo>
                <a:lnTo>
                  <a:pt x="2062" y="114"/>
                </a:lnTo>
                <a:lnTo>
                  <a:pt x="2058" y="108"/>
                </a:lnTo>
                <a:lnTo>
                  <a:pt x="2054" y="100"/>
                </a:lnTo>
                <a:lnTo>
                  <a:pt x="2052" y="94"/>
                </a:lnTo>
                <a:lnTo>
                  <a:pt x="2050" y="86"/>
                </a:lnTo>
                <a:lnTo>
                  <a:pt x="2050" y="86"/>
                </a:lnTo>
                <a:lnTo>
                  <a:pt x="2052" y="72"/>
                </a:lnTo>
                <a:lnTo>
                  <a:pt x="2058" y="62"/>
                </a:lnTo>
                <a:lnTo>
                  <a:pt x="2068" y="54"/>
                </a:lnTo>
                <a:lnTo>
                  <a:pt x="2078" y="48"/>
                </a:lnTo>
                <a:lnTo>
                  <a:pt x="2078" y="0"/>
                </a:lnTo>
                <a:lnTo>
                  <a:pt x="1908" y="0"/>
                </a:lnTo>
                <a:lnTo>
                  <a:pt x="1908" y="48"/>
                </a:lnTo>
                <a:lnTo>
                  <a:pt x="1908" y="48"/>
                </a:lnTo>
                <a:lnTo>
                  <a:pt x="1920" y="54"/>
                </a:lnTo>
                <a:lnTo>
                  <a:pt x="1928" y="62"/>
                </a:lnTo>
                <a:lnTo>
                  <a:pt x="1934" y="72"/>
                </a:lnTo>
                <a:lnTo>
                  <a:pt x="1936" y="86"/>
                </a:lnTo>
                <a:lnTo>
                  <a:pt x="1936" y="86"/>
                </a:lnTo>
                <a:lnTo>
                  <a:pt x="1936" y="94"/>
                </a:lnTo>
                <a:lnTo>
                  <a:pt x="1934" y="100"/>
                </a:lnTo>
                <a:lnTo>
                  <a:pt x="1930" y="108"/>
                </a:lnTo>
                <a:lnTo>
                  <a:pt x="1924" y="114"/>
                </a:lnTo>
                <a:lnTo>
                  <a:pt x="1918" y="118"/>
                </a:lnTo>
                <a:lnTo>
                  <a:pt x="1912" y="122"/>
                </a:lnTo>
                <a:lnTo>
                  <a:pt x="1904" y="124"/>
                </a:lnTo>
                <a:lnTo>
                  <a:pt x="1896" y="124"/>
                </a:lnTo>
                <a:lnTo>
                  <a:pt x="1896" y="124"/>
                </a:lnTo>
                <a:lnTo>
                  <a:pt x="1888" y="124"/>
                </a:lnTo>
                <a:lnTo>
                  <a:pt x="1882" y="122"/>
                </a:lnTo>
                <a:lnTo>
                  <a:pt x="1874" y="118"/>
                </a:lnTo>
                <a:lnTo>
                  <a:pt x="1868" y="114"/>
                </a:lnTo>
                <a:lnTo>
                  <a:pt x="1864" y="108"/>
                </a:lnTo>
                <a:lnTo>
                  <a:pt x="1860" y="100"/>
                </a:lnTo>
                <a:lnTo>
                  <a:pt x="1858" y="94"/>
                </a:lnTo>
                <a:lnTo>
                  <a:pt x="1858" y="86"/>
                </a:lnTo>
                <a:lnTo>
                  <a:pt x="1858" y="86"/>
                </a:lnTo>
                <a:lnTo>
                  <a:pt x="1860" y="72"/>
                </a:lnTo>
                <a:lnTo>
                  <a:pt x="1864" y="62"/>
                </a:lnTo>
                <a:lnTo>
                  <a:pt x="1874" y="54"/>
                </a:lnTo>
                <a:lnTo>
                  <a:pt x="1884" y="48"/>
                </a:lnTo>
                <a:lnTo>
                  <a:pt x="1884" y="0"/>
                </a:lnTo>
                <a:lnTo>
                  <a:pt x="1716" y="0"/>
                </a:lnTo>
                <a:lnTo>
                  <a:pt x="1716" y="48"/>
                </a:lnTo>
                <a:lnTo>
                  <a:pt x="1716" y="48"/>
                </a:lnTo>
                <a:lnTo>
                  <a:pt x="1726" y="54"/>
                </a:lnTo>
                <a:lnTo>
                  <a:pt x="1734" y="62"/>
                </a:lnTo>
                <a:lnTo>
                  <a:pt x="1740" y="72"/>
                </a:lnTo>
                <a:lnTo>
                  <a:pt x="1742" y="86"/>
                </a:lnTo>
                <a:lnTo>
                  <a:pt x="1742" y="86"/>
                </a:lnTo>
                <a:lnTo>
                  <a:pt x="1742" y="94"/>
                </a:lnTo>
                <a:lnTo>
                  <a:pt x="1740" y="100"/>
                </a:lnTo>
                <a:lnTo>
                  <a:pt x="1736" y="108"/>
                </a:lnTo>
                <a:lnTo>
                  <a:pt x="1732" y="114"/>
                </a:lnTo>
                <a:lnTo>
                  <a:pt x="1726" y="118"/>
                </a:lnTo>
                <a:lnTo>
                  <a:pt x="1718" y="122"/>
                </a:lnTo>
                <a:lnTo>
                  <a:pt x="1712" y="124"/>
                </a:lnTo>
                <a:lnTo>
                  <a:pt x="1704" y="124"/>
                </a:lnTo>
                <a:lnTo>
                  <a:pt x="1704" y="124"/>
                </a:lnTo>
                <a:lnTo>
                  <a:pt x="1696" y="124"/>
                </a:lnTo>
                <a:lnTo>
                  <a:pt x="1688" y="122"/>
                </a:lnTo>
                <a:lnTo>
                  <a:pt x="1682" y="118"/>
                </a:lnTo>
                <a:lnTo>
                  <a:pt x="1676" y="114"/>
                </a:lnTo>
                <a:lnTo>
                  <a:pt x="1670" y="108"/>
                </a:lnTo>
                <a:lnTo>
                  <a:pt x="1666" y="100"/>
                </a:lnTo>
                <a:lnTo>
                  <a:pt x="1664" y="94"/>
                </a:lnTo>
                <a:lnTo>
                  <a:pt x="1664" y="86"/>
                </a:lnTo>
                <a:lnTo>
                  <a:pt x="1664" y="86"/>
                </a:lnTo>
                <a:lnTo>
                  <a:pt x="1666" y="72"/>
                </a:lnTo>
                <a:lnTo>
                  <a:pt x="1672" y="62"/>
                </a:lnTo>
                <a:lnTo>
                  <a:pt x="1680" y="54"/>
                </a:lnTo>
                <a:lnTo>
                  <a:pt x="1692" y="48"/>
                </a:lnTo>
                <a:lnTo>
                  <a:pt x="1692" y="0"/>
                </a:lnTo>
                <a:lnTo>
                  <a:pt x="1522" y="0"/>
                </a:lnTo>
                <a:lnTo>
                  <a:pt x="1522" y="48"/>
                </a:lnTo>
                <a:lnTo>
                  <a:pt x="1522" y="48"/>
                </a:lnTo>
                <a:lnTo>
                  <a:pt x="1532" y="54"/>
                </a:lnTo>
                <a:lnTo>
                  <a:pt x="1542" y="62"/>
                </a:lnTo>
                <a:lnTo>
                  <a:pt x="1548" y="72"/>
                </a:lnTo>
                <a:lnTo>
                  <a:pt x="1550" y="86"/>
                </a:lnTo>
                <a:lnTo>
                  <a:pt x="1550" y="86"/>
                </a:lnTo>
                <a:lnTo>
                  <a:pt x="1548" y="94"/>
                </a:lnTo>
                <a:lnTo>
                  <a:pt x="1546" y="100"/>
                </a:lnTo>
                <a:lnTo>
                  <a:pt x="1542" y="108"/>
                </a:lnTo>
                <a:lnTo>
                  <a:pt x="1538" y="114"/>
                </a:lnTo>
                <a:lnTo>
                  <a:pt x="1532" y="118"/>
                </a:lnTo>
                <a:lnTo>
                  <a:pt x="1526" y="122"/>
                </a:lnTo>
                <a:lnTo>
                  <a:pt x="1518" y="124"/>
                </a:lnTo>
                <a:lnTo>
                  <a:pt x="1510" y="124"/>
                </a:lnTo>
                <a:lnTo>
                  <a:pt x="1510" y="124"/>
                </a:lnTo>
                <a:lnTo>
                  <a:pt x="1502" y="124"/>
                </a:lnTo>
                <a:lnTo>
                  <a:pt x="1494" y="122"/>
                </a:lnTo>
                <a:lnTo>
                  <a:pt x="1488" y="118"/>
                </a:lnTo>
                <a:lnTo>
                  <a:pt x="1482" y="114"/>
                </a:lnTo>
                <a:lnTo>
                  <a:pt x="1478" y="108"/>
                </a:lnTo>
                <a:lnTo>
                  <a:pt x="1474" y="100"/>
                </a:lnTo>
                <a:lnTo>
                  <a:pt x="1472" y="94"/>
                </a:lnTo>
                <a:lnTo>
                  <a:pt x="1470" y="86"/>
                </a:lnTo>
                <a:lnTo>
                  <a:pt x="1470" y="86"/>
                </a:lnTo>
                <a:lnTo>
                  <a:pt x="1472" y="72"/>
                </a:lnTo>
                <a:lnTo>
                  <a:pt x="1478" y="62"/>
                </a:lnTo>
                <a:lnTo>
                  <a:pt x="1486" y="54"/>
                </a:lnTo>
                <a:lnTo>
                  <a:pt x="1498" y="48"/>
                </a:lnTo>
                <a:lnTo>
                  <a:pt x="1498" y="0"/>
                </a:lnTo>
                <a:lnTo>
                  <a:pt x="1328" y="0"/>
                </a:lnTo>
                <a:lnTo>
                  <a:pt x="1328" y="48"/>
                </a:lnTo>
                <a:lnTo>
                  <a:pt x="1328" y="48"/>
                </a:lnTo>
                <a:lnTo>
                  <a:pt x="1340" y="54"/>
                </a:lnTo>
                <a:lnTo>
                  <a:pt x="1348" y="62"/>
                </a:lnTo>
                <a:lnTo>
                  <a:pt x="1354" y="72"/>
                </a:lnTo>
                <a:lnTo>
                  <a:pt x="1356" y="86"/>
                </a:lnTo>
                <a:lnTo>
                  <a:pt x="1356" y="86"/>
                </a:lnTo>
                <a:lnTo>
                  <a:pt x="1354" y="94"/>
                </a:lnTo>
                <a:lnTo>
                  <a:pt x="1352" y="100"/>
                </a:lnTo>
                <a:lnTo>
                  <a:pt x="1348" y="108"/>
                </a:lnTo>
                <a:lnTo>
                  <a:pt x="1344" y="114"/>
                </a:lnTo>
                <a:lnTo>
                  <a:pt x="1338" y="118"/>
                </a:lnTo>
                <a:lnTo>
                  <a:pt x="1332" y="122"/>
                </a:lnTo>
                <a:lnTo>
                  <a:pt x="1324" y="124"/>
                </a:lnTo>
                <a:lnTo>
                  <a:pt x="1316" y="124"/>
                </a:lnTo>
                <a:lnTo>
                  <a:pt x="1316" y="124"/>
                </a:lnTo>
                <a:lnTo>
                  <a:pt x="1308" y="124"/>
                </a:lnTo>
                <a:lnTo>
                  <a:pt x="1300" y="122"/>
                </a:lnTo>
                <a:lnTo>
                  <a:pt x="1294" y="118"/>
                </a:lnTo>
                <a:lnTo>
                  <a:pt x="1288" y="114"/>
                </a:lnTo>
                <a:lnTo>
                  <a:pt x="1284" y="108"/>
                </a:lnTo>
                <a:lnTo>
                  <a:pt x="1280" y="100"/>
                </a:lnTo>
                <a:lnTo>
                  <a:pt x="1278" y="94"/>
                </a:lnTo>
                <a:lnTo>
                  <a:pt x="1276" y="86"/>
                </a:lnTo>
                <a:lnTo>
                  <a:pt x="1276" y="86"/>
                </a:lnTo>
                <a:lnTo>
                  <a:pt x="1278" y="72"/>
                </a:lnTo>
                <a:lnTo>
                  <a:pt x="1284" y="62"/>
                </a:lnTo>
                <a:lnTo>
                  <a:pt x="1294" y="54"/>
                </a:lnTo>
                <a:lnTo>
                  <a:pt x="1304" y="48"/>
                </a:lnTo>
                <a:lnTo>
                  <a:pt x="1304" y="0"/>
                </a:lnTo>
                <a:lnTo>
                  <a:pt x="1134" y="0"/>
                </a:lnTo>
                <a:lnTo>
                  <a:pt x="1134" y="48"/>
                </a:lnTo>
                <a:lnTo>
                  <a:pt x="1134" y="48"/>
                </a:lnTo>
                <a:lnTo>
                  <a:pt x="1146" y="54"/>
                </a:lnTo>
                <a:lnTo>
                  <a:pt x="1154" y="62"/>
                </a:lnTo>
                <a:lnTo>
                  <a:pt x="1160" y="72"/>
                </a:lnTo>
                <a:lnTo>
                  <a:pt x="1162" y="86"/>
                </a:lnTo>
                <a:lnTo>
                  <a:pt x="1162" y="86"/>
                </a:lnTo>
                <a:lnTo>
                  <a:pt x="1162" y="94"/>
                </a:lnTo>
                <a:lnTo>
                  <a:pt x="1160" y="100"/>
                </a:lnTo>
                <a:lnTo>
                  <a:pt x="1156" y="108"/>
                </a:lnTo>
                <a:lnTo>
                  <a:pt x="1150" y="114"/>
                </a:lnTo>
                <a:lnTo>
                  <a:pt x="1144" y="118"/>
                </a:lnTo>
                <a:lnTo>
                  <a:pt x="1138" y="122"/>
                </a:lnTo>
                <a:lnTo>
                  <a:pt x="1130" y="124"/>
                </a:lnTo>
                <a:lnTo>
                  <a:pt x="1122" y="124"/>
                </a:lnTo>
                <a:lnTo>
                  <a:pt x="1122" y="124"/>
                </a:lnTo>
                <a:lnTo>
                  <a:pt x="1114" y="124"/>
                </a:lnTo>
                <a:lnTo>
                  <a:pt x="1108" y="122"/>
                </a:lnTo>
                <a:lnTo>
                  <a:pt x="1100" y="118"/>
                </a:lnTo>
                <a:lnTo>
                  <a:pt x="1094" y="114"/>
                </a:lnTo>
                <a:lnTo>
                  <a:pt x="1090" y="108"/>
                </a:lnTo>
                <a:lnTo>
                  <a:pt x="1086" y="100"/>
                </a:lnTo>
                <a:lnTo>
                  <a:pt x="1084" y="94"/>
                </a:lnTo>
                <a:lnTo>
                  <a:pt x="1084" y="86"/>
                </a:lnTo>
                <a:lnTo>
                  <a:pt x="1084" y="86"/>
                </a:lnTo>
                <a:lnTo>
                  <a:pt x="1086" y="72"/>
                </a:lnTo>
                <a:lnTo>
                  <a:pt x="1092" y="62"/>
                </a:lnTo>
                <a:lnTo>
                  <a:pt x="1100" y="54"/>
                </a:lnTo>
                <a:lnTo>
                  <a:pt x="1110" y="48"/>
                </a:lnTo>
                <a:lnTo>
                  <a:pt x="1110" y="0"/>
                </a:lnTo>
                <a:lnTo>
                  <a:pt x="942" y="0"/>
                </a:lnTo>
                <a:lnTo>
                  <a:pt x="942" y="48"/>
                </a:lnTo>
                <a:lnTo>
                  <a:pt x="942" y="48"/>
                </a:lnTo>
                <a:lnTo>
                  <a:pt x="952" y="54"/>
                </a:lnTo>
                <a:lnTo>
                  <a:pt x="960" y="62"/>
                </a:lnTo>
                <a:lnTo>
                  <a:pt x="966" y="72"/>
                </a:lnTo>
                <a:lnTo>
                  <a:pt x="968" y="86"/>
                </a:lnTo>
                <a:lnTo>
                  <a:pt x="968" y="86"/>
                </a:lnTo>
                <a:lnTo>
                  <a:pt x="968" y="94"/>
                </a:lnTo>
                <a:lnTo>
                  <a:pt x="966" y="100"/>
                </a:lnTo>
                <a:lnTo>
                  <a:pt x="962" y="108"/>
                </a:lnTo>
                <a:lnTo>
                  <a:pt x="958" y="114"/>
                </a:lnTo>
                <a:lnTo>
                  <a:pt x="952" y="118"/>
                </a:lnTo>
                <a:lnTo>
                  <a:pt x="944" y="122"/>
                </a:lnTo>
                <a:lnTo>
                  <a:pt x="938" y="124"/>
                </a:lnTo>
                <a:lnTo>
                  <a:pt x="930" y="124"/>
                </a:lnTo>
                <a:lnTo>
                  <a:pt x="930" y="124"/>
                </a:lnTo>
                <a:lnTo>
                  <a:pt x="922" y="124"/>
                </a:lnTo>
                <a:lnTo>
                  <a:pt x="914" y="122"/>
                </a:lnTo>
                <a:lnTo>
                  <a:pt x="908" y="118"/>
                </a:lnTo>
                <a:lnTo>
                  <a:pt x="902" y="114"/>
                </a:lnTo>
                <a:lnTo>
                  <a:pt x="896" y="108"/>
                </a:lnTo>
                <a:lnTo>
                  <a:pt x="892" y="100"/>
                </a:lnTo>
                <a:lnTo>
                  <a:pt x="890" y="94"/>
                </a:lnTo>
                <a:lnTo>
                  <a:pt x="890" y="86"/>
                </a:lnTo>
                <a:lnTo>
                  <a:pt x="890" y="86"/>
                </a:lnTo>
                <a:lnTo>
                  <a:pt x="892" y="72"/>
                </a:lnTo>
                <a:lnTo>
                  <a:pt x="898" y="62"/>
                </a:lnTo>
                <a:lnTo>
                  <a:pt x="906" y="54"/>
                </a:lnTo>
                <a:lnTo>
                  <a:pt x="918" y="48"/>
                </a:lnTo>
                <a:lnTo>
                  <a:pt x="918" y="0"/>
                </a:lnTo>
                <a:lnTo>
                  <a:pt x="748" y="0"/>
                </a:lnTo>
                <a:lnTo>
                  <a:pt x="748" y="48"/>
                </a:lnTo>
                <a:lnTo>
                  <a:pt x="748" y="48"/>
                </a:lnTo>
                <a:lnTo>
                  <a:pt x="758" y="54"/>
                </a:lnTo>
                <a:lnTo>
                  <a:pt x="768" y="62"/>
                </a:lnTo>
                <a:lnTo>
                  <a:pt x="774" y="72"/>
                </a:lnTo>
                <a:lnTo>
                  <a:pt x="776" y="86"/>
                </a:lnTo>
                <a:lnTo>
                  <a:pt x="776" y="86"/>
                </a:lnTo>
                <a:lnTo>
                  <a:pt x="774" y="94"/>
                </a:lnTo>
                <a:lnTo>
                  <a:pt x="772" y="100"/>
                </a:lnTo>
                <a:lnTo>
                  <a:pt x="768" y="108"/>
                </a:lnTo>
                <a:lnTo>
                  <a:pt x="764" y="114"/>
                </a:lnTo>
                <a:lnTo>
                  <a:pt x="758" y="118"/>
                </a:lnTo>
                <a:lnTo>
                  <a:pt x="752" y="122"/>
                </a:lnTo>
                <a:lnTo>
                  <a:pt x="744" y="124"/>
                </a:lnTo>
                <a:lnTo>
                  <a:pt x="736" y="124"/>
                </a:lnTo>
                <a:lnTo>
                  <a:pt x="736" y="124"/>
                </a:lnTo>
                <a:lnTo>
                  <a:pt x="728" y="124"/>
                </a:lnTo>
                <a:lnTo>
                  <a:pt x="720" y="122"/>
                </a:lnTo>
                <a:lnTo>
                  <a:pt x="714" y="118"/>
                </a:lnTo>
                <a:lnTo>
                  <a:pt x="708" y="114"/>
                </a:lnTo>
                <a:lnTo>
                  <a:pt x="704" y="108"/>
                </a:lnTo>
                <a:lnTo>
                  <a:pt x="700" y="100"/>
                </a:lnTo>
                <a:lnTo>
                  <a:pt x="698" y="94"/>
                </a:lnTo>
                <a:lnTo>
                  <a:pt x="696" y="86"/>
                </a:lnTo>
                <a:lnTo>
                  <a:pt x="696" y="86"/>
                </a:lnTo>
                <a:lnTo>
                  <a:pt x="698" y="72"/>
                </a:lnTo>
                <a:lnTo>
                  <a:pt x="704" y="62"/>
                </a:lnTo>
                <a:lnTo>
                  <a:pt x="712" y="54"/>
                </a:lnTo>
                <a:lnTo>
                  <a:pt x="724" y="48"/>
                </a:lnTo>
                <a:lnTo>
                  <a:pt x="724" y="0"/>
                </a:lnTo>
                <a:lnTo>
                  <a:pt x="554" y="0"/>
                </a:lnTo>
                <a:lnTo>
                  <a:pt x="554" y="48"/>
                </a:lnTo>
                <a:lnTo>
                  <a:pt x="554" y="48"/>
                </a:lnTo>
                <a:lnTo>
                  <a:pt x="566" y="54"/>
                </a:lnTo>
                <a:lnTo>
                  <a:pt x="574" y="62"/>
                </a:lnTo>
                <a:lnTo>
                  <a:pt x="580" y="72"/>
                </a:lnTo>
                <a:lnTo>
                  <a:pt x="582" y="86"/>
                </a:lnTo>
                <a:lnTo>
                  <a:pt x="582" y="86"/>
                </a:lnTo>
                <a:lnTo>
                  <a:pt x="580" y="94"/>
                </a:lnTo>
                <a:lnTo>
                  <a:pt x="578" y="100"/>
                </a:lnTo>
                <a:lnTo>
                  <a:pt x="574" y="108"/>
                </a:lnTo>
                <a:lnTo>
                  <a:pt x="570" y="114"/>
                </a:lnTo>
                <a:lnTo>
                  <a:pt x="564" y="118"/>
                </a:lnTo>
                <a:lnTo>
                  <a:pt x="558" y="122"/>
                </a:lnTo>
                <a:lnTo>
                  <a:pt x="550" y="124"/>
                </a:lnTo>
                <a:lnTo>
                  <a:pt x="542" y="124"/>
                </a:lnTo>
                <a:lnTo>
                  <a:pt x="542" y="124"/>
                </a:lnTo>
                <a:lnTo>
                  <a:pt x="534" y="124"/>
                </a:lnTo>
                <a:lnTo>
                  <a:pt x="526" y="122"/>
                </a:lnTo>
                <a:lnTo>
                  <a:pt x="520" y="118"/>
                </a:lnTo>
                <a:lnTo>
                  <a:pt x="514" y="114"/>
                </a:lnTo>
                <a:lnTo>
                  <a:pt x="510" y="108"/>
                </a:lnTo>
                <a:lnTo>
                  <a:pt x="506" y="100"/>
                </a:lnTo>
                <a:lnTo>
                  <a:pt x="504" y="94"/>
                </a:lnTo>
                <a:lnTo>
                  <a:pt x="502" y="86"/>
                </a:lnTo>
                <a:lnTo>
                  <a:pt x="502" y="86"/>
                </a:lnTo>
                <a:lnTo>
                  <a:pt x="504" y="72"/>
                </a:lnTo>
                <a:lnTo>
                  <a:pt x="510" y="62"/>
                </a:lnTo>
                <a:lnTo>
                  <a:pt x="520" y="54"/>
                </a:lnTo>
                <a:lnTo>
                  <a:pt x="530" y="48"/>
                </a:lnTo>
                <a:lnTo>
                  <a:pt x="530" y="0"/>
                </a:lnTo>
                <a:lnTo>
                  <a:pt x="360" y="0"/>
                </a:lnTo>
                <a:lnTo>
                  <a:pt x="360" y="48"/>
                </a:lnTo>
                <a:lnTo>
                  <a:pt x="360" y="48"/>
                </a:lnTo>
                <a:lnTo>
                  <a:pt x="372" y="54"/>
                </a:lnTo>
                <a:lnTo>
                  <a:pt x="380" y="62"/>
                </a:lnTo>
                <a:lnTo>
                  <a:pt x="386" y="72"/>
                </a:lnTo>
                <a:lnTo>
                  <a:pt x="388" y="86"/>
                </a:lnTo>
                <a:lnTo>
                  <a:pt x="388" y="86"/>
                </a:lnTo>
                <a:lnTo>
                  <a:pt x="388" y="94"/>
                </a:lnTo>
                <a:lnTo>
                  <a:pt x="386" y="100"/>
                </a:lnTo>
                <a:lnTo>
                  <a:pt x="382" y="108"/>
                </a:lnTo>
                <a:lnTo>
                  <a:pt x="376" y="114"/>
                </a:lnTo>
                <a:lnTo>
                  <a:pt x="370" y="118"/>
                </a:lnTo>
                <a:lnTo>
                  <a:pt x="364" y="122"/>
                </a:lnTo>
                <a:lnTo>
                  <a:pt x="356" y="124"/>
                </a:lnTo>
                <a:lnTo>
                  <a:pt x="348" y="124"/>
                </a:lnTo>
                <a:lnTo>
                  <a:pt x="348" y="124"/>
                </a:lnTo>
                <a:lnTo>
                  <a:pt x="340" y="124"/>
                </a:lnTo>
                <a:lnTo>
                  <a:pt x="334" y="122"/>
                </a:lnTo>
                <a:lnTo>
                  <a:pt x="326" y="118"/>
                </a:lnTo>
                <a:lnTo>
                  <a:pt x="320" y="114"/>
                </a:lnTo>
                <a:lnTo>
                  <a:pt x="316" y="108"/>
                </a:lnTo>
                <a:lnTo>
                  <a:pt x="312" y="100"/>
                </a:lnTo>
                <a:lnTo>
                  <a:pt x="310" y="94"/>
                </a:lnTo>
                <a:lnTo>
                  <a:pt x="310" y="86"/>
                </a:lnTo>
                <a:lnTo>
                  <a:pt x="310" y="86"/>
                </a:lnTo>
                <a:lnTo>
                  <a:pt x="312" y="72"/>
                </a:lnTo>
                <a:lnTo>
                  <a:pt x="318" y="62"/>
                </a:lnTo>
                <a:lnTo>
                  <a:pt x="326" y="54"/>
                </a:lnTo>
                <a:lnTo>
                  <a:pt x="336" y="48"/>
                </a:lnTo>
                <a:lnTo>
                  <a:pt x="336" y="0"/>
                </a:lnTo>
                <a:lnTo>
                  <a:pt x="168" y="0"/>
                </a:lnTo>
                <a:lnTo>
                  <a:pt x="168" y="48"/>
                </a:lnTo>
                <a:lnTo>
                  <a:pt x="168" y="48"/>
                </a:lnTo>
                <a:lnTo>
                  <a:pt x="178" y="54"/>
                </a:lnTo>
                <a:lnTo>
                  <a:pt x="186" y="62"/>
                </a:lnTo>
                <a:lnTo>
                  <a:pt x="192" y="72"/>
                </a:lnTo>
                <a:lnTo>
                  <a:pt x="194" y="86"/>
                </a:lnTo>
                <a:lnTo>
                  <a:pt x="194" y="86"/>
                </a:lnTo>
                <a:lnTo>
                  <a:pt x="194" y="94"/>
                </a:lnTo>
                <a:lnTo>
                  <a:pt x="192" y="100"/>
                </a:lnTo>
                <a:lnTo>
                  <a:pt x="188" y="108"/>
                </a:lnTo>
                <a:lnTo>
                  <a:pt x="184" y="114"/>
                </a:lnTo>
                <a:lnTo>
                  <a:pt x="178" y="118"/>
                </a:lnTo>
                <a:lnTo>
                  <a:pt x="170" y="122"/>
                </a:lnTo>
                <a:lnTo>
                  <a:pt x="164" y="124"/>
                </a:lnTo>
                <a:lnTo>
                  <a:pt x="156" y="124"/>
                </a:lnTo>
                <a:lnTo>
                  <a:pt x="156" y="124"/>
                </a:lnTo>
                <a:lnTo>
                  <a:pt x="148" y="124"/>
                </a:lnTo>
                <a:lnTo>
                  <a:pt x="140" y="122"/>
                </a:lnTo>
                <a:lnTo>
                  <a:pt x="134" y="118"/>
                </a:lnTo>
                <a:lnTo>
                  <a:pt x="128" y="114"/>
                </a:lnTo>
                <a:lnTo>
                  <a:pt x="122" y="108"/>
                </a:lnTo>
                <a:lnTo>
                  <a:pt x="118" y="100"/>
                </a:lnTo>
                <a:lnTo>
                  <a:pt x="116" y="94"/>
                </a:lnTo>
                <a:lnTo>
                  <a:pt x="116" y="86"/>
                </a:lnTo>
                <a:lnTo>
                  <a:pt x="116" y="86"/>
                </a:lnTo>
                <a:lnTo>
                  <a:pt x="118" y="72"/>
                </a:lnTo>
                <a:lnTo>
                  <a:pt x="124" y="62"/>
                </a:lnTo>
                <a:lnTo>
                  <a:pt x="132" y="54"/>
                </a:lnTo>
                <a:lnTo>
                  <a:pt x="144" y="48"/>
                </a:lnTo>
                <a:lnTo>
                  <a:pt x="144" y="0"/>
                </a:lnTo>
                <a:lnTo>
                  <a:pt x="0" y="0"/>
                </a:lnTo>
                <a:lnTo>
                  <a:pt x="0" y="1058"/>
                </a:lnTo>
                <a:lnTo>
                  <a:pt x="4524" y="1058"/>
                </a:lnTo>
                <a:lnTo>
                  <a:pt x="4524" y="0"/>
                </a:lnTo>
                <a:lnTo>
                  <a:pt x="4424" y="0"/>
                </a:lnTo>
                <a:close/>
              </a:path>
            </a:pathLst>
          </a:custGeom>
          <a:solidFill>
            <a:srgbClr val="F1D8A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17" name="Freeform 478"/>
          <p:cNvSpPr>
            <a:spLocks/>
          </p:cNvSpPr>
          <p:nvPr/>
        </p:nvSpPr>
        <p:spPr bwMode="auto">
          <a:xfrm>
            <a:off x="338137" y="9448222"/>
            <a:ext cx="695325" cy="222250"/>
          </a:xfrm>
          <a:custGeom>
            <a:avLst/>
            <a:gdLst/>
            <a:ahLst/>
            <a:cxnLst>
              <a:cxn ang="0">
                <a:pos x="438" y="96"/>
              </a:cxn>
              <a:cxn ang="0">
                <a:pos x="438" y="96"/>
              </a:cxn>
              <a:cxn ang="0">
                <a:pos x="438" y="104"/>
              </a:cxn>
              <a:cxn ang="0">
                <a:pos x="434" y="112"/>
              </a:cxn>
              <a:cxn ang="0">
                <a:pos x="430" y="120"/>
              </a:cxn>
              <a:cxn ang="0">
                <a:pos x="424" y="128"/>
              </a:cxn>
              <a:cxn ang="0">
                <a:pos x="418" y="132"/>
              </a:cxn>
              <a:cxn ang="0">
                <a:pos x="410" y="136"/>
              </a:cxn>
              <a:cxn ang="0">
                <a:pos x="402" y="140"/>
              </a:cxn>
              <a:cxn ang="0">
                <a:pos x="392" y="140"/>
              </a:cxn>
              <a:cxn ang="0">
                <a:pos x="44" y="140"/>
              </a:cxn>
              <a:cxn ang="0">
                <a:pos x="44" y="140"/>
              </a:cxn>
              <a:cxn ang="0">
                <a:pos x="36" y="140"/>
              </a:cxn>
              <a:cxn ang="0">
                <a:pos x="28" y="136"/>
              </a:cxn>
              <a:cxn ang="0">
                <a:pos x="20" y="132"/>
              </a:cxn>
              <a:cxn ang="0">
                <a:pos x="12" y="128"/>
              </a:cxn>
              <a:cxn ang="0">
                <a:pos x="8" y="120"/>
              </a:cxn>
              <a:cxn ang="0">
                <a:pos x="4" y="112"/>
              </a:cxn>
              <a:cxn ang="0">
                <a:pos x="0" y="104"/>
              </a:cxn>
              <a:cxn ang="0">
                <a:pos x="0" y="96"/>
              </a:cxn>
              <a:cxn ang="0">
                <a:pos x="0" y="44"/>
              </a:cxn>
              <a:cxn ang="0">
                <a:pos x="0" y="44"/>
              </a:cxn>
              <a:cxn ang="0">
                <a:pos x="0" y="36"/>
              </a:cxn>
              <a:cxn ang="0">
                <a:pos x="4" y="28"/>
              </a:cxn>
              <a:cxn ang="0">
                <a:pos x="8" y="20"/>
              </a:cxn>
              <a:cxn ang="0">
                <a:pos x="12" y="12"/>
              </a:cxn>
              <a:cxn ang="0">
                <a:pos x="20" y="8"/>
              </a:cxn>
              <a:cxn ang="0">
                <a:pos x="28" y="4"/>
              </a:cxn>
              <a:cxn ang="0">
                <a:pos x="36" y="0"/>
              </a:cxn>
              <a:cxn ang="0">
                <a:pos x="44" y="0"/>
              </a:cxn>
              <a:cxn ang="0">
                <a:pos x="392" y="0"/>
              </a:cxn>
              <a:cxn ang="0">
                <a:pos x="392" y="0"/>
              </a:cxn>
              <a:cxn ang="0">
                <a:pos x="402" y="0"/>
              </a:cxn>
              <a:cxn ang="0">
                <a:pos x="410" y="4"/>
              </a:cxn>
              <a:cxn ang="0">
                <a:pos x="418" y="8"/>
              </a:cxn>
              <a:cxn ang="0">
                <a:pos x="424" y="12"/>
              </a:cxn>
              <a:cxn ang="0">
                <a:pos x="430" y="20"/>
              </a:cxn>
              <a:cxn ang="0">
                <a:pos x="434" y="28"/>
              </a:cxn>
              <a:cxn ang="0">
                <a:pos x="438" y="36"/>
              </a:cxn>
              <a:cxn ang="0">
                <a:pos x="438" y="44"/>
              </a:cxn>
              <a:cxn ang="0">
                <a:pos x="438" y="96"/>
              </a:cxn>
            </a:cxnLst>
            <a:rect l="0" t="0" r="r" b="b"/>
            <a:pathLst>
              <a:path w="438" h="140">
                <a:moveTo>
                  <a:pt x="438" y="96"/>
                </a:moveTo>
                <a:lnTo>
                  <a:pt x="438" y="96"/>
                </a:lnTo>
                <a:lnTo>
                  <a:pt x="438" y="104"/>
                </a:lnTo>
                <a:lnTo>
                  <a:pt x="434" y="112"/>
                </a:lnTo>
                <a:lnTo>
                  <a:pt x="430" y="120"/>
                </a:lnTo>
                <a:lnTo>
                  <a:pt x="424" y="128"/>
                </a:lnTo>
                <a:lnTo>
                  <a:pt x="418" y="132"/>
                </a:lnTo>
                <a:lnTo>
                  <a:pt x="410" y="136"/>
                </a:lnTo>
                <a:lnTo>
                  <a:pt x="402" y="140"/>
                </a:lnTo>
                <a:lnTo>
                  <a:pt x="392" y="140"/>
                </a:lnTo>
                <a:lnTo>
                  <a:pt x="44" y="140"/>
                </a:lnTo>
                <a:lnTo>
                  <a:pt x="44" y="140"/>
                </a:lnTo>
                <a:lnTo>
                  <a:pt x="36" y="140"/>
                </a:lnTo>
                <a:lnTo>
                  <a:pt x="28" y="136"/>
                </a:lnTo>
                <a:lnTo>
                  <a:pt x="20" y="132"/>
                </a:lnTo>
                <a:lnTo>
                  <a:pt x="12" y="128"/>
                </a:lnTo>
                <a:lnTo>
                  <a:pt x="8" y="120"/>
                </a:lnTo>
                <a:lnTo>
                  <a:pt x="4" y="112"/>
                </a:lnTo>
                <a:lnTo>
                  <a:pt x="0" y="104"/>
                </a:lnTo>
                <a:lnTo>
                  <a:pt x="0" y="96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4" y="28"/>
                </a:lnTo>
                <a:lnTo>
                  <a:pt x="8" y="20"/>
                </a:lnTo>
                <a:lnTo>
                  <a:pt x="12" y="12"/>
                </a:lnTo>
                <a:lnTo>
                  <a:pt x="20" y="8"/>
                </a:lnTo>
                <a:lnTo>
                  <a:pt x="28" y="4"/>
                </a:lnTo>
                <a:lnTo>
                  <a:pt x="36" y="0"/>
                </a:lnTo>
                <a:lnTo>
                  <a:pt x="44" y="0"/>
                </a:lnTo>
                <a:lnTo>
                  <a:pt x="392" y="0"/>
                </a:lnTo>
                <a:lnTo>
                  <a:pt x="392" y="0"/>
                </a:lnTo>
                <a:lnTo>
                  <a:pt x="402" y="0"/>
                </a:lnTo>
                <a:lnTo>
                  <a:pt x="410" y="4"/>
                </a:lnTo>
                <a:lnTo>
                  <a:pt x="418" y="8"/>
                </a:lnTo>
                <a:lnTo>
                  <a:pt x="424" y="12"/>
                </a:lnTo>
                <a:lnTo>
                  <a:pt x="430" y="20"/>
                </a:lnTo>
                <a:lnTo>
                  <a:pt x="434" y="28"/>
                </a:lnTo>
                <a:lnTo>
                  <a:pt x="438" y="36"/>
                </a:lnTo>
                <a:lnTo>
                  <a:pt x="438" y="44"/>
                </a:lnTo>
                <a:lnTo>
                  <a:pt x="438" y="96"/>
                </a:lnTo>
                <a:close/>
              </a:path>
            </a:pathLst>
          </a:custGeom>
          <a:solidFill>
            <a:srgbClr val="4E59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18" name="Rectangle 479"/>
          <p:cNvSpPr>
            <a:spLocks noChangeArrowheads="1"/>
          </p:cNvSpPr>
          <p:nvPr/>
        </p:nvSpPr>
        <p:spPr bwMode="auto">
          <a:xfrm>
            <a:off x="376237" y="9479972"/>
            <a:ext cx="6858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お問合せ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619" name="Freeform 480"/>
          <p:cNvSpPr>
            <a:spLocks/>
          </p:cNvSpPr>
          <p:nvPr/>
        </p:nvSpPr>
        <p:spPr bwMode="auto">
          <a:xfrm>
            <a:off x="1131887" y="9806997"/>
            <a:ext cx="358775" cy="355600"/>
          </a:xfrm>
          <a:custGeom>
            <a:avLst/>
            <a:gdLst/>
            <a:ahLst/>
            <a:cxnLst>
              <a:cxn ang="0">
                <a:pos x="174" y="134"/>
              </a:cxn>
              <a:cxn ang="0">
                <a:pos x="146" y="160"/>
              </a:cxn>
              <a:cxn ang="0">
                <a:pos x="146" y="160"/>
              </a:cxn>
              <a:cxn ang="0">
                <a:pos x="146" y="160"/>
              </a:cxn>
              <a:cxn ang="0">
                <a:pos x="138" y="166"/>
              </a:cxn>
              <a:cxn ang="0">
                <a:pos x="128" y="166"/>
              </a:cxn>
              <a:cxn ang="0">
                <a:pos x="128" y="166"/>
              </a:cxn>
              <a:cxn ang="0">
                <a:pos x="120" y="166"/>
              </a:cxn>
              <a:cxn ang="0">
                <a:pos x="110" y="164"/>
              </a:cxn>
              <a:cxn ang="0">
                <a:pos x="96" y="156"/>
              </a:cxn>
              <a:cxn ang="0">
                <a:pos x="82" y="144"/>
              </a:cxn>
              <a:cxn ang="0">
                <a:pos x="82" y="144"/>
              </a:cxn>
              <a:cxn ang="0">
                <a:pos x="70" y="130"/>
              </a:cxn>
              <a:cxn ang="0">
                <a:pos x="62" y="118"/>
              </a:cxn>
              <a:cxn ang="0">
                <a:pos x="60" y="108"/>
              </a:cxn>
              <a:cxn ang="0">
                <a:pos x="58" y="100"/>
              </a:cxn>
              <a:cxn ang="0">
                <a:pos x="58" y="100"/>
              </a:cxn>
              <a:cxn ang="0">
                <a:pos x="60" y="92"/>
              </a:cxn>
              <a:cxn ang="0">
                <a:pos x="62" y="86"/>
              </a:cxn>
              <a:cxn ang="0">
                <a:pos x="66" y="78"/>
              </a:cxn>
              <a:cxn ang="0">
                <a:pos x="94" y="52"/>
              </a:cxn>
              <a:cxn ang="0">
                <a:pos x="42" y="0"/>
              </a:cxn>
              <a:cxn ang="0">
                <a:pos x="42" y="0"/>
              </a:cxn>
              <a:cxn ang="0">
                <a:pos x="18" y="22"/>
              </a:cxn>
              <a:cxn ang="0">
                <a:pos x="18" y="22"/>
              </a:cxn>
              <a:cxn ang="0">
                <a:pos x="10" y="30"/>
              </a:cxn>
              <a:cxn ang="0">
                <a:pos x="10" y="30"/>
              </a:cxn>
              <a:cxn ang="0">
                <a:pos x="4" y="42"/>
              </a:cxn>
              <a:cxn ang="0">
                <a:pos x="0" y="58"/>
              </a:cxn>
              <a:cxn ang="0">
                <a:pos x="0" y="76"/>
              </a:cxn>
              <a:cxn ang="0">
                <a:pos x="4" y="94"/>
              </a:cxn>
              <a:cxn ang="0">
                <a:pos x="10" y="116"/>
              </a:cxn>
              <a:cxn ang="0">
                <a:pos x="20" y="136"/>
              </a:cxn>
              <a:cxn ang="0">
                <a:pos x="34" y="156"/>
              </a:cxn>
              <a:cxn ang="0">
                <a:pos x="50" y="174"/>
              </a:cxn>
              <a:cxn ang="0">
                <a:pos x="50" y="174"/>
              </a:cxn>
              <a:cxn ang="0">
                <a:pos x="70" y="192"/>
              </a:cxn>
              <a:cxn ang="0">
                <a:pos x="90" y="204"/>
              </a:cxn>
              <a:cxn ang="0">
                <a:pos x="112" y="214"/>
              </a:cxn>
              <a:cxn ang="0">
                <a:pos x="132" y="220"/>
              </a:cxn>
              <a:cxn ang="0">
                <a:pos x="152" y="224"/>
              </a:cxn>
              <a:cxn ang="0">
                <a:pos x="170" y="224"/>
              </a:cxn>
              <a:cxn ang="0">
                <a:pos x="184" y="220"/>
              </a:cxn>
              <a:cxn ang="0">
                <a:pos x="196" y="214"/>
              </a:cxn>
              <a:cxn ang="0">
                <a:pos x="196" y="214"/>
              </a:cxn>
              <a:cxn ang="0">
                <a:pos x="200" y="212"/>
              </a:cxn>
              <a:cxn ang="0">
                <a:pos x="226" y="186"/>
              </a:cxn>
              <a:cxn ang="0">
                <a:pos x="174" y="134"/>
              </a:cxn>
            </a:cxnLst>
            <a:rect l="0" t="0" r="r" b="b"/>
            <a:pathLst>
              <a:path w="226" h="224">
                <a:moveTo>
                  <a:pt x="174" y="134"/>
                </a:moveTo>
                <a:lnTo>
                  <a:pt x="146" y="160"/>
                </a:lnTo>
                <a:lnTo>
                  <a:pt x="146" y="160"/>
                </a:lnTo>
                <a:lnTo>
                  <a:pt x="146" y="160"/>
                </a:lnTo>
                <a:lnTo>
                  <a:pt x="138" y="166"/>
                </a:lnTo>
                <a:lnTo>
                  <a:pt x="128" y="166"/>
                </a:lnTo>
                <a:lnTo>
                  <a:pt x="128" y="166"/>
                </a:lnTo>
                <a:lnTo>
                  <a:pt x="120" y="166"/>
                </a:lnTo>
                <a:lnTo>
                  <a:pt x="110" y="164"/>
                </a:lnTo>
                <a:lnTo>
                  <a:pt x="96" y="156"/>
                </a:lnTo>
                <a:lnTo>
                  <a:pt x="82" y="144"/>
                </a:lnTo>
                <a:lnTo>
                  <a:pt x="82" y="144"/>
                </a:lnTo>
                <a:lnTo>
                  <a:pt x="70" y="130"/>
                </a:lnTo>
                <a:lnTo>
                  <a:pt x="62" y="118"/>
                </a:lnTo>
                <a:lnTo>
                  <a:pt x="60" y="108"/>
                </a:lnTo>
                <a:lnTo>
                  <a:pt x="58" y="100"/>
                </a:lnTo>
                <a:lnTo>
                  <a:pt x="58" y="100"/>
                </a:lnTo>
                <a:lnTo>
                  <a:pt x="60" y="92"/>
                </a:lnTo>
                <a:lnTo>
                  <a:pt x="62" y="86"/>
                </a:lnTo>
                <a:lnTo>
                  <a:pt x="66" y="78"/>
                </a:lnTo>
                <a:lnTo>
                  <a:pt x="94" y="52"/>
                </a:lnTo>
                <a:lnTo>
                  <a:pt x="42" y="0"/>
                </a:lnTo>
                <a:lnTo>
                  <a:pt x="42" y="0"/>
                </a:lnTo>
                <a:lnTo>
                  <a:pt x="18" y="22"/>
                </a:lnTo>
                <a:lnTo>
                  <a:pt x="18" y="22"/>
                </a:lnTo>
                <a:lnTo>
                  <a:pt x="10" y="30"/>
                </a:lnTo>
                <a:lnTo>
                  <a:pt x="10" y="30"/>
                </a:lnTo>
                <a:lnTo>
                  <a:pt x="4" y="42"/>
                </a:lnTo>
                <a:lnTo>
                  <a:pt x="0" y="58"/>
                </a:lnTo>
                <a:lnTo>
                  <a:pt x="0" y="76"/>
                </a:lnTo>
                <a:lnTo>
                  <a:pt x="4" y="94"/>
                </a:lnTo>
                <a:lnTo>
                  <a:pt x="10" y="116"/>
                </a:lnTo>
                <a:lnTo>
                  <a:pt x="20" y="136"/>
                </a:lnTo>
                <a:lnTo>
                  <a:pt x="34" y="156"/>
                </a:lnTo>
                <a:lnTo>
                  <a:pt x="50" y="174"/>
                </a:lnTo>
                <a:lnTo>
                  <a:pt x="50" y="174"/>
                </a:lnTo>
                <a:lnTo>
                  <a:pt x="70" y="192"/>
                </a:lnTo>
                <a:lnTo>
                  <a:pt x="90" y="204"/>
                </a:lnTo>
                <a:lnTo>
                  <a:pt x="112" y="214"/>
                </a:lnTo>
                <a:lnTo>
                  <a:pt x="132" y="220"/>
                </a:lnTo>
                <a:lnTo>
                  <a:pt x="152" y="224"/>
                </a:lnTo>
                <a:lnTo>
                  <a:pt x="170" y="224"/>
                </a:lnTo>
                <a:lnTo>
                  <a:pt x="184" y="220"/>
                </a:lnTo>
                <a:lnTo>
                  <a:pt x="196" y="214"/>
                </a:lnTo>
                <a:lnTo>
                  <a:pt x="196" y="214"/>
                </a:lnTo>
                <a:lnTo>
                  <a:pt x="200" y="212"/>
                </a:lnTo>
                <a:lnTo>
                  <a:pt x="226" y="186"/>
                </a:lnTo>
                <a:lnTo>
                  <a:pt x="174" y="134"/>
                </a:lnTo>
                <a:close/>
              </a:path>
            </a:pathLst>
          </a:custGeom>
          <a:solidFill>
            <a:srgbClr val="4E59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0" name="Rectangle 481"/>
          <p:cNvSpPr>
            <a:spLocks noChangeArrowheads="1"/>
          </p:cNvSpPr>
          <p:nvPr/>
        </p:nvSpPr>
        <p:spPr bwMode="auto">
          <a:xfrm>
            <a:off x="1150937" y="10378497"/>
            <a:ext cx="330200" cy="187325"/>
          </a:xfrm>
          <a:prstGeom prst="rect">
            <a:avLst/>
          </a:prstGeom>
          <a:solidFill>
            <a:srgbClr val="4E5977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1" name="Freeform 482"/>
          <p:cNvSpPr>
            <a:spLocks/>
          </p:cNvSpPr>
          <p:nvPr/>
        </p:nvSpPr>
        <p:spPr bwMode="auto">
          <a:xfrm>
            <a:off x="1255712" y="10273722"/>
            <a:ext cx="196850" cy="82550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0" y="0"/>
              </a:cxn>
              <a:cxn ang="0">
                <a:pos x="0" y="52"/>
              </a:cxn>
              <a:cxn ang="0">
                <a:pos x="124" y="52"/>
              </a:cxn>
              <a:cxn ang="0">
                <a:pos x="124" y="32"/>
              </a:cxn>
              <a:cxn ang="0">
                <a:pos x="90" y="32"/>
              </a:cxn>
              <a:cxn ang="0">
                <a:pos x="90" y="0"/>
              </a:cxn>
            </a:cxnLst>
            <a:rect l="0" t="0" r="r" b="b"/>
            <a:pathLst>
              <a:path w="124" h="52">
                <a:moveTo>
                  <a:pt x="90" y="0"/>
                </a:moveTo>
                <a:lnTo>
                  <a:pt x="0" y="0"/>
                </a:lnTo>
                <a:lnTo>
                  <a:pt x="0" y="52"/>
                </a:lnTo>
                <a:lnTo>
                  <a:pt x="124" y="52"/>
                </a:lnTo>
                <a:lnTo>
                  <a:pt x="124" y="32"/>
                </a:lnTo>
                <a:lnTo>
                  <a:pt x="90" y="32"/>
                </a:lnTo>
                <a:lnTo>
                  <a:pt x="90" y="0"/>
                </a:lnTo>
                <a:close/>
              </a:path>
            </a:pathLst>
          </a:custGeom>
          <a:solidFill>
            <a:srgbClr val="4E59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2" name="Freeform 483"/>
          <p:cNvSpPr>
            <a:spLocks/>
          </p:cNvSpPr>
          <p:nvPr/>
        </p:nvSpPr>
        <p:spPr bwMode="auto">
          <a:xfrm>
            <a:off x="1417637" y="10273722"/>
            <a:ext cx="34925" cy="34925"/>
          </a:xfrm>
          <a:custGeom>
            <a:avLst/>
            <a:gdLst/>
            <a:ahLst/>
            <a:cxnLst>
              <a:cxn ang="0">
                <a:pos x="22" y="22"/>
              </a:cxn>
              <a:cxn ang="0">
                <a:pos x="0" y="22"/>
              </a:cxn>
              <a:cxn ang="0">
                <a:pos x="0" y="0"/>
              </a:cxn>
              <a:cxn ang="0">
                <a:pos x="22" y="22"/>
              </a:cxn>
            </a:cxnLst>
            <a:rect l="0" t="0" r="r" b="b"/>
            <a:pathLst>
              <a:path w="22" h="22">
                <a:moveTo>
                  <a:pt x="22" y="22"/>
                </a:moveTo>
                <a:lnTo>
                  <a:pt x="0" y="22"/>
                </a:lnTo>
                <a:lnTo>
                  <a:pt x="0" y="0"/>
                </a:lnTo>
                <a:lnTo>
                  <a:pt x="22" y="22"/>
                </a:lnTo>
                <a:close/>
              </a:path>
            </a:pathLst>
          </a:custGeom>
          <a:solidFill>
            <a:srgbClr val="4E597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3" name="Freeform 484"/>
          <p:cNvSpPr>
            <a:spLocks/>
          </p:cNvSpPr>
          <p:nvPr/>
        </p:nvSpPr>
        <p:spPr bwMode="auto">
          <a:xfrm>
            <a:off x="1182687" y="10403897"/>
            <a:ext cx="66675" cy="133350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0" y="0"/>
              </a:cxn>
              <a:cxn ang="0">
                <a:pos x="42" y="0"/>
              </a:cxn>
              <a:cxn ang="0">
                <a:pos x="42" y="6"/>
              </a:cxn>
              <a:cxn ang="0">
                <a:pos x="8" y="6"/>
              </a:cxn>
              <a:cxn ang="0">
                <a:pos x="8" y="38"/>
              </a:cxn>
              <a:cxn ang="0">
                <a:pos x="40" y="38"/>
              </a:cxn>
              <a:cxn ang="0">
                <a:pos x="40" y="46"/>
              </a:cxn>
              <a:cxn ang="0">
                <a:pos x="8" y="46"/>
              </a:cxn>
              <a:cxn ang="0">
                <a:pos x="8" y="84"/>
              </a:cxn>
              <a:cxn ang="0">
                <a:pos x="0" y="84"/>
              </a:cxn>
            </a:cxnLst>
            <a:rect l="0" t="0" r="r" b="b"/>
            <a:pathLst>
              <a:path w="42" h="84">
                <a:moveTo>
                  <a:pt x="0" y="84"/>
                </a:moveTo>
                <a:lnTo>
                  <a:pt x="0" y="0"/>
                </a:lnTo>
                <a:lnTo>
                  <a:pt x="42" y="0"/>
                </a:lnTo>
                <a:lnTo>
                  <a:pt x="42" y="6"/>
                </a:lnTo>
                <a:lnTo>
                  <a:pt x="8" y="6"/>
                </a:lnTo>
                <a:lnTo>
                  <a:pt x="8" y="38"/>
                </a:lnTo>
                <a:lnTo>
                  <a:pt x="40" y="38"/>
                </a:lnTo>
                <a:lnTo>
                  <a:pt x="40" y="46"/>
                </a:lnTo>
                <a:lnTo>
                  <a:pt x="8" y="46"/>
                </a:lnTo>
                <a:lnTo>
                  <a:pt x="8" y="84"/>
                </a:lnTo>
                <a:lnTo>
                  <a:pt x="0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4" name="Freeform 485"/>
          <p:cNvSpPr>
            <a:spLocks noEditPoints="1"/>
          </p:cNvSpPr>
          <p:nvPr/>
        </p:nvSpPr>
        <p:spPr bwMode="auto">
          <a:xfrm>
            <a:off x="1246187" y="10403897"/>
            <a:ext cx="104775" cy="133350"/>
          </a:xfrm>
          <a:custGeom>
            <a:avLst/>
            <a:gdLst/>
            <a:ahLst/>
            <a:cxnLst>
              <a:cxn ang="0">
                <a:pos x="66" y="84"/>
              </a:cxn>
              <a:cxn ang="0">
                <a:pos x="56" y="84"/>
              </a:cxn>
              <a:cxn ang="0">
                <a:pos x="48" y="58"/>
              </a:cxn>
              <a:cxn ang="0">
                <a:pos x="18" y="58"/>
              </a:cxn>
              <a:cxn ang="0">
                <a:pos x="8" y="84"/>
              </a:cxn>
              <a:cxn ang="0">
                <a:pos x="0" y="84"/>
              </a:cxn>
              <a:cxn ang="0">
                <a:pos x="28" y="0"/>
              </a:cxn>
              <a:cxn ang="0">
                <a:pos x="38" y="0"/>
              </a:cxn>
              <a:cxn ang="0">
                <a:pos x="66" y="84"/>
              </a:cxn>
              <a:cxn ang="0">
                <a:pos x="46" y="50"/>
              </a:cxn>
              <a:cxn ang="0">
                <a:pos x="38" y="24"/>
              </a:cxn>
              <a:cxn ang="0">
                <a:pos x="38" y="24"/>
              </a:cxn>
              <a:cxn ang="0">
                <a:pos x="32" y="8"/>
              </a:cxn>
              <a:cxn ang="0">
                <a:pos x="32" y="8"/>
              </a:cxn>
              <a:cxn ang="0">
                <a:pos x="32" y="8"/>
              </a:cxn>
              <a:cxn ang="0">
                <a:pos x="28" y="24"/>
              </a:cxn>
              <a:cxn ang="0">
                <a:pos x="20" y="50"/>
              </a:cxn>
              <a:cxn ang="0">
                <a:pos x="46" y="50"/>
              </a:cxn>
            </a:cxnLst>
            <a:rect l="0" t="0" r="r" b="b"/>
            <a:pathLst>
              <a:path w="66" h="84">
                <a:moveTo>
                  <a:pt x="66" y="84"/>
                </a:moveTo>
                <a:lnTo>
                  <a:pt x="56" y="84"/>
                </a:lnTo>
                <a:lnTo>
                  <a:pt x="48" y="58"/>
                </a:lnTo>
                <a:lnTo>
                  <a:pt x="18" y="58"/>
                </a:lnTo>
                <a:lnTo>
                  <a:pt x="8" y="84"/>
                </a:lnTo>
                <a:lnTo>
                  <a:pt x="0" y="84"/>
                </a:lnTo>
                <a:lnTo>
                  <a:pt x="28" y="0"/>
                </a:lnTo>
                <a:lnTo>
                  <a:pt x="38" y="0"/>
                </a:lnTo>
                <a:lnTo>
                  <a:pt x="66" y="84"/>
                </a:lnTo>
                <a:close/>
                <a:moveTo>
                  <a:pt x="46" y="50"/>
                </a:moveTo>
                <a:lnTo>
                  <a:pt x="38" y="24"/>
                </a:lnTo>
                <a:lnTo>
                  <a:pt x="38" y="24"/>
                </a:lnTo>
                <a:lnTo>
                  <a:pt x="32" y="8"/>
                </a:lnTo>
                <a:lnTo>
                  <a:pt x="32" y="8"/>
                </a:lnTo>
                <a:lnTo>
                  <a:pt x="32" y="8"/>
                </a:lnTo>
                <a:lnTo>
                  <a:pt x="28" y="24"/>
                </a:lnTo>
                <a:lnTo>
                  <a:pt x="20" y="50"/>
                </a:lnTo>
                <a:lnTo>
                  <a:pt x="46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5" name="Freeform 486"/>
          <p:cNvSpPr>
            <a:spLocks/>
          </p:cNvSpPr>
          <p:nvPr/>
        </p:nvSpPr>
        <p:spPr bwMode="auto">
          <a:xfrm>
            <a:off x="1357312" y="10403897"/>
            <a:ext cx="98425" cy="133350"/>
          </a:xfrm>
          <a:custGeom>
            <a:avLst/>
            <a:gdLst/>
            <a:ahLst/>
            <a:cxnLst>
              <a:cxn ang="0">
                <a:pos x="62" y="84"/>
              </a:cxn>
              <a:cxn ang="0">
                <a:pos x="52" y="84"/>
              </a:cxn>
              <a:cxn ang="0">
                <a:pos x="40" y="66"/>
              </a:cxn>
              <a:cxn ang="0">
                <a:pos x="40" y="66"/>
              </a:cxn>
              <a:cxn ang="0">
                <a:pos x="32" y="48"/>
              </a:cxn>
              <a:cxn ang="0">
                <a:pos x="30" y="48"/>
              </a:cxn>
              <a:cxn ang="0">
                <a:pos x="30" y="48"/>
              </a:cxn>
              <a:cxn ang="0">
                <a:pos x="22" y="66"/>
              </a:cxn>
              <a:cxn ang="0">
                <a:pos x="12" y="84"/>
              </a:cxn>
              <a:cxn ang="0">
                <a:pos x="0" y="84"/>
              </a:cxn>
              <a:cxn ang="0">
                <a:pos x="26" y="42"/>
              </a:cxn>
              <a:cxn ang="0">
                <a:pos x="2" y="0"/>
              </a:cxn>
              <a:cxn ang="0">
                <a:pos x="12" y="0"/>
              </a:cxn>
              <a:cxn ang="0">
                <a:pos x="24" y="20"/>
              </a:cxn>
              <a:cxn ang="0">
                <a:pos x="24" y="20"/>
              </a:cxn>
              <a:cxn ang="0">
                <a:pos x="32" y="34"/>
              </a:cxn>
              <a:cxn ang="0">
                <a:pos x="32" y="34"/>
              </a:cxn>
              <a:cxn ang="0">
                <a:pos x="32" y="34"/>
              </a:cxn>
              <a:cxn ang="0">
                <a:pos x="40" y="20"/>
              </a:cxn>
              <a:cxn ang="0">
                <a:pos x="52" y="0"/>
              </a:cxn>
              <a:cxn ang="0">
                <a:pos x="62" y="0"/>
              </a:cxn>
              <a:cxn ang="0">
                <a:pos x="36" y="40"/>
              </a:cxn>
              <a:cxn ang="0">
                <a:pos x="62" y="84"/>
              </a:cxn>
            </a:cxnLst>
            <a:rect l="0" t="0" r="r" b="b"/>
            <a:pathLst>
              <a:path w="62" h="84">
                <a:moveTo>
                  <a:pt x="62" y="84"/>
                </a:moveTo>
                <a:lnTo>
                  <a:pt x="52" y="84"/>
                </a:lnTo>
                <a:lnTo>
                  <a:pt x="40" y="66"/>
                </a:lnTo>
                <a:lnTo>
                  <a:pt x="40" y="66"/>
                </a:lnTo>
                <a:lnTo>
                  <a:pt x="32" y="48"/>
                </a:lnTo>
                <a:lnTo>
                  <a:pt x="30" y="48"/>
                </a:lnTo>
                <a:lnTo>
                  <a:pt x="30" y="48"/>
                </a:lnTo>
                <a:lnTo>
                  <a:pt x="22" y="66"/>
                </a:lnTo>
                <a:lnTo>
                  <a:pt x="12" y="84"/>
                </a:lnTo>
                <a:lnTo>
                  <a:pt x="0" y="84"/>
                </a:lnTo>
                <a:lnTo>
                  <a:pt x="26" y="42"/>
                </a:lnTo>
                <a:lnTo>
                  <a:pt x="2" y="0"/>
                </a:lnTo>
                <a:lnTo>
                  <a:pt x="12" y="0"/>
                </a:lnTo>
                <a:lnTo>
                  <a:pt x="24" y="20"/>
                </a:lnTo>
                <a:lnTo>
                  <a:pt x="24" y="20"/>
                </a:lnTo>
                <a:lnTo>
                  <a:pt x="32" y="34"/>
                </a:lnTo>
                <a:lnTo>
                  <a:pt x="32" y="34"/>
                </a:lnTo>
                <a:lnTo>
                  <a:pt x="32" y="34"/>
                </a:lnTo>
                <a:lnTo>
                  <a:pt x="40" y="20"/>
                </a:lnTo>
                <a:lnTo>
                  <a:pt x="52" y="0"/>
                </a:lnTo>
                <a:lnTo>
                  <a:pt x="62" y="0"/>
                </a:lnTo>
                <a:lnTo>
                  <a:pt x="36" y="40"/>
                </a:lnTo>
                <a:lnTo>
                  <a:pt x="62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6" name="Freeform 487"/>
          <p:cNvSpPr>
            <a:spLocks/>
          </p:cNvSpPr>
          <p:nvPr/>
        </p:nvSpPr>
        <p:spPr bwMode="auto">
          <a:xfrm>
            <a:off x="5210629" y="9784772"/>
            <a:ext cx="2217284" cy="800100"/>
          </a:xfrm>
          <a:custGeom>
            <a:avLst/>
            <a:gdLst/>
            <a:ahLst/>
            <a:cxnLst>
              <a:cxn ang="0">
                <a:pos x="1500" y="458"/>
              </a:cxn>
              <a:cxn ang="0">
                <a:pos x="1500" y="458"/>
              </a:cxn>
              <a:cxn ang="0">
                <a:pos x="1500" y="468"/>
              </a:cxn>
              <a:cxn ang="0">
                <a:pos x="1498" y="476"/>
              </a:cxn>
              <a:cxn ang="0">
                <a:pos x="1494" y="484"/>
              </a:cxn>
              <a:cxn ang="0">
                <a:pos x="1488" y="490"/>
              </a:cxn>
              <a:cxn ang="0">
                <a:pos x="1480" y="496"/>
              </a:cxn>
              <a:cxn ang="0">
                <a:pos x="1474" y="500"/>
              </a:cxn>
              <a:cxn ang="0">
                <a:pos x="1464" y="502"/>
              </a:cxn>
              <a:cxn ang="0">
                <a:pos x="1456" y="504"/>
              </a:cxn>
              <a:cxn ang="0">
                <a:pos x="44" y="504"/>
              </a:cxn>
              <a:cxn ang="0">
                <a:pos x="44" y="504"/>
              </a:cxn>
              <a:cxn ang="0">
                <a:pos x="36" y="502"/>
              </a:cxn>
              <a:cxn ang="0">
                <a:pos x="28" y="500"/>
              </a:cxn>
              <a:cxn ang="0">
                <a:pos x="20" y="496"/>
              </a:cxn>
              <a:cxn ang="0">
                <a:pos x="12" y="490"/>
              </a:cxn>
              <a:cxn ang="0">
                <a:pos x="8" y="484"/>
              </a:cxn>
              <a:cxn ang="0">
                <a:pos x="2" y="476"/>
              </a:cxn>
              <a:cxn ang="0">
                <a:pos x="0" y="468"/>
              </a:cxn>
              <a:cxn ang="0">
                <a:pos x="0" y="458"/>
              </a:cxn>
              <a:cxn ang="0">
                <a:pos x="0" y="44"/>
              </a:cxn>
              <a:cxn ang="0">
                <a:pos x="0" y="44"/>
              </a:cxn>
              <a:cxn ang="0">
                <a:pos x="0" y="36"/>
              </a:cxn>
              <a:cxn ang="0">
                <a:pos x="2" y="28"/>
              </a:cxn>
              <a:cxn ang="0">
                <a:pos x="8" y="20"/>
              </a:cxn>
              <a:cxn ang="0">
                <a:pos x="12" y="12"/>
              </a:cxn>
              <a:cxn ang="0">
                <a:pos x="20" y="8"/>
              </a:cxn>
              <a:cxn ang="0">
                <a:pos x="28" y="2"/>
              </a:cxn>
              <a:cxn ang="0">
                <a:pos x="36" y="0"/>
              </a:cxn>
              <a:cxn ang="0">
                <a:pos x="44" y="0"/>
              </a:cxn>
              <a:cxn ang="0">
                <a:pos x="1456" y="0"/>
              </a:cxn>
              <a:cxn ang="0">
                <a:pos x="1456" y="0"/>
              </a:cxn>
              <a:cxn ang="0">
                <a:pos x="1464" y="0"/>
              </a:cxn>
              <a:cxn ang="0">
                <a:pos x="1474" y="2"/>
              </a:cxn>
              <a:cxn ang="0">
                <a:pos x="1480" y="8"/>
              </a:cxn>
              <a:cxn ang="0">
                <a:pos x="1488" y="12"/>
              </a:cxn>
              <a:cxn ang="0">
                <a:pos x="1494" y="20"/>
              </a:cxn>
              <a:cxn ang="0">
                <a:pos x="1498" y="28"/>
              </a:cxn>
              <a:cxn ang="0">
                <a:pos x="1500" y="36"/>
              </a:cxn>
              <a:cxn ang="0">
                <a:pos x="1500" y="44"/>
              </a:cxn>
              <a:cxn ang="0">
                <a:pos x="1500" y="458"/>
              </a:cxn>
            </a:cxnLst>
            <a:rect l="0" t="0" r="r" b="b"/>
            <a:pathLst>
              <a:path w="1500" h="504">
                <a:moveTo>
                  <a:pt x="1500" y="458"/>
                </a:moveTo>
                <a:lnTo>
                  <a:pt x="1500" y="458"/>
                </a:lnTo>
                <a:lnTo>
                  <a:pt x="1500" y="468"/>
                </a:lnTo>
                <a:lnTo>
                  <a:pt x="1498" y="476"/>
                </a:lnTo>
                <a:lnTo>
                  <a:pt x="1494" y="484"/>
                </a:lnTo>
                <a:lnTo>
                  <a:pt x="1488" y="490"/>
                </a:lnTo>
                <a:lnTo>
                  <a:pt x="1480" y="496"/>
                </a:lnTo>
                <a:lnTo>
                  <a:pt x="1474" y="500"/>
                </a:lnTo>
                <a:lnTo>
                  <a:pt x="1464" y="502"/>
                </a:lnTo>
                <a:lnTo>
                  <a:pt x="1456" y="504"/>
                </a:lnTo>
                <a:lnTo>
                  <a:pt x="44" y="504"/>
                </a:lnTo>
                <a:lnTo>
                  <a:pt x="44" y="504"/>
                </a:lnTo>
                <a:lnTo>
                  <a:pt x="36" y="502"/>
                </a:lnTo>
                <a:lnTo>
                  <a:pt x="28" y="500"/>
                </a:lnTo>
                <a:lnTo>
                  <a:pt x="20" y="496"/>
                </a:lnTo>
                <a:lnTo>
                  <a:pt x="12" y="490"/>
                </a:lnTo>
                <a:lnTo>
                  <a:pt x="8" y="484"/>
                </a:lnTo>
                <a:lnTo>
                  <a:pt x="2" y="476"/>
                </a:lnTo>
                <a:lnTo>
                  <a:pt x="0" y="468"/>
                </a:lnTo>
                <a:lnTo>
                  <a:pt x="0" y="458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8" y="20"/>
                </a:lnTo>
                <a:lnTo>
                  <a:pt x="12" y="12"/>
                </a:lnTo>
                <a:lnTo>
                  <a:pt x="20" y="8"/>
                </a:lnTo>
                <a:lnTo>
                  <a:pt x="28" y="2"/>
                </a:lnTo>
                <a:lnTo>
                  <a:pt x="36" y="0"/>
                </a:lnTo>
                <a:lnTo>
                  <a:pt x="44" y="0"/>
                </a:lnTo>
                <a:lnTo>
                  <a:pt x="1456" y="0"/>
                </a:lnTo>
                <a:lnTo>
                  <a:pt x="1456" y="0"/>
                </a:lnTo>
                <a:lnTo>
                  <a:pt x="1464" y="0"/>
                </a:lnTo>
                <a:lnTo>
                  <a:pt x="1474" y="2"/>
                </a:lnTo>
                <a:lnTo>
                  <a:pt x="1480" y="8"/>
                </a:lnTo>
                <a:lnTo>
                  <a:pt x="1488" y="12"/>
                </a:lnTo>
                <a:lnTo>
                  <a:pt x="1494" y="20"/>
                </a:lnTo>
                <a:lnTo>
                  <a:pt x="1498" y="28"/>
                </a:lnTo>
                <a:lnTo>
                  <a:pt x="1500" y="36"/>
                </a:lnTo>
                <a:lnTo>
                  <a:pt x="1500" y="44"/>
                </a:lnTo>
                <a:lnTo>
                  <a:pt x="1500" y="458"/>
                </a:lnTo>
                <a:close/>
              </a:path>
            </a:pathLst>
          </a:custGeom>
          <a:solidFill>
            <a:srgbClr val="CBE3F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627" name="Rectangle 488"/>
          <p:cNvSpPr>
            <a:spLocks noChangeArrowheads="1"/>
          </p:cNvSpPr>
          <p:nvPr/>
        </p:nvSpPr>
        <p:spPr bwMode="auto">
          <a:xfrm>
            <a:off x="5423576" y="10337222"/>
            <a:ext cx="16351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http://www.askult.com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628" name="Rectangle 489"/>
          <p:cNvSpPr>
            <a:spLocks noChangeArrowheads="1"/>
          </p:cNvSpPr>
          <p:nvPr/>
        </p:nvSpPr>
        <p:spPr bwMode="auto">
          <a:xfrm>
            <a:off x="5398176" y="9873672"/>
            <a:ext cx="17504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1300" dirty="0" smtClean="0">
                <a:solidFill>
                  <a:srgbClr val="0000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〒</a:t>
            </a:r>
            <a:r>
              <a:rPr lang="en-US" altLang="zh-TW" sz="1300" dirty="0" smtClean="0">
                <a:solidFill>
                  <a:srgbClr val="0000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135-0061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1300" dirty="0" smtClean="0">
                <a:solidFill>
                  <a:srgbClr val="0000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東京都江東区豊洲</a:t>
            </a:r>
            <a:r>
              <a:rPr lang="en-US" altLang="zh-TW" sz="1300" dirty="0" smtClean="0">
                <a:solidFill>
                  <a:srgbClr val="0000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3-2-3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821" name="Freeform 493"/>
          <p:cNvSpPr>
            <a:spLocks/>
          </p:cNvSpPr>
          <p:nvPr/>
        </p:nvSpPr>
        <p:spPr bwMode="auto">
          <a:xfrm>
            <a:off x="-106363" y="7733722"/>
            <a:ext cx="2057400" cy="695325"/>
          </a:xfrm>
          <a:custGeom>
            <a:avLst/>
            <a:gdLst/>
            <a:ahLst/>
            <a:cxnLst>
              <a:cxn ang="0">
                <a:pos x="1282" y="182"/>
              </a:cxn>
              <a:cxn ang="0">
                <a:pos x="1244" y="154"/>
              </a:cxn>
              <a:cxn ang="0">
                <a:pos x="1270" y="94"/>
              </a:cxn>
              <a:cxn ang="0">
                <a:pos x="1230" y="62"/>
              </a:cxn>
              <a:cxn ang="0">
                <a:pos x="1260" y="0"/>
              </a:cxn>
              <a:cxn ang="0">
                <a:pos x="0" y="162"/>
              </a:cxn>
              <a:cxn ang="0">
                <a:pos x="36" y="438"/>
              </a:cxn>
              <a:cxn ang="0">
                <a:pos x="1296" y="276"/>
              </a:cxn>
              <a:cxn ang="0">
                <a:pos x="1254" y="234"/>
              </a:cxn>
              <a:cxn ang="0">
                <a:pos x="1282" y="182"/>
              </a:cxn>
            </a:cxnLst>
            <a:rect l="0" t="0" r="r" b="b"/>
            <a:pathLst>
              <a:path w="1296" h="438">
                <a:moveTo>
                  <a:pt x="1282" y="182"/>
                </a:moveTo>
                <a:lnTo>
                  <a:pt x="1244" y="154"/>
                </a:lnTo>
                <a:lnTo>
                  <a:pt x="1270" y="94"/>
                </a:lnTo>
                <a:lnTo>
                  <a:pt x="1230" y="62"/>
                </a:lnTo>
                <a:lnTo>
                  <a:pt x="1260" y="0"/>
                </a:lnTo>
                <a:lnTo>
                  <a:pt x="0" y="162"/>
                </a:lnTo>
                <a:lnTo>
                  <a:pt x="36" y="438"/>
                </a:lnTo>
                <a:lnTo>
                  <a:pt x="1296" y="276"/>
                </a:lnTo>
                <a:lnTo>
                  <a:pt x="1254" y="234"/>
                </a:lnTo>
                <a:lnTo>
                  <a:pt x="1282" y="1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22" name="Freeform 494"/>
          <p:cNvSpPr>
            <a:spLocks/>
          </p:cNvSpPr>
          <p:nvPr/>
        </p:nvSpPr>
        <p:spPr bwMode="auto">
          <a:xfrm>
            <a:off x="2074862" y="7895647"/>
            <a:ext cx="2190750" cy="327025"/>
          </a:xfrm>
          <a:custGeom>
            <a:avLst/>
            <a:gdLst/>
            <a:ahLst/>
            <a:cxnLst>
              <a:cxn ang="0">
                <a:pos x="1380" y="130"/>
              </a:cxn>
              <a:cxn ang="0">
                <a:pos x="1380" y="130"/>
              </a:cxn>
              <a:cxn ang="0">
                <a:pos x="1380" y="146"/>
              </a:cxn>
              <a:cxn ang="0">
                <a:pos x="1374" y="160"/>
              </a:cxn>
              <a:cxn ang="0">
                <a:pos x="1368" y="172"/>
              </a:cxn>
              <a:cxn ang="0">
                <a:pos x="1358" y="184"/>
              </a:cxn>
              <a:cxn ang="0">
                <a:pos x="1346" y="192"/>
              </a:cxn>
              <a:cxn ang="0">
                <a:pos x="1334" y="200"/>
              </a:cxn>
              <a:cxn ang="0">
                <a:pos x="1318" y="204"/>
              </a:cxn>
              <a:cxn ang="0">
                <a:pos x="1302" y="206"/>
              </a:cxn>
              <a:cxn ang="0">
                <a:pos x="78" y="206"/>
              </a:cxn>
              <a:cxn ang="0">
                <a:pos x="78" y="206"/>
              </a:cxn>
              <a:cxn ang="0">
                <a:pos x="62" y="204"/>
              </a:cxn>
              <a:cxn ang="0">
                <a:pos x="48" y="200"/>
              </a:cxn>
              <a:cxn ang="0">
                <a:pos x="34" y="192"/>
              </a:cxn>
              <a:cxn ang="0">
                <a:pos x="24" y="184"/>
              </a:cxn>
              <a:cxn ang="0">
                <a:pos x="14" y="172"/>
              </a:cxn>
              <a:cxn ang="0">
                <a:pos x="6" y="160"/>
              </a:cxn>
              <a:cxn ang="0">
                <a:pos x="2" y="146"/>
              </a:cxn>
              <a:cxn ang="0">
                <a:pos x="0" y="130"/>
              </a:cxn>
              <a:cxn ang="0">
                <a:pos x="0" y="76"/>
              </a:cxn>
              <a:cxn ang="0">
                <a:pos x="0" y="76"/>
              </a:cxn>
              <a:cxn ang="0">
                <a:pos x="2" y="60"/>
              </a:cxn>
              <a:cxn ang="0">
                <a:pos x="6" y="46"/>
              </a:cxn>
              <a:cxn ang="0">
                <a:pos x="14" y="34"/>
              </a:cxn>
              <a:cxn ang="0">
                <a:pos x="24" y="22"/>
              </a:cxn>
              <a:cxn ang="0">
                <a:pos x="34" y="14"/>
              </a:cxn>
              <a:cxn ang="0">
                <a:pos x="48" y="6"/>
              </a:cxn>
              <a:cxn ang="0">
                <a:pos x="62" y="2"/>
              </a:cxn>
              <a:cxn ang="0">
                <a:pos x="78" y="0"/>
              </a:cxn>
              <a:cxn ang="0">
                <a:pos x="1302" y="0"/>
              </a:cxn>
              <a:cxn ang="0">
                <a:pos x="1302" y="0"/>
              </a:cxn>
              <a:cxn ang="0">
                <a:pos x="1318" y="2"/>
              </a:cxn>
              <a:cxn ang="0">
                <a:pos x="1334" y="6"/>
              </a:cxn>
              <a:cxn ang="0">
                <a:pos x="1346" y="14"/>
              </a:cxn>
              <a:cxn ang="0">
                <a:pos x="1358" y="22"/>
              </a:cxn>
              <a:cxn ang="0">
                <a:pos x="1368" y="34"/>
              </a:cxn>
              <a:cxn ang="0">
                <a:pos x="1374" y="46"/>
              </a:cxn>
              <a:cxn ang="0">
                <a:pos x="1380" y="60"/>
              </a:cxn>
              <a:cxn ang="0">
                <a:pos x="1380" y="76"/>
              </a:cxn>
              <a:cxn ang="0">
                <a:pos x="1380" y="130"/>
              </a:cxn>
            </a:cxnLst>
            <a:rect l="0" t="0" r="r" b="b"/>
            <a:pathLst>
              <a:path w="1380" h="206">
                <a:moveTo>
                  <a:pt x="1380" y="130"/>
                </a:moveTo>
                <a:lnTo>
                  <a:pt x="1380" y="130"/>
                </a:lnTo>
                <a:lnTo>
                  <a:pt x="1380" y="146"/>
                </a:lnTo>
                <a:lnTo>
                  <a:pt x="1374" y="160"/>
                </a:lnTo>
                <a:lnTo>
                  <a:pt x="1368" y="172"/>
                </a:lnTo>
                <a:lnTo>
                  <a:pt x="1358" y="184"/>
                </a:lnTo>
                <a:lnTo>
                  <a:pt x="1346" y="192"/>
                </a:lnTo>
                <a:lnTo>
                  <a:pt x="1334" y="200"/>
                </a:lnTo>
                <a:lnTo>
                  <a:pt x="1318" y="204"/>
                </a:lnTo>
                <a:lnTo>
                  <a:pt x="1302" y="206"/>
                </a:lnTo>
                <a:lnTo>
                  <a:pt x="78" y="206"/>
                </a:lnTo>
                <a:lnTo>
                  <a:pt x="78" y="206"/>
                </a:lnTo>
                <a:lnTo>
                  <a:pt x="62" y="204"/>
                </a:lnTo>
                <a:lnTo>
                  <a:pt x="48" y="200"/>
                </a:lnTo>
                <a:lnTo>
                  <a:pt x="34" y="192"/>
                </a:lnTo>
                <a:lnTo>
                  <a:pt x="24" y="184"/>
                </a:lnTo>
                <a:lnTo>
                  <a:pt x="14" y="172"/>
                </a:lnTo>
                <a:lnTo>
                  <a:pt x="6" y="160"/>
                </a:lnTo>
                <a:lnTo>
                  <a:pt x="2" y="146"/>
                </a:lnTo>
                <a:lnTo>
                  <a:pt x="0" y="130"/>
                </a:lnTo>
                <a:lnTo>
                  <a:pt x="0" y="76"/>
                </a:lnTo>
                <a:lnTo>
                  <a:pt x="0" y="76"/>
                </a:lnTo>
                <a:lnTo>
                  <a:pt x="2" y="60"/>
                </a:lnTo>
                <a:lnTo>
                  <a:pt x="6" y="46"/>
                </a:lnTo>
                <a:lnTo>
                  <a:pt x="14" y="34"/>
                </a:lnTo>
                <a:lnTo>
                  <a:pt x="24" y="22"/>
                </a:lnTo>
                <a:lnTo>
                  <a:pt x="34" y="14"/>
                </a:lnTo>
                <a:lnTo>
                  <a:pt x="48" y="6"/>
                </a:lnTo>
                <a:lnTo>
                  <a:pt x="62" y="2"/>
                </a:lnTo>
                <a:lnTo>
                  <a:pt x="78" y="0"/>
                </a:lnTo>
                <a:lnTo>
                  <a:pt x="1302" y="0"/>
                </a:lnTo>
                <a:lnTo>
                  <a:pt x="1302" y="0"/>
                </a:lnTo>
                <a:lnTo>
                  <a:pt x="1318" y="2"/>
                </a:lnTo>
                <a:lnTo>
                  <a:pt x="1334" y="6"/>
                </a:lnTo>
                <a:lnTo>
                  <a:pt x="1346" y="14"/>
                </a:lnTo>
                <a:lnTo>
                  <a:pt x="1358" y="22"/>
                </a:lnTo>
                <a:lnTo>
                  <a:pt x="1368" y="34"/>
                </a:lnTo>
                <a:lnTo>
                  <a:pt x="1374" y="46"/>
                </a:lnTo>
                <a:lnTo>
                  <a:pt x="1380" y="60"/>
                </a:lnTo>
                <a:lnTo>
                  <a:pt x="1380" y="76"/>
                </a:lnTo>
                <a:lnTo>
                  <a:pt x="1380" y="130"/>
                </a:lnTo>
                <a:close/>
              </a:path>
            </a:pathLst>
          </a:custGeom>
          <a:solidFill>
            <a:srgbClr val="EA551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23" name="Rectangle 495"/>
          <p:cNvSpPr>
            <a:spLocks noChangeArrowheads="1"/>
          </p:cNvSpPr>
          <p:nvPr/>
        </p:nvSpPr>
        <p:spPr bwMode="auto">
          <a:xfrm>
            <a:off x="2173287" y="7955972"/>
            <a:ext cx="206533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700" dirty="0" smtClean="0">
                <a:solidFill>
                  <a:srgbClr val="FFFFFF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8:00</a:t>
            </a:r>
            <a:r>
              <a:rPr lang="ja-JP" altLang="en-US" sz="1700" dirty="0" smtClean="0">
                <a:solidFill>
                  <a:srgbClr val="FFFFFF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集合（○○○駅）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829" name="Rectangle 501"/>
          <p:cNvSpPr>
            <a:spLocks noChangeArrowheads="1"/>
          </p:cNvSpPr>
          <p:nvPr/>
        </p:nvSpPr>
        <p:spPr bwMode="auto">
          <a:xfrm>
            <a:off x="446087" y="8422697"/>
            <a:ext cx="69329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9:00</a:t>
            </a:r>
            <a:r>
              <a:rPr lang="ja-JP" altLang="en-US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出発　▶▶　　</a:t>
            </a:r>
            <a:r>
              <a:rPr lang="en-US" altLang="ja-JP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10:00 △△△SA</a:t>
            </a:r>
            <a:r>
              <a:rPr lang="ja-JP" altLang="en-US" sz="1400" dirty="0" err="1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にて</a:t>
            </a:r>
            <a:r>
              <a:rPr lang="ja-JP" altLang="en-US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朝食　▶▶　　</a:t>
            </a:r>
            <a:r>
              <a:rPr lang="en-US" altLang="zh-TW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11:30×××</a:t>
            </a:r>
            <a:r>
              <a:rPr lang="zh-TW" altLang="en-US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湖（遊覧船乗船</a:t>
            </a:r>
            <a:r>
              <a:rPr lang="en-US" altLang="zh-TW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/</a:t>
            </a:r>
            <a:r>
              <a:rPr lang="zh-TW" altLang="en-US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自由散策）</a:t>
            </a:r>
            <a:r>
              <a:rPr lang="ja-JP" altLang="en-US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　</a:t>
            </a:r>
            <a:r>
              <a:rPr lang="zh-TW" altLang="en-US" sz="14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▶▶</a:t>
            </a:r>
            <a:endParaRPr lang="en-US" altLang="zh-TW" sz="1400" dirty="0" smtClean="0">
              <a:solidFill>
                <a:srgbClr val="200100"/>
              </a:solidFill>
              <a:latin typeface="ＭＳ Ｐゴシック" pitchFamily="50" charset="-128"/>
              <a:ea typeface="ＭＳ Ｐゴシック" pitchFamily="50" charset="-128"/>
              <a:cs typeface="ＭＳ Ｐゴシック" pitchFamily="50" charset="-128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dirty="0" smtClean="0"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12:30□□□</a:t>
            </a:r>
            <a:r>
              <a:rPr lang="ja-JP" altLang="en-US" sz="1400" dirty="0" smtClean="0"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レストランにて昼食　▶▶　　</a:t>
            </a:r>
            <a:r>
              <a:rPr lang="en-US" altLang="ja-JP" sz="1400" dirty="0" smtClean="0"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12:30〜13:30 ○×</a:t>
            </a:r>
            <a:r>
              <a:rPr lang="ja-JP" altLang="en-US" sz="1400" dirty="0" smtClean="0"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農園（味覚狩り体験）　▶▶</a:t>
            </a:r>
            <a:endParaRPr lang="en-US" altLang="ja-JP" sz="1400" dirty="0" smtClean="0">
              <a:latin typeface="ＭＳ Ｐゴシック" pitchFamily="50" charset="-128"/>
              <a:ea typeface="ＭＳ Ｐゴシック" pitchFamily="50" charset="-128"/>
              <a:cs typeface="ＭＳ Ｐゴシック" pitchFamily="50" charset="-128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dirty="0" smtClean="0"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17:00</a:t>
            </a:r>
            <a:r>
              <a:rPr lang="ja-JP" altLang="en-US" sz="1400" dirty="0" smtClean="0"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解散（○○○駅）</a:t>
            </a:r>
            <a:endParaRPr kumimoji="1" lang="ja-JP" altLang="ja-JP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ＭＳ Ｐゴシック" pitchFamily="50" charset="-128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714" name="Freeform 549"/>
          <p:cNvSpPr>
            <a:spLocks/>
          </p:cNvSpPr>
          <p:nvPr/>
        </p:nvSpPr>
        <p:spPr bwMode="auto">
          <a:xfrm>
            <a:off x="-115888" y="7689272"/>
            <a:ext cx="2057400" cy="692150"/>
          </a:xfrm>
          <a:custGeom>
            <a:avLst/>
            <a:gdLst/>
            <a:ahLst/>
            <a:cxnLst>
              <a:cxn ang="0">
                <a:pos x="1282" y="180"/>
              </a:cxn>
              <a:cxn ang="0">
                <a:pos x="1244" y="154"/>
              </a:cxn>
              <a:cxn ang="0">
                <a:pos x="1270" y="94"/>
              </a:cxn>
              <a:cxn ang="0">
                <a:pos x="1230" y="60"/>
              </a:cxn>
              <a:cxn ang="0">
                <a:pos x="1260" y="0"/>
              </a:cxn>
              <a:cxn ang="0">
                <a:pos x="0" y="162"/>
              </a:cxn>
              <a:cxn ang="0">
                <a:pos x="36" y="436"/>
              </a:cxn>
              <a:cxn ang="0">
                <a:pos x="1296" y="274"/>
              </a:cxn>
              <a:cxn ang="0">
                <a:pos x="1254" y="234"/>
              </a:cxn>
              <a:cxn ang="0">
                <a:pos x="1282" y="180"/>
              </a:cxn>
            </a:cxnLst>
            <a:rect l="0" t="0" r="r" b="b"/>
            <a:pathLst>
              <a:path w="1296" h="436">
                <a:moveTo>
                  <a:pt x="1282" y="180"/>
                </a:moveTo>
                <a:lnTo>
                  <a:pt x="1244" y="154"/>
                </a:lnTo>
                <a:lnTo>
                  <a:pt x="1270" y="94"/>
                </a:lnTo>
                <a:lnTo>
                  <a:pt x="1230" y="60"/>
                </a:lnTo>
                <a:lnTo>
                  <a:pt x="1260" y="0"/>
                </a:lnTo>
                <a:lnTo>
                  <a:pt x="0" y="162"/>
                </a:lnTo>
                <a:lnTo>
                  <a:pt x="36" y="436"/>
                </a:lnTo>
                <a:lnTo>
                  <a:pt x="1296" y="274"/>
                </a:lnTo>
                <a:lnTo>
                  <a:pt x="1254" y="234"/>
                </a:lnTo>
                <a:lnTo>
                  <a:pt x="1282" y="180"/>
                </a:lnTo>
                <a:close/>
              </a:path>
            </a:pathLst>
          </a:custGeom>
          <a:solidFill>
            <a:srgbClr val="AA432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15" name="Rectangle 550"/>
          <p:cNvSpPr>
            <a:spLocks noChangeArrowheads="1"/>
          </p:cNvSpPr>
          <p:nvPr/>
        </p:nvSpPr>
        <p:spPr bwMode="auto">
          <a:xfrm rot="21060000">
            <a:off x="344325" y="7888053"/>
            <a:ext cx="134652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100" b="1" i="0" u="none" strike="noStrike" cap="none" normalizeH="0" baseline="0" dirty="0" smtClean="0">
                <a:ln>
                  <a:noFill/>
                </a:ln>
                <a:solidFill>
                  <a:srgbClr val="FFF100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ツ</a:t>
            </a:r>
            <a:r>
              <a:rPr kumimoji="1" lang="ja-JP" altLang="en-US" sz="2100" b="1" i="0" u="none" strike="noStrike" cap="none" normalizeH="0" baseline="0" dirty="0" smtClean="0">
                <a:ln>
                  <a:noFill/>
                </a:ln>
                <a:solidFill>
                  <a:srgbClr val="FFF100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アー内容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61" name="Freeform 554"/>
          <p:cNvSpPr>
            <a:spLocks/>
          </p:cNvSpPr>
          <p:nvPr/>
        </p:nvSpPr>
        <p:spPr bwMode="auto">
          <a:xfrm>
            <a:off x="4151313" y="6292272"/>
            <a:ext cx="3892550" cy="1219200"/>
          </a:xfrm>
          <a:custGeom>
            <a:avLst/>
            <a:gdLst/>
            <a:ahLst/>
            <a:cxnLst>
              <a:cxn ang="0">
                <a:pos x="14" y="398"/>
              </a:cxn>
              <a:cxn ang="0">
                <a:pos x="54" y="372"/>
              </a:cxn>
              <a:cxn ang="0">
                <a:pos x="24" y="318"/>
              </a:cxn>
              <a:cxn ang="0">
                <a:pos x="60" y="296"/>
              </a:cxn>
              <a:cxn ang="0">
                <a:pos x="28" y="248"/>
              </a:cxn>
              <a:cxn ang="0">
                <a:pos x="28" y="248"/>
              </a:cxn>
              <a:cxn ang="0">
                <a:pos x="70" y="218"/>
              </a:cxn>
              <a:cxn ang="0">
                <a:pos x="42" y="164"/>
              </a:cxn>
              <a:cxn ang="0">
                <a:pos x="84" y="134"/>
              </a:cxn>
              <a:cxn ang="0">
                <a:pos x="52" y="82"/>
              </a:cxn>
              <a:cxn ang="0">
                <a:pos x="94" y="50"/>
              </a:cxn>
              <a:cxn ang="0">
                <a:pos x="58" y="0"/>
              </a:cxn>
              <a:cxn ang="0">
                <a:pos x="2452" y="288"/>
              </a:cxn>
              <a:cxn ang="0">
                <a:pos x="2394" y="768"/>
              </a:cxn>
              <a:cxn ang="0">
                <a:pos x="0" y="482"/>
              </a:cxn>
              <a:cxn ang="0">
                <a:pos x="0" y="470"/>
              </a:cxn>
              <a:cxn ang="0">
                <a:pos x="44" y="436"/>
              </a:cxn>
              <a:cxn ang="0">
                <a:pos x="14" y="398"/>
              </a:cxn>
            </a:cxnLst>
            <a:rect l="0" t="0" r="r" b="b"/>
            <a:pathLst>
              <a:path w="2452" h="768">
                <a:moveTo>
                  <a:pt x="14" y="398"/>
                </a:moveTo>
                <a:lnTo>
                  <a:pt x="54" y="372"/>
                </a:lnTo>
                <a:lnTo>
                  <a:pt x="24" y="318"/>
                </a:lnTo>
                <a:lnTo>
                  <a:pt x="60" y="296"/>
                </a:lnTo>
                <a:lnTo>
                  <a:pt x="28" y="248"/>
                </a:lnTo>
                <a:lnTo>
                  <a:pt x="28" y="248"/>
                </a:lnTo>
                <a:lnTo>
                  <a:pt x="70" y="218"/>
                </a:lnTo>
                <a:lnTo>
                  <a:pt x="42" y="164"/>
                </a:lnTo>
                <a:lnTo>
                  <a:pt x="84" y="134"/>
                </a:lnTo>
                <a:lnTo>
                  <a:pt x="52" y="82"/>
                </a:lnTo>
                <a:lnTo>
                  <a:pt x="94" y="50"/>
                </a:lnTo>
                <a:lnTo>
                  <a:pt x="58" y="0"/>
                </a:lnTo>
                <a:lnTo>
                  <a:pt x="2452" y="288"/>
                </a:lnTo>
                <a:lnTo>
                  <a:pt x="2394" y="768"/>
                </a:lnTo>
                <a:lnTo>
                  <a:pt x="0" y="482"/>
                </a:lnTo>
                <a:lnTo>
                  <a:pt x="0" y="470"/>
                </a:lnTo>
                <a:lnTo>
                  <a:pt x="44" y="436"/>
                </a:lnTo>
                <a:lnTo>
                  <a:pt x="14" y="398"/>
                </a:lnTo>
                <a:close/>
              </a:path>
            </a:pathLst>
          </a:custGeom>
          <a:solidFill>
            <a:srgbClr val="AA432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63" name="Rectangle 556"/>
          <p:cNvSpPr>
            <a:spLocks noChangeArrowheads="1"/>
          </p:cNvSpPr>
          <p:nvPr/>
        </p:nvSpPr>
        <p:spPr bwMode="auto">
          <a:xfrm rot="420000">
            <a:off x="5738813" y="6665335"/>
            <a:ext cx="552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大人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64" name="Rectangle 557"/>
          <p:cNvSpPr>
            <a:spLocks noChangeArrowheads="1"/>
          </p:cNvSpPr>
          <p:nvPr/>
        </p:nvSpPr>
        <p:spPr bwMode="auto">
          <a:xfrm rot="420000">
            <a:off x="6208561" y="6659441"/>
            <a:ext cx="101630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FFF100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4,980</a:t>
            </a:r>
            <a:endParaRPr kumimoji="1" lang="ja-JP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65" name="Rectangle 558"/>
          <p:cNvSpPr>
            <a:spLocks noChangeArrowheads="1"/>
          </p:cNvSpPr>
          <p:nvPr/>
        </p:nvSpPr>
        <p:spPr bwMode="auto">
          <a:xfrm rot="420000">
            <a:off x="7183438" y="6835197"/>
            <a:ext cx="3238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66" name="Rectangle 559"/>
          <p:cNvSpPr>
            <a:spLocks noChangeArrowheads="1"/>
          </p:cNvSpPr>
          <p:nvPr/>
        </p:nvSpPr>
        <p:spPr bwMode="auto">
          <a:xfrm rot="420000">
            <a:off x="5835650" y="7020935"/>
            <a:ext cx="4603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子供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67" name="Rectangle 560"/>
          <p:cNvSpPr>
            <a:spLocks noChangeArrowheads="1"/>
          </p:cNvSpPr>
          <p:nvPr/>
        </p:nvSpPr>
        <p:spPr bwMode="auto">
          <a:xfrm rot="420000">
            <a:off x="6244897" y="7052784"/>
            <a:ext cx="7245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smtClean="0">
                <a:ln>
                  <a:noFill/>
                </a:ln>
                <a:solidFill>
                  <a:srgbClr val="FFF100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3,980</a:t>
            </a:r>
            <a:endParaRPr kumimoji="1" lang="ja-JP" altLang="ja-JP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68" name="Rectangle 561"/>
          <p:cNvSpPr>
            <a:spLocks noChangeArrowheads="1"/>
          </p:cNvSpPr>
          <p:nvPr/>
        </p:nvSpPr>
        <p:spPr bwMode="auto">
          <a:xfrm rot="420000">
            <a:off x="6991350" y="7159047"/>
            <a:ext cx="269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pSp>
        <p:nvGrpSpPr>
          <p:cNvPr id="1828" name="グループ化 1827"/>
          <p:cNvGrpSpPr/>
          <p:nvPr/>
        </p:nvGrpSpPr>
        <p:grpSpPr>
          <a:xfrm>
            <a:off x="4535488" y="6466897"/>
            <a:ext cx="1104900" cy="622300"/>
            <a:chOff x="4535488" y="6550025"/>
            <a:chExt cx="1104900" cy="622300"/>
          </a:xfrm>
        </p:grpSpPr>
        <p:sp>
          <p:nvSpPr>
            <p:cNvPr id="1762" name="Freeform 555"/>
            <p:cNvSpPr>
              <a:spLocks/>
            </p:cNvSpPr>
            <p:nvPr/>
          </p:nvSpPr>
          <p:spPr bwMode="auto">
            <a:xfrm>
              <a:off x="4535488" y="6550025"/>
              <a:ext cx="1104900" cy="622300"/>
            </a:xfrm>
            <a:custGeom>
              <a:avLst/>
              <a:gdLst/>
              <a:ahLst/>
              <a:cxnLst>
                <a:cxn ang="0">
                  <a:pos x="696" y="240"/>
                </a:cxn>
                <a:cxn ang="0">
                  <a:pos x="684" y="278"/>
                </a:cxn>
                <a:cxn ang="0">
                  <a:pos x="658" y="312"/>
                </a:cxn>
                <a:cxn ang="0">
                  <a:pos x="622" y="340"/>
                </a:cxn>
                <a:cxn ang="0">
                  <a:pos x="576" y="362"/>
                </a:cxn>
                <a:cxn ang="0">
                  <a:pos x="522" y="378"/>
                </a:cxn>
                <a:cxn ang="0">
                  <a:pos x="460" y="388"/>
                </a:cxn>
                <a:cxn ang="0">
                  <a:pos x="394" y="392"/>
                </a:cxn>
                <a:cxn ang="0">
                  <a:pos x="324" y="386"/>
                </a:cxn>
                <a:cxn ang="0">
                  <a:pos x="288" y="380"/>
                </a:cxn>
                <a:cxn ang="0">
                  <a:pos x="222" y="364"/>
                </a:cxn>
                <a:cxn ang="0">
                  <a:pos x="160" y="342"/>
                </a:cxn>
                <a:cxn ang="0">
                  <a:pos x="108" y="314"/>
                </a:cxn>
                <a:cxn ang="0">
                  <a:pos x="64" y="282"/>
                </a:cxn>
                <a:cxn ang="0">
                  <a:pos x="30" y="248"/>
                </a:cxn>
                <a:cxn ang="0">
                  <a:pos x="8" y="210"/>
                </a:cxn>
                <a:cxn ang="0">
                  <a:pos x="0" y="170"/>
                </a:cxn>
                <a:cxn ang="0">
                  <a:pos x="0" y="150"/>
                </a:cxn>
                <a:cxn ang="0">
                  <a:pos x="12" y="114"/>
                </a:cxn>
                <a:cxn ang="0">
                  <a:pos x="38" y="80"/>
                </a:cxn>
                <a:cxn ang="0">
                  <a:pos x="74" y="52"/>
                </a:cxn>
                <a:cxn ang="0">
                  <a:pos x="120" y="30"/>
                </a:cxn>
                <a:cxn ang="0">
                  <a:pos x="174" y="12"/>
                </a:cxn>
                <a:cxn ang="0">
                  <a:pos x="236" y="2"/>
                </a:cxn>
                <a:cxn ang="0">
                  <a:pos x="302" y="0"/>
                </a:cxn>
                <a:cxn ang="0">
                  <a:pos x="372" y="6"/>
                </a:cxn>
                <a:cxn ang="0">
                  <a:pos x="408" y="10"/>
                </a:cxn>
                <a:cxn ang="0">
                  <a:pos x="474" y="26"/>
                </a:cxn>
                <a:cxn ang="0">
                  <a:pos x="536" y="50"/>
                </a:cxn>
                <a:cxn ang="0">
                  <a:pos x="588" y="78"/>
                </a:cxn>
                <a:cxn ang="0">
                  <a:pos x="632" y="108"/>
                </a:cxn>
                <a:cxn ang="0">
                  <a:pos x="666" y="144"/>
                </a:cxn>
                <a:cxn ang="0">
                  <a:pos x="688" y="182"/>
                </a:cxn>
                <a:cxn ang="0">
                  <a:pos x="696" y="220"/>
                </a:cxn>
                <a:cxn ang="0">
                  <a:pos x="696" y="240"/>
                </a:cxn>
              </a:cxnLst>
              <a:rect l="0" t="0" r="r" b="b"/>
              <a:pathLst>
                <a:path w="696" h="392">
                  <a:moveTo>
                    <a:pt x="696" y="240"/>
                  </a:moveTo>
                  <a:lnTo>
                    <a:pt x="696" y="240"/>
                  </a:lnTo>
                  <a:lnTo>
                    <a:pt x="692" y="260"/>
                  </a:lnTo>
                  <a:lnTo>
                    <a:pt x="684" y="278"/>
                  </a:lnTo>
                  <a:lnTo>
                    <a:pt x="672" y="296"/>
                  </a:lnTo>
                  <a:lnTo>
                    <a:pt x="658" y="312"/>
                  </a:lnTo>
                  <a:lnTo>
                    <a:pt x="642" y="326"/>
                  </a:lnTo>
                  <a:lnTo>
                    <a:pt x="622" y="340"/>
                  </a:lnTo>
                  <a:lnTo>
                    <a:pt x="600" y="352"/>
                  </a:lnTo>
                  <a:lnTo>
                    <a:pt x="576" y="362"/>
                  </a:lnTo>
                  <a:lnTo>
                    <a:pt x="550" y="372"/>
                  </a:lnTo>
                  <a:lnTo>
                    <a:pt x="522" y="378"/>
                  </a:lnTo>
                  <a:lnTo>
                    <a:pt x="492" y="384"/>
                  </a:lnTo>
                  <a:lnTo>
                    <a:pt x="460" y="388"/>
                  </a:lnTo>
                  <a:lnTo>
                    <a:pt x="428" y="390"/>
                  </a:lnTo>
                  <a:lnTo>
                    <a:pt x="394" y="392"/>
                  </a:lnTo>
                  <a:lnTo>
                    <a:pt x="360" y="390"/>
                  </a:lnTo>
                  <a:lnTo>
                    <a:pt x="324" y="386"/>
                  </a:lnTo>
                  <a:lnTo>
                    <a:pt x="324" y="386"/>
                  </a:lnTo>
                  <a:lnTo>
                    <a:pt x="288" y="380"/>
                  </a:lnTo>
                  <a:lnTo>
                    <a:pt x="254" y="374"/>
                  </a:lnTo>
                  <a:lnTo>
                    <a:pt x="222" y="364"/>
                  </a:lnTo>
                  <a:lnTo>
                    <a:pt x="190" y="354"/>
                  </a:lnTo>
                  <a:lnTo>
                    <a:pt x="160" y="342"/>
                  </a:lnTo>
                  <a:lnTo>
                    <a:pt x="134" y="328"/>
                  </a:lnTo>
                  <a:lnTo>
                    <a:pt x="108" y="314"/>
                  </a:lnTo>
                  <a:lnTo>
                    <a:pt x="84" y="298"/>
                  </a:lnTo>
                  <a:lnTo>
                    <a:pt x="64" y="282"/>
                  </a:lnTo>
                  <a:lnTo>
                    <a:pt x="46" y="266"/>
                  </a:lnTo>
                  <a:lnTo>
                    <a:pt x="30" y="248"/>
                  </a:lnTo>
                  <a:lnTo>
                    <a:pt x="18" y="228"/>
                  </a:lnTo>
                  <a:lnTo>
                    <a:pt x="8" y="210"/>
                  </a:lnTo>
                  <a:lnTo>
                    <a:pt x="2" y="190"/>
                  </a:lnTo>
                  <a:lnTo>
                    <a:pt x="0" y="17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4" y="132"/>
                  </a:lnTo>
                  <a:lnTo>
                    <a:pt x="12" y="114"/>
                  </a:lnTo>
                  <a:lnTo>
                    <a:pt x="24" y="96"/>
                  </a:lnTo>
                  <a:lnTo>
                    <a:pt x="38" y="80"/>
                  </a:lnTo>
                  <a:lnTo>
                    <a:pt x="54" y="66"/>
                  </a:lnTo>
                  <a:lnTo>
                    <a:pt x="74" y="52"/>
                  </a:lnTo>
                  <a:lnTo>
                    <a:pt x="96" y="40"/>
                  </a:lnTo>
                  <a:lnTo>
                    <a:pt x="120" y="30"/>
                  </a:lnTo>
                  <a:lnTo>
                    <a:pt x="146" y="20"/>
                  </a:lnTo>
                  <a:lnTo>
                    <a:pt x="174" y="12"/>
                  </a:lnTo>
                  <a:lnTo>
                    <a:pt x="204" y="6"/>
                  </a:lnTo>
                  <a:lnTo>
                    <a:pt x="236" y="2"/>
                  </a:lnTo>
                  <a:lnTo>
                    <a:pt x="268" y="0"/>
                  </a:lnTo>
                  <a:lnTo>
                    <a:pt x="302" y="0"/>
                  </a:lnTo>
                  <a:lnTo>
                    <a:pt x="336" y="2"/>
                  </a:lnTo>
                  <a:lnTo>
                    <a:pt x="372" y="6"/>
                  </a:lnTo>
                  <a:lnTo>
                    <a:pt x="372" y="6"/>
                  </a:lnTo>
                  <a:lnTo>
                    <a:pt x="408" y="10"/>
                  </a:lnTo>
                  <a:lnTo>
                    <a:pt x="442" y="18"/>
                  </a:lnTo>
                  <a:lnTo>
                    <a:pt x="474" y="26"/>
                  </a:lnTo>
                  <a:lnTo>
                    <a:pt x="506" y="38"/>
                  </a:lnTo>
                  <a:lnTo>
                    <a:pt x="536" y="50"/>
                  </a:lnTo>
                  <a:lnTo>
                    <a:pt x="562" y="62"/>
                  </a:lnTo>
                  <a:lnTo>
                    <a:pt x="588" y="78"/>
                  </a:lnTo>
                  <a:lnTo>
                    <a:pt x="612" y="92"/>
                  </a:lnTo>
                  <a:lnTo>
                    <a:pt x="632" y="108"/>
                  </a:lnTo>
                  <a:lnTo>
                    <a:pt x="650" y="126"/>
                  </a:lnTo>
                  <a:lnTo>
                    <a:pt x="666" y="144"/>
                  </a:lnTo>
                  <a:lnTo>
                    <a:pt x="678" y="162"/>
                  </a:lnTo>
                  <a:lnTo>
                    <a:pt x="688" y="182"/>
                  </a:lnTo>
                  <a:lnTo>
                    <a:pt x="694" y="202"/>
                  </a:lnTo>
                  <a:lnTo>
                    <a:pt x="696" y="220"/>
                  </a:lnTo>
                  <a:lnTo>
                    <a:pt x="696" y="240"/>
                  </a:lnTo>
                  <a:lnTo>
                    <a:pt x="696" y="240"/>
                  </a:lnTo>
                  <a:close/>
                </a:path>
              </a:pathLst>
            </a:custGeom>
            <a:solidFill>
              <a:srgbClr val="F39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69" name="Rectangle 562"/>
            <p:cNvSpPr>
              <a:spLocks noChangeArrowheads="1"/>
            </p:cNvSpPr>
            <p:nvPr/>
          </p:nvSpPr>
          <p:spPr bwMode="auto">
            <a:xfrm rot="420000">
              <a:off x="4883150" y="6607175"/>
              <a:ext cx="520700" cy="24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7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代金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70" name="Rectangle 563"/>
            <p:cNvSpPr>
              <a:spLocks noChangeArrowheads="1"/>
            </p:cNvSpPr>
            <p:nvPr/>
          </p:nvSpPr>
          <p:spPr bwMode="auto">
            <a:xfrm rot="420000">
              <a:off x="4712033" y="6817683"/>
              <a:ext cx="751809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7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お</a:t>
              </a:r>
              <a:r>
                <a:rPr kumimoji="1" lang="ja-JP" altLang="ja-JP" sz="17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1</a:t>
              </a:r>
              <a:r>
                <a:rPr kumimoji="1" lang="ja-JP" altLang="en-US" sz="17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人様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1826" name="グループ化 1825"/>
          <p:cNvGrpSpPr/>
          <p:nvPr/>
        </p:nvGrpSpPr>
        <p:grpSpPr>
          <a:xfrm>
            <a:off x="5678488" y="5562022"/>
            <a:ext cx="1641475" cy="615950"/>
            <a:chOff x="5678488" y="5645150"/>
            <a:chExt cx="1641475" cy="615950"/>
          </a:xfrm>
        </p:grpSpPr>
        <p:sp>
          <p:nvSpPr>
            <p:cNvPr id="1772" name="Freeform 565"/>
            <p:cNvSpPr>
              <a:spLocks/>
            </p:cNvSpPr>
            <p:nvPr/>
          </p:nvSpPr>
          <p:spPr bwMode="auto">
            <a:xfrm>
              <a:off x="5722938" y="5673725"/>
              <a:ext cx="1597025" cy="587375"/>
            </a:xfrm>
            <a:custGeom>
              <a:avLst/>
              <a:gdLst/>
              <a:ahLst/>
              <a:cxnLst>
                <a:cxn ang="0">
                  <a:pos x="974" y="0"/>
                </a:cxn>
                <a:cxn ang="0">
                  <a:pos x="768" y="30"/>
                </a:cxn>
                <a:cxn ang="0">
                  <a:pos x="122" y="132"/>
                </a:cxn>
                <a:cxn ang="0">
                  <a:pos x="0" y="150"/>
                </a:cxn>
                <a:cxn ang="0">
                  <a:pos x="30" y="172"/>
                </a:cxn>
                <a:cxn ang="0">
                  <a:pos x="8" y="216"/>
                </a:cxn>
                <a:cxn ang="0">
                  <a:pos x="8" y="222"/>
                </a:cxn>
                <a:cxn ang="0">
                  <a:pos x="52" y="250"/>
                </a:cxn>
                <a:cxn ang="0">
                  <a:pos x="20" y="298"/>
                </a:cxn>
                <a:cxn ang="0">
                  <a:pos x="20" y="300"/>
                </a:cxn>
                <a:cxn ang="0">
                  <a:pos x="62" y="332"/>
                </a:cxn>
                <a:cxn ang="0">
                  <a:pos x="30" y="368"/>
                </a:cxn>
                <a:cxn ang="0">
                  <a:pos x="30" y="370"/>
                </a:cxn>
                <a:cxn ang="0">
                  <a:pos x="156" y="350"/>
                </a:cxn>
                <a:cxn ang="0">
                  <a:pos x="884" y="238"/>
                </a:cxn>
                <a:cxn ang="0">
                  <a:pos x="1006" y="220"/>
                </a:cxn>
                <a:cxn ang="0">
                  <a:pos x="974" y="198"/>
                </a:cxn>
                <a:cxn ang="0">
                  <a:pos x="998" y="154"/>
                </a:cxn>
                <a:cxn ang="0">
                  <a:pos x="996" y="148"/>
                </a:cxn>
                <a:cxn ang="0">
                  <a:pos x="954" y="120"/>
                </a:cxn>
                <a:cxn ang="0">
                  <a:pos x="984" y="72"/>
                </a:cxn>
                <a:cxn ang="0">
                  <a:pos x="984" y="70"/>
                </a:cxn>
                <a:cxn ang="0">
                  <a:pos x="944" y="38"/>
                </a:cxn>
                <a:cxn ang="0">
                  <a:pos x="974" y="2"/>
                </a:cxn>
                <a:cxn ang="0">
                  <a:pos x="974" y="0"/>
                </a:cxn>
              </a:cxnLst>
              <a:rect l="0" t="0" r="r" b="b"/>
              <a:pathLst>
                <a:path w="1006" h="370">
                  <a:moveTo>
                    <a:pt x="974" y="0"/>
                  </a:moveTo>
                  <a:lnTo>
                    <a:pt x="768" y="30"/>
                  </a:lnTo>
                  <a:lnTo>
                    <a:pt x="122" y="132"/>
                  </a:lnTo>
                  <a:lnTo>
                    <a:pt x="0" y="150"/>
                  </a:lnTo>
                  <a:lnTo>
                    <a:pt x="30" y="172"/>
                  </a:lnTo>
                  <a:lnTo>
                    <a:pt x="8" y="216"/>
                  </a:lnTo>
                  <a:lnTo>
                    <a:pt x="8" y="222"/>
                  </a:lnTo>
                  <a:lnTo>
                    <a:pt x="52" y="250"/>
                  </a:lnTo>
                  <a:lnTo>
                    <a:pt x="20" y="298"/>
                  </a:lnTo>
                  <a:lnTo>
                    <a:pt x="20" y="300"/>
                  </a:lnTo>
                  <a:lnTo>
                    <a:pt x="62" y="332"/>
                  </a:lnTo>
                  <a:lnTo>
                    <a:pt x="30" y="368"/>
                  </a:lnTo>
                  <a:lnTo>
                    <a:pt x="30" y="370"/>
                  </a:lnTo>
                  <a:lnTo>
                    <a:pt x="156" y="350"/>
                  </a:lnTo>
                  <a:lnTo>
                    <a:pt x="884" y="238"/>
                  </a:lnTo>
                  <a:lnTo>
                    <a:pt x="1006" y="220"/>
                  </a:lnTo>
                  <a:lnTo>
                    <a:pt x="974" y="198"/>
                  </a:lnTo>
                  <a:lnTo>
                    <a:pt x="998" y="154"/>
                  </a:lnTo>
                  <a:lnTo>
                    <a:pt x="996" y="148"/>
                  </a:lnTo>
                  <a:lnTo>
                    <a:pt x="954" y="120"/>
                  </a:lnTo>
                  <a:lnTo>
                    <a:pt x="984" y="72"/>
                  </a:lnTo>
                  <a:lnTo>
                    <a:pt x="984" y="70"/>
                  </a:lnTo>
                  <a:lnTo>
                    <a:pt x="944" y="38"/>
                  </a:lnTo>
                  <a:lnTo>
                    <a:pt x="974" y="2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3" name="Freeform 566"/>
            <p:cNvSpPr>
              <a:spLocks/>
            </p:cNvSpPr>
            <p:nvPr/>
          </p:nvSpPr>
          <p:spPr bwMode="auto">
            <a:xfrm>
              <a:off x="5678488" y="5645150"/>
              <a:ext cx="1597025" cy="584200"/>
            </a:xfrm>
            <a:custGeom>
              <a:avLst/>
              <a:gdLst/>
              <a:ahLst/>
              <a:cxnLst>
                <a:cxn ang="0">
                  <a:pos x="976" y="0"/>
                </a:cxn>
                <a:cxn ang="0">
                  <a:pos x="770" y="28"/>
                </a:cxn>
                <a:cxn ang="0">
                  <a:pos x="122" y="130"/>
                </a:cxn>
                <a:cxn ang="0">
                  <a:pos x="0" y="148"/>
                </a:cxn>
                <a:cxn ang="0">
                  <a:pos x="32" y="170"/>
                </a:cxn>
                <a:cxn ang="0">
                  <a:pos x="8" y="214"/>
                </a:cxn>
                <a:cxn ang="0">
                  <a:pos x="10" y="220"/>
                </a:cxn>
                <a:cxn ang="0">
                  <a:pos x="52" y="250"/>
                </a:cxn>
                <a:cxn ang="0">
                  <a:pos x="22" y="296"/>
                </a:cxn>
                <a:cxn ang="0">
                  <a:pos x="22" y="298"/>
                </a:cxn>
                <a:cxn ang="0">
                  <a:pos x="62" y="330"/>
                </a:cxn>
                <a:cxn ang="0">
                  <a:pos x="32" y="366"/>
                </a:cxn>
                <a:cxn ang="0">
                  <a:pos x="32" y="368"/>
                </a:cxn>
                <a:cxn ang="0">
                  <a:pos x="156" y="348"/>
                </a:cxn>
                <a:cxn ang="0">
                  <a:pos x="804" y="248"/>
                </a:cxn>
                <a:cxn ang="0">
                  <a:pos x="1006" y="218"/>
                </a:cxn>
                <a:cxn ang="0">
                  <a:pos x="976" y="196"/>
                </a:cxn>
                <a:cxn ang="0">
                  <a:pos x="998" y="154"/>
                </a:cxn>
                <a:cxn ang="0">
                  <a:pos x="998" y="146"/>
                </a:cxn>
                <a:cxn ang="0">
                  <a:pos x="954" y="118"/>
                </a:cxn>
                <a:cxn ang="0">
                  <a:pos x="986" y="70"/>
                </a:cxn>
                <a:cxn ang="0">
                  <a:pos x="986" y="70"/>
                </a:cxn>
                <a:cxn ang="0">
                  <a:pos x="944" y="36"/>
                </a:cxn>
                <a:cxn ang="0">
                  <a:pos x="976" y="0"/>
                </a:cxn>
                <a:cxn ang="0">
                  <a:pos x="976" y="0"/>
                </a:cxn>
              </a:cxnLst>
              <a:rect l="0" t="0" r="r" b="b"/>
              <a:pathLst>
                <a:path w="1006" h="368">
                  <a:moveTo>
                    <a:pt x="976" y="0"/>
                  </a:moveTo>
                  <a:lnTo>
                    <a:pt x="770" y="28"/>
                  </a:lnTo>
                  <a:lnTo>
                    <a:pt x="122" y="130"/>
                  </a:lnTo>
                  <a:lnTo>
                    <a:pt x="0" y="148"/>
                  </a:lnTo>
                  <a:lnTo>
                    <a:pt x="32" y="170"/>
                  </a:lnTo>
                  <a:lnTo>
                    <a:pt x="8" y="214"/>
                  </a:lnTo>
                  <a:lnTo>
                    <a:pt x="10" y="220"/>
                  </a:lnTo>
                  <a:lnTo>
                    <a:pt x="52" y="250"/>
                  </a:lnTo>
                  <a:lnTo>
                    <a:pt x="22" y="296"/>
                  </a:lnTo>
                  <a:lnTo>
                    <a:pt x="22" y="298"/>
                  </a:lnTo>
                  <a:lnTo>
                    <a:pt x="62" y="330"/>
                  </a:lnTo>
                  <a:lnTo>
                    <a:pt x="32" y="366"/>
                  </a:lnTo>
                  <a:lnTo>
                    <a:pt x="32" y="368"/>
                  </a:lnTo>
                  <a:lnTo>
                    <a:pt x="156" y="348"/>
                  </a:lnTo>
                  <a:lnTo>
                    <a:pt x="804" y="248"/>
                  </a:lnTo>
                  <a:lnTo>
                    <a:pt x="1006" y="218"/>
                  </a:lnTo>
                  <a:lnTo>
                    <a:pt x="976" y="196"/>
                  </a:lnTo>
                  <a:lnTo>
                    <a:pt x="998" y="154"/>
                  </a:lnTo>
                  <a:lnTo>
                    <a:pt x="998" y="146"/>
                  </a:lnTo>
                  <a:lnTo>
                    <a:pt x="954" y="118"/>
                  </a:lnTo>
                  <a:lnTo>
                    <a:pt x="986" y="70"/>
                  </a:lnTo>
                  <a:lnTo>
                    <a:pt x="986" y="70"/>
                  </a:lnTo>
                  <a:lnTo>
                    <a:pt x="944" y="36"/>
                  </a:lnTo>
                  <a:lnTo>
                    <a:pt x="976" y="0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BCD5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4" name="Rectangle 567"/>
            <p:cNvSpPr>
              <a:spLocks noChangeArrowheads="1"/>
            </p:cNvSpPr>
            <p:nvPr/>
          </p:nvSpPr>
          <p:spPr bwMode="auto">
            <a:xfrm rot="21060000">
              <a:off x="5735784" y="5806236"/>
              <a:ext cx="154048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800" b="0" i="0" u="none" strike="noStrike" cap="none" normalizeH="0" baseline="0" dirty="0" smtClean="0">
                  <a:ln>
                    <a:noFill/>
                  </a:ln>
                  <a:solidFill>
                    <a:srgbClr val="6A3906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スポーツの</a:t>
              </a:r>
              <a:r>
                <a:rPr kumimoji="1" lang="ja-JP" altLang="en-US" sz="1800" b="0" i="0" u="none" strike="noStrike" cap="none" normalizeH="0" baseline="0" dirty="0" smtClean="0">
                  <a:ln>
                    <a:noFill/>
                  </a:ln>
                  <a:solidFill>
                    <a:srgbClr val="6A3906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秋</a:t>
              </a:r>
              <a:r>
                <a:rPr lang="ja-JP" altLang="en-US" sz="1800" dirty="0" smtClean="0">
                  <a:solidFill>
                    <a:srgbClr val="6A3906"/>
                  </a:solidFill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！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776" name="Rectangle 569"/>
            <p:cNvSpPr>
              <a:spLocks noChangeArrowheads="1"/>
            </p:cNvSpPr>
            <p:nvPr/>
          </p:nvSpPr>
          <p:spPr bwMode="auto">
            <a:xfrm rot="21060000">
              <a:off x="7175467" y="5713026"/>
              <a:ext cx="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1827" name="グループ化 1826"/>
          <p:cNvGrpSpPr/>
          <p:nvPr/>
        </p:nvGrpSpPr>
        <p:grpSpPr>
          <a:xfrm>
            <a:off x="3408362" y="3695122"/>
            <a:ext cx="1682750" cy="685800"/>
            <a:chOff x="3408362" y="3778250"/>
            <a:chExt cx="1682750" cy="685800"/>
          </a:xfrm>
        </p:grpSpPr>
        <p:sp>
          <p:nvSpPr>
            <p:cNvPr id="1777" name="Freeform 570"/>
            <p:cNvSpPr>
              <a:spLocks/>
            </p:cNvSpPr>
            <p:nvPr/>
          </p:nvSpPr>
          <p:spPr bwMode="auto">
            <a:xfrm>
              <a:off x="3455987" y="3806825"/>
              <a:ext cx="1635125" cy="657225"/>
            </a:xfrm>
            <a:custGeom>
              <a:avLst/>
              <a:gdLst/>
              <a:ahLst/>
              <a:cxnLst>
                <a:cxn ang="0">
                  <a:pos x="992" y="0"/>
                </a:cxn>
                <a:cxn ang="0">
                  <a:pos x="844" y="22"/>
                </a:cxn>
                <a:cxn ang="0">
                  <a:pos x="146" y="130"/>
                </a:cxn>
                <a:cxn ang="0">
                  <a:pos x="0" y="152"/>
                </a:cxn>
                <a:cxn ang="0">
                  <a:pos x="38" y="178"/>
                </a:cxn>
                <a:cxn ang="0">
                  <a:pos x="10" y="230"/>
                </a:cxn>
                <a:cxn ang="0">
                  <a:pos x="10" y="238"/>
                </a:cxn>
                <a:cxn ang="0">
                  <a:pos x="62" y="272"/>
                </a:cxn>
                <a:cxn ang="0">
                  <a:pos x="24" y="330"/>
                </a:cxn>
                <a:cxn ang="0">
                  <a:pos x="26" y="332"/>
                </a:cxn>
                <a:cxn ang="0">
                  <a:pos x="74" y="370"/>
                </a:cxn>
                <a:cxn ang="0">
                  <a:pos x="38" y="414"/>
                </a:cxn>
                <a:cxn ang="0">
                  <a:pos x="38" y="414"/>
                </a:cxn>
                <a:cxn ang="0">
                  <a:pos x="186" y="392"/>
                </a:cxn>
                <a:cxn ang="0">
                  <a:pos x="884" y="286"/>
                </a:cxn>
                <a:cxn ang="0">
                  <a:pos x="1030" y="264"/>
                </a:cxn>
                <a:cxn ang="0">
                  <a:pos x="992" y="236"/>
                </a:cxn>
                <a:cxn ang="0">
                  <a:pos x="1020" y="184"/>
                </a:cxn>
                <a:cxn ang="0">
                  <a:pos x="1020" y="178"/>
                </a:cxn>
                <a:cxn ang="0">
                  <a:pos x="968" y="142"/>
                </a:cxn>
                <a:cxn ang="0">
                  <a:pos x="1006" y="86"/>
                </a:cxn>
                <a:cxn ang="0">
                  <a:pos x="1006" y="84"/>
                </a:cxn>
                <a:cxn ang="0">
                  <a:pos x="956" y="44"/>
                </a:cxn>
                <a:cxn ang="0">
                  <a:pos x="992" y="2"/>
                </a:cxn>
                <a:cxn ang="0">
                  <a:pos x="992" y="0"/>
                </a:cxn>
              </a:cxnLst>
              <a:rect l="0" t="0" r="r" b="b"/>
              <a:pathLst>
                <a:path w="1030" h="414">
                  <a:moveTo>
                    <a:pt x="992" y="0"/>
                  </a:moveTo>
                  <a:lnTo>
                    <a:pt x="844" y="22"/>
                  </a:lnTo>
                  <a:lnTo>
                    <a:pt x="146" y="130"/>
                  </a:lnTo>
                  <a:lnTo>
                    <a:pt x="0" y="152"/>
                  </a:lnTo>
                  <a:lnTo>
                    <a:pt x="38" y="178"/>
                  </a:lnTo>
                  <a:lnTo>
                    <a:pt x="10" y="230"/>
                  </a:lnTo>
                  <a:lnTo>
                    <a:pt x="10" y="238"/>
                  </a:lnTo>
                  <a:lnTo>
                    <a:pt x="62" y="272"/>
                  </a:lnTo>
                  <a:lnTo>
                    <a:pt x="24" y="330"/>
                  </a:lnTo>
                  <a:lnTo>
                    <a:pt x="26" y="332"/>
                  </a:lnTo>
                  <a:lnTo>
                    <a:pt x="74" y="370"/>
                  </a:lnTo>
                  <a:lnTo>
                    <a:pt x="38" y="414"/>
                  </a:lnTo>
                  <a:lnTo>
                    <a:pt x="38" y="414"/>
                  </a:lnTo>
                  <a:lnTo>
                    <a:pt x="186" y="392"/>
                  </a:lnTo>
                  <a:lnTo>
                    <a:pt x="884" y="286"/>
                  </a:lnTo>
                  <a:lnTo>
                    <a:pt x="1030" y="264"/>
                  </a:lnTo>
                  <a:lnTo>
                    <a:pt x="992" y="236"/>
                  </a:lnTo>
                  <a:lnTo>
                    <a:pt x="1020" y="184"/>
                  </a:lnTo>
                  <a:lnTo>
                    <a:pt x="1020" y="178"/>
                  </a:lnTo>
                  <a:lnTo>
                    <a:pt x="968" y="142"/>
                  </a:lnTo>
                  <a:lnTo>
                    <a:pt x="1006" y="86"/>
                  </a:lnTo>
                  <a:lnTo>
                    <a:pt x="1006" y="84"/>
                  </a:lnTo>
                  <a:lnTo>
                    <a:pt x="956" y="44"/>
                  </a:lnTo>
                  <a:lnTo>
                    <a:pt x="992" y="2"/>
                  </a:lnTo>
                  <a:lnTo>
                    <a:pt x="99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8" name="Freeform 571"/>
            <p:cNvSpPr>
              <a:spLocks/>
            </p:cNvSpPr>
            <p:nvPr/>
          </p:nvSpPr>
          <p:spPr bwMode="auto">
            <a:xfrm>
              <a:off x="3408362" y="3778250"/>
              <a:ext cx="1635125" cy="660400"/>
            </a:xfrm>
            <a:custGeom>
              <a:avLst/>
              <a:gdLst/>
              <a:ahLst/>
              <a:cxnLst>
                <a:cxn ang="0">
                  <a:pos x="992" y="0"/>
                </a:cxn>
                <a:cxn ang="0">
                  <a:pos x="844" y="24"/>
                </a:cxn>
                <a:cxn ang="0">
                  <a:pos x="146" y="130"/>
                </a:cxn>
                <a:cxn ang="0">
                  <a:pos x="0" y="152"/>
                </a:cxn>
                <a:cxn ang="0">
                  <a:pos x="38" y="178"/>
                </a:cxn>
                <a:cxn ang="0">
                  <a:pos x="10" y="230"/>
                </a:cxn>
                <a:cxn ang="0">
                  <a:pos x="10" y="238"/>
                </a:cxn>
                <a:cxn ang="0">
                  <a:pos x="62" y="274"/>
                </a:cxn>
                <a:cxn ang="0">
                  <a:pos x="24" y="330"/>
                </a:cxn>
                <a:cxn ang="0">
                  <a:pos x="24" y="332"/>
                </a:cxn>
                <a:cxn ang="0">
                  <a:pos x="74" y="370"/>
                </a:cxn>
                <a:cxn ang="0">
                  <a:pos x="38" y="414"/>
                </a:cxn>
                <a:cxn ang="0">
                  <a:pos x="38" y="416"/>
                </a:cxn>
                <a:cxn ang="0">
                  <a:pos x="186" y="392"/>
                </a:cxn>
                <a:cxn ang="0">
                  <a:pos x="884" y="286"/>
                </a:cxn>
                <a:cxn ang="0">
                  <a:pos x="1030" y="264"/>
                </a:cxn>
                <a:cxn ang="0">
                  <a:pos x="992" y="236"/>
                </a:cxn>
                <a:cxn ang="0">
                  <a:pos x="1020" y="184"/>
                </a:cxn>
                <a:cxn ang="0">
                  <a:pos x="1020" y="178"/>
                </a:cxn>
                <a:cxn ang="0">
                  <a:pos x="968" y="142"/>
                </a:cxn>
                <a:cxn ang="0">
                  <a:pos x="1006" y="86"/>
                </a:cxn>
                <a:cxn ang="0">
                  <a:pos x="1006" y="84"/>
                </a:cxn>
                <a:cxn ang="0">
                  <a:pos x="956" y="44"/>
                </a:cxn>
                <a:cxn ang="0">
                  <a:pos x="992" y="2"/>
                </a:cxn>
                <a:cxn ang="0">
                  <a:pos x="992" y="0"/>
                </a:cxn>
              </a:cxnLst>
              <a:rect l="0" t="0" r="r" b="b"/>
              <a:pathLst>
                <a:path w="1030" h="416">
                  <a:moveTo>
                    <a:pt x="992" y="0"/>
                  </a:moveTo>
                  <a:lnTo>
                    <a:pt x="844" y="24"/>
                  </a:lnTo>
                  <a:lnTo>
                    <a:pt x="146" y="130"/>
                  </a:lnTo>
                  <a:lnTo>
                    <a:pt x="0" y="152"/>
                  </a:lnTo>
                  <a:lnTo>
                    <a:pt x="38" y="178"/>
                  </a:lnTo>
                  <a:lnTo>
                    <a:pt x="10" y="230"/>
                  </a:lnTo>
                  <a:lnTo>
                    <a:pt x="10" y="238"/>
                  </a:lnTo>
                  <a:lnTo>
                    <a:pt x="62" y="274"/>
                  </a:lnTo>
                  <a:lnTo>
                    <a:pt x="24" y="330"/>
                  </a:lnTo>
                  <a:lnTo>
                    <a:pt x="24" y="332"/>
                  </a:lnTo>
                  <a:lnTo>
                    <a:pt x="74" y="370"/>
                  </a:lnTo>
                  <a:lnTo>
                    <a:pt x="38" y="414"/>
                  </a:lnTo>
                  <a:lnTo>
                    <a:pt x="38" y="416"/>
                  </a:lnTo>
                  <a:lnTo>
                    <a:pt x="186" y="392"/>
                  </a:lnTo>
                  <a:lnTo>
                    <a:pt x="884" y="286"/>
                  </a:lnTo>
                  <a:lnTo>
                    <a:pt x="1030" y="264"/>
                  </a:lnTo>
                  <a:lnTo>
                    <a:pt x="992" y="236"/>
                  </a:lnTo>
                  <a:lnTo>
                    <a:pt x="1020" y="184"/>
                  </a:lnTo>
                  <a:lnTo>
                    <a:pt x="1020" y="178"/>
                  </a:lnTo>
                  <a:lnTo>
                    <a:pt x="968" y="142"/>
                  </a:lnTo>
                  <a:lnTo>
                    <a:pt x="1006" y="86"/>
                  </a:lnTo>
                  <a:lnTo>
                    <a:pt x="1006" y="84"/>
                  </a:lnTo>
                  <a:lnTo>
                    <a:pt x="956" y="44"/>
                  </a:lnTo>
                  <a:lnTo>
                    <a:pt x="992" y="2"/>
                  </a:lnTo>
                  <a:lnTo>
                    <a:pt x="992" y="0"/>
                  </a:lnTo>
                  <a:close/>
                </a:path>
              </a:pathLst>
            </a:custGeom>
            <a:solidFill>
              <a:srgbClr val="BCD5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9" name="Rectangle 572"/>
            <p:cNvSpPr>
              <a:spLocks noChangeArrowheads="1"/>
            </p:cNvSpPr>
            <p:nvPr/>
          </p:nvSpPr>
          <p:spPr bwMode="auto">
            <a:xfrm rot="20940000">
              <a:off x="3606800" y="3930650"/>
              <a:ext cx="14446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2100" b="0" i="0" u="none" strike="noStrike" cap="none" normalizeH="0" baseline="0" dirty="0" smtClean="0">
                  <a:ln>
                    <a:noFill/>
                  </a:ln>
                  <a:solidFill>
                    <a:srgbClr val="6A3906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収穫の秋！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1825" name="グループ化 1824"/>
          <p:cNvGrpSpPr/>
          <p:nvPr/>
        </p:nvGrpSpPr>
        <p:grpSpPr>
          <a:xfrm>
            <a:off x="312737" y="5733472"/>
            <a:ext cx="1393825" cy="654050"/>
            <a:chOff x="312737" y="5816600"/>
            <a:chExt cx="1393825" cy="654050"/>
          </a:xfrm>
        </p:grpSpPr>
        <p:sp>
          <p:nvSpPr>
            <p:cNvPr id="1780" name="Freeform 573"/>
            <p:cNvSpPr>
              <a:spLocks/>
            </p:cNvSpPr>
            <p:nvPr/>
          </p:nvSpPr>
          <p:spPr bwMode="auto">
            <a:xfrm>
              <a:off x="334962" y="5851525"/>
              <a:ext cx="1368425" cy="619125"/>
            </a:xfrm>
            <a:custGeom>
              <a:avLst/>
              <a:gdLst/>
              <a:ahLst/>
              <a:cxnLst>
                <a:cxn ang="0">
                  <a:pos x="818" y="0"/>
                </a:cxn>
                <a:cxn ang="0">
                  <a:pos x="696" y="26"/>
                </a:cxn>
                <a:cxn ang="0">
                  <a:pos x="120" y="146"/>
                </a:cxn>
                <a:cxn ang="0">
                  <a:pos x="0" y="172"/>
                </a:cxn>
                <a:cxn ang="0">
                  <a:pos x="32" y="192"/>
                </a:cxn>
                <a:cxn ang="0">
                  <a:pos x="12" y="238"/>
                </a:cxn>
                <a:cxn ang="0">
                  <a:pos x="12" y="244"/>
                </a:cxn>
                <a:cxn ang="0">
                  <a:pos x="56" y="270"/>
                </a:cxn>
                <a:cxn ang="0">
                  <a:pos x="28" y="318"/>
                </a:cxn>
                <a:cxn ang="0">
                  <a:pos x="28" y="320"/>
                </a:cxn>
                <a:cxn ang="0">
                  <a:pos x="72" y="350"/>
                </a:cxn>
                <a:cxn ang="0">
                  <a:pos x="44" y="388"/>
                </a:cxn>
                <a:cxn ang="0">
                  <a:pos x="44" y="390"/>
                </a:cxn>
                <a:cxn ang="0">
                  <a:pos x="166" y="364"/>
                </a:cxn>
                <a:cxn ang="0">
                  <a:pos x="740" y="242"/>
                </a:cxn>
                <a:cxn ang="0">
                  <a:pos x="862" y="218"/>
                </a:cxn>
                <a:cxn ang="0">
                  <a:pos x="830" y="196"/>
                </a:cxn>
                <a:cxn ang="0">
                  <a:pos x="850" y="152"/>
                </a:cxn>
                <a:cxn ang="0">
                  <a:pos x="850" y="146"/>
                </a:cxn>
                <a:cxn ang="0">
                  <a:pos x="804" y="120"/>
                </a:cxn>
                <a:cxn ang="0">
                  <a:pos x="834" y="70"/>
                </a:cxn>
                <a:cxn ang="0">
                  <a:pos x="832" y="70"/>
                </a:cxn>
                <a:cxn ang="0">
                  <a:pos x="790" y="38"/>
                </a:cxn>
                <a:cxn ang="0">
                  <a:pos x="818" y="2"/>
                </a:cxn>
                <a:cxn ang="0">
                  <a:pos x="818" y="0"/>
                </a:cxn>
              </a:cxnLst>
              <a:rect l="0" t="0" r="r" b="b"/>
              <a:pathLst>
                <a:path w="862" h="390">
                  <a:moveTo>
                    <a:pt x="818" y="0"/>
                  </a:moveTo>
                  <a:lnTo>
                    <a:pt x="696" y="26"/>
                  </a:lnTo>
                  <a:lnTo>
                    <a:pt x="120" y="146"/>
                  </a:lnTo>
                  <a:lnTo>
                    <a:pt x="0" y="172"/>
                  </a:lnTo>
                  <a:lnTo>
                    <a:pt x="32" y="192"/>
                  </a:lnTo>
                  <a:lnTo>
                    <a:pt x="12" y="238"/>
                  </a:lnTo>
                  <a:lnTo>
                    <a:pt x="12" y="244"/>
                  </a:lnTo>
                  <a:lnTo>
                    <a:pt x="56" y="270"/>
                  </a:lnTo>
                  <a:lnTo>
                    <a:pt x="28" y="318"/>
                  </a:lnTo>
                  <a:lnTo>
                    <a:pt x="28" y="320"/>
                  </a:lnTo>
                  <a:lnTo>
                    <a:pt x="72" y="350"/>
                  </a:lnTo>
                  <a:lnTo>
                    <a:pt x="44" y="388"/>
                  </a:lnTo>
                  <a:lnTo>
                    <a:pt x="44" y="390"/>
                  </a:lnTo>
                  <a:lnTo>
                    <a:pt x="166" y="364"/>
                  </a:lnTo>
                  <a:lnTo>
                    <a:pt x="740" y="242"/>
                  </a:lnTo>
                  <a:lnTo>
                    <a:pt x="862" y="218"/>
                  </a:lnTo>
                  <a:lnTo>
                    <a:pt x="830" y="196"/>
                  </a:lnTo>
                  <a:lnTo>
                    <a:pt x="850" y="152"/>
                  </a:lnTo>
                  <a:lnTo>
                    <a:pt x="850" y="146"/>
                  </a:lnTo>
                  <a:lnTo>
                    <a:pt x="804" y="120"/>
                  </a:lnTo>
                  <a:lnTo>
                    <a:pt x="834" y="70"/>
                  </a:lnTo>
                  <a:lnTo>
                    <a:pt x="832" y="70"/>
                  </a:lnTo>
                  <a:lnTo>
                    <a:pt x="790" y="38"/>
                  </a:lnTo>
                  <a:lnTo>
                    <a:pt x="818" y="2"/>
                  </a:lnTo>
                  <a:lnTo>
                    <a:pt x="8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81" name="Freeform 574"/>
            <p:cNvSpPr>
              <a:spLocks/>
            </p:cNvSpPr>
            <p:nvPr/>
          </p:nvSpPr>
          <p:spPr bwMode="auto">
            <a:xfrm>
              <a:off x="312737" y="5816600"/>
              <a:ext cx="1368425" cy="615950"/>
            </a:xfrm>
            <a:custGeom>
              <a:avLst/>
              <a:gdLst/>
              <a:ahLst/>
              <a:cxnLst>
                <a:cxn ang="0">
                  <a:pos x="818" y="0"/>
                </a:cxn>
                <a:cxn ang="0">
                  <a:pos x="694" y="26"/>
                </a:cxn>
                <a:cxn ang="0">
                  <a:pos x="120" y="146"/>
                </a:cxn>
                <a:cxn ang="0">
                  <a:pos x="0" y="172"/>
                </a:cxn>
                <a:cxn ang="0">
                  <a:pos x="32" y="192"/>
                </a:cxn>
                <a:cxn ang="0">
                  <a:pos x="10" y="236"/>
                </a:cxn>
                <a:cxn ang="0">
                  <a:pos x="12" y="242"/>
                </a:cxn>
                <a:cxn ang="0">
                  <a:pos x="56" y="270"/>
                </a:cxn>
                <a:cxn ang="0">
                  <a:pos x="28" y="318"/>
                </a:cxn>
                <a:cxn ang="0">
                  <a:pos x="28" y="320"/>
                </a:cxn>
                <a:cxn ang="0">
                  <a:pos x="72" y="350"/>
                </a:cxn>
                <a:cxn ang="0">
                  <a:pos x="42" y="388"/>
                </a:cxn>
                <a:cxn ang="0">
                  <a:pos x="42" y="388"/>
                </a:cxn>
                <a:cxn ang="0">
                  <a:pos x="166" y="362"/>
                </a:cxn>
                <a:cxn ang="0">
                  <a:pos x="740" y="242"/>
                </a:cxn>
                <a:cxn ang="0">
                  <a:pos x="862" y="216"/>
                </a:cxn>
                <a:cxn ang="0">
                  <a:pos x="828" y="196"/>
                </a:cxn>
                <a:cxn ang="0">
                  <a:pos x="850" y="152"/>
                </a:cxn>
                <a:cxn ang="0">
                  <a:pos x="848" y="146"/>
                </a:cxn>
                <a:cxn ang="0">
                  <a:pos x="804" y="118"/>
                </a:cxn>
                <a:cxn ang="0">
                  <a:pos x="832" y="70"/>
                </a:cxn>
                <a:cxn ang="0">
                  <a:pos x="832" y="68"/>
                </a:cxn>
                <a:cxn ang="0">
                  <a:pos x="790" y="38"/>
                </a:cxn>
                <a:cxn ang="0">
                  <a:pos x="818" y="0"/>
                </a:cxn>
                <a:cxn ang="0">
                  <a:pos x="818" y="0"/>
                </a:cxn>
              </a:cxnLst>
              <a:rect l="0" t="0" r="r" b="b"/>
              <a:pathLst>
                <a:path w="862" h="388">
                  <a:moveTo>
                    <a:pt x="818" y="0"/>
                  </a:moveTo>
                  <a:lnTo>
                    <a:pt x="694" y="26"/>
                  </a:lnTo>
                  <a:lnTo>
                    <a:pt x="120" y="146"/>
                  </a:lnTo>
                  <a:lnTo>
                    <a:pt x="0" y="172"/>
                  </a:lnTo>
                  <a:lnTo>
                    <a:pt x="32" y="192"/>
                  </a:lnTo>
                  <a:lnTo>
                    <a:pt x="10" y="236"/>
                  </a:lnTo>
                  <a:lnTo>
                    <a:pt x="12" y="242"/>
                  </a:lnTo>
                  <a:lnTo>
                    <a:pt x="56" y="270"/>
                  </a:lnTo>
                  <a:lnTo>
                    <a:pt x="28" y="318"/>
                  </a:lnTo>
                  <a:lnTo>
                    <a:pt x="28" y="320"/>
                  </a:lnTo>
                  <a:lnTo>
                    <a:pt x="72" y="350"/>
                  </a:lnTo>
                  <a:lnTo>
                    <a:pt x="42" y="388"/>
                  </a:lnTo>
                  <a:lnTo>
                    <a:pt x="42" y="388"/>
                  </a:lnTo>
                  <a:lnTo>
                    <a:pt x="166" y="362"/>
                  </a:lnTo>
                  <a:lnTo>
                    <a:pt x="740" y="242"/>
                  </a:lnTo>
                  <a:lnTo>
                    <a:pt x="862" y="216"/>
                  </a:lnTo>
                  <a:lnTo>
                    <a:pt x="828" y="196"/>
                  </a:lnTo>
                  <a:lnTo>
                    <a:pt x="850" y="152"/>
                  </a:lnTo>
                  <a:lnTo>
                    <a:pt x="848" y="146"/>
                  </a:lnTo>
                  <a:lnTo>
                    <a:pt x="804" y="118"/>
                  </a:lnTo>
                  <a:lnTo>
                    <a:pt x="832" y="70"/>
                  </a:lnTo>
                  <a:lnTo>
                    <a:pt x="832" y="68"/>
                  </a:lnTo>
                  <a:lnTo>
                    <a:pt x="790" y="38"/>
                  </a:lnTo>
                  <a:lnTo>
                    <a:pt x="818" y="0"/>
                  </a:lnTo>
                  <a:lnTo>
                    <a:pt x="818" y="0"/>
                  </a:lnTo>
                  <a:close/>
                </a:path>
              </a:pathLst>
            </a:custGeom>
            <a:solidFill>
              <a:srgbClr val="BCD5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82" name="Rectangle 575"/>
            <p:cNvSpPr>
              <a:spLocks noChangeArrowheads="1"/>
            </p:cNvSpPr>
            <p:nvPr/>
          </p:nvSpPr>
          <p:spPr bwMode="auto">
            <a:xfrm rot="20880000">
              <a:off x="468312" y="5976938"/>
              <a:ext cx="1238250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800" b="0" i="0" u="none" strike="noStrike" cap="none" normalizeH="0" baseline="0" smtClean="0">
                  <a:ln>
                    <a:noFill/>
                  </a:ln>
                  <a:solidFill>
                    <a:srgbClr val="6A3906"/>
                  </a:solidFill>
                  <a:effectLst/>
                  <a:latin typeface="ＭＳ Ｐゴシック" pitchFamily="50" charset="-128"/>
                  <a:ea typeface="ＭＳ Ｐゴシック" pitchFamily="50" charset="-128"/>
                  <a:cs typeface="ＭＳ Ｐゴシック" pitchFamily="50" charset="-128"/>
                </a:rPr>
                <a:t>食欲の秋！</a:t>
              </a:r>
              <a:endParaRPr kumimoji="1" 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sp>
        <p:nvSpPr>
          <p:cNvPr id="1783" name="Freeform 576"/>
          <p:cNvSpPr>
            <a:spLocks/>
          </p:cNvSpPr>
          <p:nvPr/>
        </p:nvSpPr>
        <p:spPr bwMode="auto">
          <a:xfrm>
            <a:off x="5611813" y="2863272"/>
            <a:ext cx="1885950" cy="1885950"/>
          </a:xfrm>
          <a:custGeom>
            <a:avLst/>
            <a:gdLst/>
            <a:ahLst/>
            <a:cxnLst>
              <a:cxn ang="0">
                <a:pos x="2" y="624"/>
              </a:cxn>
              <a:cxn ang="0">
                <a:pos x="12" y="714"/>
              </a:cxn>
              <a:cxn ang="0">
                <a:pos x="36" y="798"/>
              </a:cxn>
              <a:cxn ang="0">
                <a:pos x="72" y="876"/>
              </a:cxn>
              <a:cxn ang="0">
                <a:pos x="118" y="950"/>
              </a:cxn>
              <a:cxn ang="0">
                <a:pos x="174" y="1014"/>
              </a:cxn>
              <a:cxn ang="0">
                <a:pos x="240" y="1070"/>
              </a:cxn>
              <a:cxn ang="0">
                <a:pos x="312" y="1116"/>
              </a:cxn>
              <a:cxn ang="0">
                <a:pos x="390" y="1152"/>
              </a:cxn>
              <a:cxn ang="0">
                <a:pos x="474" y="1176"/>
              </a:cxn>
              <a:cxn ang="0">
                <a:pos x="564" y="1188"/>
              </a:cxn>
              <a:cxn ang="0">
                <a:pos x="626" y="1188"/>
              </a:cxn>
              <a:cxn ang="0">
                <a:pos x="714" y="1176"/>
              </a:cxn>
              <a:cxn ang="0">
                <a:pos x="798" y="1152"/>
              </a:cxn>
              <a:cxn ang="0">
                <a:pos x="878" y="1116"/>
              </a:cxn>
              <a:cxn ang="0">
                <a:pos x="950" y="1070"/>
              </a:cxn>
              <a:cxn ang="0">
                <a:pos x="1014" y="1014"/>
              </a:cxn>
              <a:cxn ang="0">
                <a:pos x="1070" y="950"/>
              </a:cxn>
              <a:cxn ang="0">
                <a:pos x="1116" y="876"/>
              </a:cxn>
              <a:cxn ang="0">
                <a:pos x="1152" y="798"/>
              </a:cxn>
              <a:cxn ang="0">
                <a:pos x="1176" y="714"/>
              </a:cxn>
              <a:cxn ang="0">
                <a:pos x="1188" y="624"/>
              </a:cxn>
              <a:cxn ang="0">
                <a:pos x="1188" y="564"/>
              </a:cxn>
              <a:cxn ang="0">
                <a:pos x="1176" y="474"/>
              </a:cxn>
              <a:cxn ang="0">
                <a:pos x="1152" y="390"/>
              </a:cxn>
              <a:cxn ang="0">
                <a:pos x="1116" y="310"/>
              </a:cxn>
              <a:cxn ang="0">
                <a:pos x="1070" y="238"/>
              </a:cxn>
              <a:cxn ang="0">
                <a:pos x="1014" y="174"/>
              </a:cxn>
              <a:cxn ang="0">
                <a:pos x="950" y="118"/>
              </a:cxn>
              <a:cxn ang="0">
                <a:pos x="878" y="72"/>
              </a:cxn>
              <a:cxn ang="0">
                <a:pos x="798" y="36"/>
              </a:cxn>
              <a:cxn ang="0">
                <a:pos x="714" y="12"/>
              </a:cxn>
              <a:cxn ang="0">
                <a:pos x="626" y="0"/>
              </a:cxn>
              <a:cxn ang="0">
                <a:pos x="564" y="0"/>
              </a:cxn>
              <a:cxn ang="0">
                <a:pos x="474" y="12"/>
              </a:cxn>
              <a:cxn ang="0">
                <a:pos x="390" y="36"/>
              </a:cxn>
              <a:cxn ang="0">
                <a:pos x="312" y="72"/>
              </a:cxn>
              <a:cxn ang="0">
                <a:pos x="240" y="118"/>
              </a:cxn>
              <a:cxn ang="0">
                <a:pos x="174" y="174"/>
              </a:cxn>
              <a:cxn ang="0">
                <a:pos x="118" y="238"/>
              </a:cxn>
              <a:cxn ang="0">
                <a:pos x="72" y="310"/>
              </a:cxn>
              <a:cxn ang="0">
                <a:pos x="36" y="390"/>
              </a:cxn>
              <a:cxn ang="0">
                <a:pos x="12" y="474"/>
              </a:cxn>
              <a:cxn ang="0">
                <a:pos x="2" y="564"/>
              </a:cxn>
            </a:cxnLst>
            <a:rect l="0" t="0" r="r" b="b"/>
            <a:pathLst>
              <a:path w="1188" h="1188">
                <a:moveTo>
                  <a:pt x="0" y="594"/>
                </a:moveTo>
                <a:lnTo>
                  <a:pt x="0" y="594"/>
                </a:lnTo>
                <a:lnTo>
                  <a:pt x="2" y="624"/>
                </a:lnTo>
                <a:lnTo>
                  <a:pt x="4" y="654"/>
                </a:lnTo>
                <a:lnTo>
                  <a:pt x="8" y="684"/>
                </a:lnTo>
                <a:lnTo>
                  <a:pt x="12" y="714"/>
                </a:lnTo>
                <a:lnTo>
                  <a:pt x="20" y="742"/>
                </a:lnTo>
                <a:lnTo>
                  <a:pt x="28" y="770"/>
                </a:lnTo>
                <a:lnTo>
                  <a:pt x="36" y="798"/>
                </a:lnTo>
                <a:lnTo>
                  <a:pt x="48" y="826"/>
                </a:lnTo>
                <a:lnTo>
                  <a:pt x="60" y="852"/>
                </a:lnTo>
                <a:lnTo>
                  <a:pt x="72" y="876"/>
                </a:lnTo>
                <a:lnTo>
                  <a:pt x="86" y="902"/>
                </a:lnTo>
                <a:lnTo>
                  <a:pt x="102" y="926"/>
                </a:lnTo>
                <a:lnTo>
                  <a:pt x="118" y="950"/>
                </a:lnTo>
                <a:lnTo>
                  <a:pt x="136" y="972"/>
                </a:lnTo>
                <a:lnTo>
                  <a:pt x="154" y="994"/>
                </a:lnTo>
                <a:lnTo>
                  <a:pt x="174" y="1014"/>
                </a:lnTo>
                <a:lnTo>
                  <a:pt x="196" y="1034"/>
                </a:lnTo>
                <a:lnTo>
                  <a:pt x="216" y="1052"/>
                </a:lnTo>
                <a:lnTo>
                  <a:pt x="240" y="1070"/>
                </a:lnTo>
                <a:lnTo>
                  <a:pt x="262" y="1086"/>
                </a:lnTo>
                <a:lnTo>
                  <a:pt x="286" y="1102"/>
                </a:lnTo>
                <a:lnTo>
                  <a:pt x="312" y="1116"/>
                </a:lnTo>
                <a:lnTo>
                  <a:pt x="336" y="1130"/>
                </a:lnTo>
                <a:lnTo>
                  <a:pt x="364" y="1142"/>
                </a:lnTo>
                <a:lnTo>
                  <a:pt x="390" y="1152"/>
                </a:lnTo>
                <a:lnTo>
                  <a:pt x="418" y="1162"/>
                </a:lnTo>
                <a:lnTo>
                  <a:pt x="446" y="1170"/>
                </a:lnTo>
                <a:lnTo>
                  <a:pt x="474" y="1176"/>
                </a:lnTo>
                <a:lnTo>
                  <a:pt x="504" y="1180"/>
                </a:lnTo>
                <a:lnTo>
                  <a:pt x="534" y="1184"/>
                </a:lnTo>
                <a:lnTo>
                  <a:pt x="564" y="1188"/>
                </a:lnTo>
                <a:lnTo>
                  <a:pt x="594" y="1188"/>
                </a:lnTo>
                <a:lnTo>
                  <a:pt x="594" y="1188"/>
                </a:lnTo>
                <a:lnTo>
                  <a:pt x="626" y="1188"/>
                </a:lnTo>
                <a:lnTo>
                  <a:pt x="656" y="1184"/>
                </a:lnTo>
                <a:lnTo>
                  <a:pt x="684" y="1180"/>
                </a:lnTo>
                <a:lnTo>
                  <a:pt x="714" y="1176"/>
                </a:lnTo>
                <a:lnTo>
                  <a:pt x="742" y="1170"/>
                </a:lnTo>
                <a:lnTo>
                  <a:pt x="772" y="1162"/>
                </a:lnTo>
                <a:lnTo>
                  <a:pt x="798" y="1152"/>
                </a:lnTo>
                <a:lnTo>
                  <a:pt x="826" y="1142"/>
                </a:lnTo>
                <a:lnTo>
                  <a:pt x="852" y="1130"/>
                </a:lnTo>
                <a:lnTo>
                  <a:pt x="878" y="1116"/>
                </a:lnTo>
                <a:lnTo>
                  <a:pt x="902" y="1102"/>
                </a:lnTo>
                <a:lnTo>
                  <a:pt x="926" y="1086"/>
                </a:lnTo>
                <a:lnTo>
                  <a:pt x="950" y="1070"/>
                </a:lnTo>
                <a:lnTo>
                  <a:pt x="972" y="1052"/>
                </a:lnTo>
                <a:lnTo>
                  <a:pt x="994" y="1034"/>
                </a:lnTo>
                <a:lnTo>
                  <a:pt x="1014" y="1014"/>
                </a:lnTo>
                <a:lnTo>
                  <a:pt x="1034" y="994"/>
                </a:lnTo>
                <a:lnTo>
                  <a:pt x="1052" y="972"/>
                </a:lnTo>
                <a:lnTo>
                  <a:pt x="1070" y="950"/>
                </a:lnTo>
                <a:lnTo>
                  <a:pt x="1086" y="926"/>
                </a:lnTo>
                <a:lnTo>
                  <a:pt x="1102" y="902"/>
                </a:lnTo>
                <a:lnTo>
                  <a:pt x="1116" y="876"/>
                </a:lnTo>
                <a:lnTo>
                  <a:pt x="1130" y="852"/>
                </a:lnTo>
                <a:lnTo>
                  <a:pt x="1142" y="826"/>
                </a:lnTo>
                <a:lnTo>
                  <a:pt x="1152" y="798"/>
                </a:lnTo>
                <a:lnTo>
                  <a:pt x="1162" y="770"/>
                </a:lnTo>
                <a:lnTo>
                  <a:pt x="1170" y="742"/>
                </a:lnTo>
                <a:lnTo>
                  <a:pt x="1176" y="714"/>
                </a:lnTo>
                <a:lnTo>
                  <a:pt x="1182" y="684"/>
                </a:lnTo>
                <a:lnTo>
                  <a:pt x="1186" y="654"/>
                </a:lnTo>
                <a:lnTo>
                  <a:pt x="1188" y="624"/>
                </a:lnTo>
                <a:lnTo>
                  <a:pt x="1188" y="594"/>
                </a:lnTo>
                <a:lnTo>
                  <a:pt x="1188" y="594"/>
                </a:lnTo>
                <a:lnTo>
                  <a:pt x="1188" y="564"/>
                </a:lnTo>
                <a:lnTo>
                  <a:pt x="1186" y="534"/>
                </a:lnTo>
                <a:lnTo>
                  <a:pt x="1182" y="504"/>
                </a:lnTo>
                <a:lnTo>
                  <a:pt x="1176" y="474"/>
                </a:lnTo>
                <a:lnTo>
                  <a:pt x="1170" y="446"/>
                </a:lnTo>
                <a:lnTo>
                  <a:pt x="1162" y="418"/>
                </a:lnTo>
                <a:lnTo>
                  <a:pt x="1152" y="390"/>
                </a:lnTo>
                <a:lnTo>
                  <a:pt x="1142" y="362"/>
                </a:lnTo>
                <a:lnTo>
                  <a:pt x="1130" y="336"/>
                </a:lnTo>
                <a:lnTo>
                  <a:pt x="1116" y="310"/>
                </a:lnTo>
                <a:lnTo>
                  <a:pt x="1102" y="286"/>
                </a:lnTo>
                <a:lnTo>
                  <a:pt x="1086" y="262"/>
                </a:lnTo>
                <a:lnTo>
                  <a:pt x="1070" y="238"/>
                </a:lnTo>
                <a:lnTo>
                  <a:pt x="1052" y="216"/>
                </a:lnTo>
                <a:lnTo>
                  <a:pt x="1034" y="194"/>
                </a:lnTo>
                <a:lnTo>
                  <a:pt x="1014" y="174"/>
                </a:lnTo>
                <a:lnTo>
                  <a:pt x="994" y="154"/>
                </a:lnTo>
                <a:lnTo>
                  <a:pt x="972" y="136"/>
                </a:lnTo>
                <a:lnTo>
                  <a:pt x="950" y="118"/>
                </a:lnTo>
                <a:lnTo>
                  <a:pt x="926" y="102"/>
                </a:lnTo>
                <a:lnTo>
                  <a:pt x="902" y="86"/>
                </a:lnTo>
                <a:lnTo>
                  <a:pt x="878" y="72"/>
                </a:lnTo>
                <a:lnTo>
                  <a:pt x="852" y="58"/>
                </a:lnTo>
                <a:lnTo>
                  <a:pt x="826" y="46"/>
                </a:lnTo>
                <a:lnTo>
                  <a:pt x="798" y="36"/>
                </a:lnTo>
                <a:lnTo>
                  <a:pt x="772" y="26"/>
                </a:lnTo>
                <a:lnTo>
                  <a:pt x="742" y="18"/>
                </a:lnTo>
                <a:lnTo>
                  <a:pt x="714" y="12"/>
                </a:lnTo>
                <a:lnTo>
                  <a:pt x="684" y="6"/>
                </a:lnTo>
                <a:lnTo>
                  <a:pt x="656" y="2"/>
                </a:lnTo>
                <a:lnTo>
                  <a:pt x="626" y="0"/>
                </a:lnTo>
                <a:lnTo>
                  <a:pt x="594" y="0"/>
                </a:lnTo>
                <a:lnTo>
                  <a:pt x="594" y="0"/>
                </a:lnTo>
                <a:lnTo>
                  <a:pt x="564" y="0"/>
                </a:lnTo>
                <a:lnTo>
                  <a:pt x="534" y="2"/>
                </a:lnTo>
                <a:lnTo>
                  <a:pt x="504" y="6"/>
                </a:lnTo>
                <a:lnTo>
                  <a:pt x="474" y="12"/>
                </a:lnTo>
                <a:lnTo>
                  <a:pt x="446" y="18"/>
                </a:lnTo>
                <a:lnTo>
                  <a:pt x="418" y="26"/>
                </a:lnTo>
                <a:lnTo>
                  <a:pt x="390" y="36"/>
                </a:lnTo>
                <a:lnTo>
                  <a:pt x="364" y="46"/>
                </a:lnTo>
                <a:lnTo>
                  <a:pt x="336" y="58"/>
                </a:lnTo>
                <a:lnTo>
                  <a:pt x="312" y="72"/>
                </a:lnTo>
                <a:lnTo>
                  <a:pt x="286" y="86"/>
                </a:lnTo>
                <a:lnTo>
                  <a:pt x="262" y="102"/>
                </a:lnTo>
                <a:lnTo>
                  <a:pt x="240" y="118"/>
                </a:lnTo>
                <a:lnTo>
                  <a:pt x="216" y="136"/>
                </a:lnTo>
                <a:lnTo>
                  <a:pt x="196" y="154"/>
                </a:lnTo>
                <a:lnTo>
                  <a:pt x="174" y="174"/>
                </a:lnTo>
                <a:lnTo>
                  <a:pt x="154" y="194"/>
                </a:lnTo>
                <a:lnTo>
                  <a:pt x="136" y="216"/>
                </a:lnTo>
                <a:lnTo>
                  <a:pt x="118" y="238"/>
                </a:lnTo>
                <a:lnTo>
                  <a:pt x="102" y="262"/>
                </a:lnTo>
                <a:lnTo>
                  <a:pt x="86" y="286"/>
                </a:lnTo>
                <a:lnTo>
                  <a:pt x="72" y="310"/>
                </a:lnTo>
                <a:lnTo>
                  <a:pt x="60" y="336"/>
                </a:lnTo>
                <a:lnTo>
                  <a:pt x="48" y="362"/>
                </a:lnTo>
                <a:lnTo>
                  <a:pt x="36" y="390"/>
                </a:lnTo>
                <a:lnTo>
                  <a:pt x="28" y="418"/>
                </a:lnTo>
                <a:lnTo>
                  <a:pt x="20" y="446"/>
                </a:lnTo>
                <a:lnTo>
                  <a:pt x="12" y="474"/>
                </a:lnTo>
                <a:lnTo>
                  <a:pt x="8" y="504"/>
                </a:lnTo>
                <a:lnTo>
                  <a:pt x="4" y="534"/>
                </a:lnTo>
                <a:lnTo>
                  <a:pt x="2" y="564"/>
                </a:lnTo>
                <a:lnTo>
                  <a:pt x="0" y="594"/>
                </a:lnTo>
                <a:close/>
              </a:path>
            </a:pathLst>
          </a:custGeom>
          <a:solidFill>
            <a:srgbClr val="F398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84" name="Freeform 577"/>
          <p:cNvSpPr>
            <a:spLocks/>
          </p:cNvSpPr>
          <p:nvPr/>
        </p:nvSpPr>
        <p:spPr bwMode="auto">
          <a:xfrm>
            <a:off x="5611813" y="2863272"/>
            <a:ext cx="1885950" cy="1885950"/>
          </a:xfrm>
          <a:custGeom>
            <a:avLst/>
            <a:gdLst/>
            <a:ahLst/>
            <a:cxnLst>
              <a:cxn ang="0">
                <a:pos x="2" y="624"/>
              </a:cxn>
              <a:cxn ang="0">
                <a:pos x="12" y="714"/>
              </a:cxn>
              <a:cxn ang="0">
                <a:pos x="36" y="798"/>
              </a:cxn>
              <a:cxn ang="0">
                <a:pos x="72" y="876"/>
              </a:cxn>
              <a:cxn ang="0">
                <a:pos x="118" y="950"/>
              </a:cxn>
              <a:cxn ang="0">
                <a:pos x="174" y="1014"/>
              </a:cxn>
              <a:cxn ang="0">
                <a:pos x="240" y="1070"/>
              </a:cxn>
              <a:cxn ang="0">
                <a:pos x="312" y="1116"/>
              </a:cxn>
              <a:cxn ang="0">
                <a:pos x="390" y="1152"/>
              </a:cxn>
              <a:cxn ang="0">
                <a:pos x="474" y="1176"/>
              </a:cxn>
              <a:cxn ang="0">
                <a:pos x="564" y="1188"/>
              </a:cxn>
              <a:cxn ang="0">
                <a:pos x="626" y="1188"/>
              </a:cxn>
              <a:cxn ang="0">
                <a:pos x="714" y="1176"/>
              </a:cxn>
              <a:cxn ang="0">
                <a:pos x="798" y="1152"/>
              </a:cxn>
              <a:cxn ang="0">
                <a:pos x="878" y="1116"/>
              </a:cxn>
              <a:cxn ang="0">
                <a:pos x="950" y="1070"/>
              </a:cxn>
              <a:cxn ang="0">
                <a:pos x="1014" y="1014"/>
              </a:cxn>
              <a:cxn ang="0">
                <a:pos x="1070" y="950"/>
              </a:cxn>
              <a:cxn ang="0">
                <a:pos x="1116" y="876"/>
              </a:cxn>
              <a:cxn ang="0">
                <a:pos x="1152" y="798"/>
              </a:cxn>
              <a:cxn ang="0">
                <a:pos x="1176" y="714"/>
              </a:cxn>
              <a:cxn ang="0">
                <a:pos x="1188" y="624"/>
              </a:cxn>
              <a:cxn ang="0">
                <a:pos x="1188" y="564"/>
              </a:cxn>
              <a:cxn ang="0">
                <a:pos x="1176" y="474"/>
              </a:cxn>
              <a:cxn ang="0">
                <a:pos x="1152" y="390"/>
              </a:cxn>
              <a:cxn ang="0">
                <a:pos x="1116" y="310"/>
              </a:cxn>
              <a:cxn ang="0">
                <a:pos x="1070" y="238"/>
              </a:cxn>
              <a:cxn ang="0">
                <a:pos x="1014" y="174"/>
              </a:cxn>
              <a:cxn ang="0">
                <a:pos x="950" y="118"/>
              </a:cxn>
              <a:cxn ang="0">
                <a:pos x="878" y="72"/>
              </a:cxn>
              <a:cxn ang="0">
                <a:pos x="798" y="36"/>
              </a:cxn>
              <a:cxn ang="0">
                <a:pos x="714" y="12"/>
              </a:cxn>
              <a:cxn ang="0">
                <a:pos x="626" y="0"/>
              </a:cxn>
              <a:cxn ang="0">
                <a:pos x="564" y="0"/>
              </a:cxn>
              <a:cxn ang="0">
                <a:pos x="474" y="12"/>
              </a:cxn>
              <a:cxn ang="0">
                <a:pos x="390" y="36"/>
              </a:cxn>
              <a:cxn ang="0">
                <a:pos x="312" y="72"/>
              </a:cxn>
              <a:cxn ang="0">
                <a:pos x="240" y="118"/>
              </a:cxn>
              <a:cxn ang="0">
                <a:pos x="174" y="174"/>
              </a:cxn>
              <a:cxn ang="0">
                <a:pos x="118" y="238"/>
              </a:cxn>
              <a:cxn ang="0">
                <a:pos x="72" y="310"/>
              </a:cxn>
              <a:cxn ang="0">
                <a:pos x="36" y="390"/>
              </a:cxn>
              <a:cxn ang="0">
                <a:pos x="12" y="474"/>
              </a:cxn>
              <a:cxn ang="0">
                <a:pos x="2" y="564"/>
              </a:cxn>
            </a:cxnLst>
            <a:rect l="0" t="0" r="r" b="b"/>
            <a:pathLst>
              <a:path w="1188" h="1188">
                <a:moveTo>
                  <a:pt x="0" y="594"/>
                </a:moveTo>
                <a:lnTo>
                  <a:pt x="0" y="594"/>
                </a:lnTo>
                <a:lnTo>
                  <a:pt x="2" y="624"/>
                </a:lnTo>
                <a:lnTo>
                  <a:pt x="4" y="654"/>
                </a:lnTo>
                <a:lnTo>
                  <a:pt x="8" y="684"/>
                </a:lnTo>
                <a:lnTo>
                  <a:pt x="12" y="714"/>
                </a:lnTo>
                <a:lnTo>
                  <a:pt x="20" y="742"/>
                </a:lnTo>
                <a:lnTo>
                  <a:pt x="28" y="770"/>
                </a:lnTo>
                <a:lnTo>
                  <a:pt x="36" y="798"/>
                </a:lnTo>
                <a:lnTo>
                  <a:pt x="48" y="826"/>
                </a:lnTo>
                <a:lnTo>
                  <a:pt x="60" y="852"/>
                </a:lnTo>
                <a:lnTo>
                  <a:pt x="72" y="876"/>
                </a:lnTo>
                <a:lnTo>
                  <a:pt x="86" y="902"/>
                </a:lnTo>
                <a:lnTo>
                  <a:pt x="102" y="926"/>
                </a:lnTo>
                <a:lnTo>
                  <a:pt x="118" y="950"/>
                </a:lnTo>
                <a:lnTo>
                  <a:pt x="136" y="972"/>
                </a:lnTo>
                <a:lnTo>
                  <a:pt x="154" y="994"/>
                </a:lnTo>
                <a:lnTo>
                  <a:pt x="174" y="1014"/>
                </a:lnTo>
                <a:lnTo>
                  <a:pt x="196" y="1034"/>
                </a:lnTo>
                <a:lnTo>
                  <a:pt x="216" y="1052"/>
                </a:lnTo>
                <a:lnTo>
                  <a:pt x="240" y="1070"/>
                </a:lnTo>
                <a:lnTo>
                  <a:pt x="262" y="1086"/>
                </a:lnTo>
                <a:lnTo>
                  <a:pt x="286" y="1102"/>
                </a:lnTo>
                <a:lnTo>
                  <a:pt x="312" y="1116"/>
                </a:lnTo>
                <a:lnTo>
                  <a:pt x="336" y="1130"/>
                </a:lnTo>
                <a:lnTo>
                  <a:pt x="364" y="1142"/>
                </a:lnTo>
                <a:lnTo>
                  <a:pt x="390" y="1152"/>
                </a:lnTo>
                <a:lnTo>
                  <a:pt x="418" y="1162"/>
                </a:lnTo>
                <a:lnTo>
                  <a:pt x="446" y="1170"/>
                </a:lnTo>
                <a:lnTo>
                  <a:pt x="474" y="1176"/>
                </a:lnTo>
                <a:lnTo>
                  <a:pt x="504" y="1180"/>
                </a:lnTo>
                <a:lnTo>
                  <a:pt x="534" y="1184"/>
                </a:lnTo>
                <a:lnTo>
                  <a:pt x="564" y="1188"/>
                </a:lnTo>
                <a:lnTo>
                  <a:pt x="594" y="1188"/>
                </a:lnTo>
                <a:lnTo>
                  <a:pt x="594" y="1188"/>
                </a:lnTo>
                <a:lnTo>
                  <a:pt x="626" y="1188"/>
                </a:lnTo>
                <a:lnTo>
                  <a:pt x="656" y="1184"/>
                </a:lnTo>
                <a:lnTo>
                  <a:pt x="684" y="1180"/>
                </a:lnTo>
                <a:lnTo>
                  <a:pt x="714" y="1176"/>
                </a:lnTo>
                <a:lnTo>
                  <a:pt x="742" y="1170"/>
                </a:lnTo>
                <a:lnTo>
                  <a:pt x="772" y="1162"/>
                </a:lnTo>
                <a:lnTo>
                  <a:pt x="798" y="1152"/>
                </a:lnTo>
                <a:lnTo>
                  <a:pt x="826" y="1142"/>
                </a:lnTo>
                <a:lnTo>
                  <a:pt x="852" y="1130"/>
                </a:lnTo>
                <a:lnTo>
                  <a:pt x="878" y="1116"/>
                </a:lnTo>
                <a:lnTo>
                  <a:pt x="902" y="1102"/>
                </a:lnTo>
                <a:lnTo>
                  <a:pt x="926" y="1086"/>
                </a:lnTo>
                <a:lnTo>
                  <a:pt x="950" y="1070"/>
                </a:lnTo>
                <a:lnTo>
                  <a:pt x="972" y="1052"/>
                </a:lnTo>
                <a:lnTo>
                  <a:pt x="994" y="1034"/>
                </a:lnTo>
                <a:lnTo>
                  <a:pt x="1014" y="1014"/>
                </a:lnTo>
                <a:lnTo>
                  <a:pt x="1034" y="994"/>
                </a:lnTo>
                <a:lnTo>
                  <a:pt x="1052" y="972"/>
                </a:lnTo>
                <a:lnTo>
                  <a:pt x="1070" y="950"/>
                </a:lnTo>
                <a:lnTo>
                  <a:pt x="1086" y="926"/>
                </a:lnTo>
                <a:lnTo>
                  <a:pt x="1102" y="902"/>
                </a:lnTo>
                <a:lnTo>
                  <a:pt x="1116" y="876"/>
                </a:lnTo>
                <a:lnTo>
                  <a:pt x="1130" y="852"/>
                </a:lnTo>
                <a:lnTo>
                  <a:pt x="1142" y="826"/>
                </a:lnTo>
                <a:lnTo>
                  <a:pt x="1152" y="798"/>
                </a:lnTo>
                <a:lnTo>
                  <a:pt x="1162" y="770"/>
                </a:lnTo>
                <a:lnTo>
                  <a:pt x="1170" y="742"/>
                </a:lnTo>
                <a:lnTo>
                  <a:pt x="1176" y="714"/>
                </a:lnTo>
                <a:lnTo>
                  <a:pt x="1182" y="684"/>
                </a:lnTo>
                <a:lnTo>
                  <a:pt x="1186" y="654"/>
                </a:lnTo>
                <a:lnTo>
                  <a:pt x="1188" y="624"/>
                </a:lnTo>
                <a:lnTo>
                  <a:pt x="1188" y="594"/>
                </a:lnTo>
                <a:lnTo>
                  <a:pt x="1188" y="594"/>
                </a:lnTo>
                <a:lnTo>
                  <a:pt x="1188" y="564"/>
                </a:lnTo>
                <a:lnTo>
                  <a:pt x="1186" y="534"/>
                </a:lnTo>
                <a:lnTo>
                  <a:pt x="1182" y="504"/>
                </a:lnTo>
                <a:lnTo>
                  <a:pt x="1176" y="474"/>
                </a:lnTo>
                <a:lnTo>
                  <a:pt x="1170" y="446"/>
                </a:lnTo>
                <a:lnTo>
                  <a:pt x="1162" y="418"/>
                </a:lnTo>
                <a:lnTo>
                  <a:pt x="1152" y="390"/>
                </a:lnTo>
                <a:lnTo>
                  <a:pt x="1142" y="362"/>
                </a:lnTo>
                <a:lnTo>
                  <a:pt x="1130" y="336"/>
                </a:lnTo>
                <a:lnTo>
                  <a:pt x="1116" y="310"/>
                </a:lnTo>
                <a:lnTo>
                  <a:pt x="1102" y="286"/>
                </a:lnTo>
                <a:lnTo>
                  <a:pt x="1086" y="262"/>
                </a:lnTo>
                <a:lnTo>
                  <a:pt x="1070" y="238"/>
                </a:lnTo>
                <a:lnTo>
                  <a:pt x="1052" y="216"/>
                </a:lnTo>
                <a:lnTo>
                  <a:pt x="1034" y="194"/>
                </a:lnTo>
                <a:lnTo>
                  <a:pt x="1014" y="174"/>
                </a:lnTo>
                <a:lnTo>
                  <a:pt x="994" y="154"/>
                </a:lnTo>
                <a:lnTo>
                  <a:pt x="972" y="136"/>
                </a:lnTo>
                <a:lnTo>
                  <a:pt x="950" y="118"/>
                </a:lnTo>
                <a:lnTo>
                  <a:pt x="926" y="102"/>
                </a:lnTo>
                <a:lnTo>
                  <a:pt x="902" y="86"/>
                </a:lnTo>
                <a:lnTo>
                  <a:pt x="878" y="72"/>
                </a:lnTo>
                <a:lnTo>
                  <a:pt x="852" y="58"/>
                </a:lnTo>
                <a:lnTo>
                  <a:pt x="826" y="46"/>
                </a:lnTo>
                <a:lnTo>
                  <a:pt x="798" y="36"/>
                </a:lnTo>
                <a:lnTo>
                  <a:pt x="772" y="26"/>
                </a:lnTo>
                <a:lnTo>
                  <a:pt x="742" y="18"/>
                </a:lnTo>
                <a:lnTo>
                  <a:pt x="714" y="12"/>
                </a:lnTo>
                <a:lnTo>
                  <a:pt x="684" y="6"/>
                </a:lnTo>
                <a:lnTo>
                  <a:pt x="656" y="2"/>
                </a:lnTo>
                <a:lnTo>
                  <a:pt x="626" y="0"/>
                </a:lnTo>
                <a:lnTo>
                  <a:pt x="594" y="0"/>
                </a:lnTo>
                <a:lnTo>
                  <a:pt x="594" y="0"/>
                </a:lnTo>
                <a:lnTo>
                  <a:pt x="564" y="0"/>
                </a:lnTo>
                <a:lnTo>
                  <a:pt x="534" y="2"/>
                </a:lnTo>
                <a:lnTo>
                  <a:pt x="504" y="6"/>
                </a:lnTo>
                <a:lnTo>
                  <a:pt x="474" y="12"/>
                </a:lnTo>
                <a:lnTo>
                  <a:pt x="446" y="18"/>
                </a:lnTo>
                <a:lnTo>
                  <a:pt x="418" y="26"/>
                </a:lnTo>
                <a:lnTo>
                  <a:pt x="390" y="36"/>
                </a:lnTo>
                <a:lnTo>
                  <a:pt x="364" y="46"/>
                </a:lnTo>
                <a:lnTo>
                  <a:pt x="336" y="58"/>
                </a:lnTo>
                <a:lnTo>
                  <a:pt x="312" y="72"/>
                </a:lnTo>
                <a:lnTo>
                  <a:pt x="286" y="86"/>
                </a:lnTo>
                <a:lnTo>
                  <a:pt x="262" y="102"/>
                </a:lnTo>
                <a:lnTo>
                  <a:pt x="240" y="118"/>
                </a:lnTo>
                <a:lnTo>
                  <a:pt x="216" y="136"/>
                </a:lnTo>
                <a:lnTo>
                  <a:pt x="196" y="154"/>
                </a:lnTo>
                <a:lnTo>
                  <a:pt x="174" y="174"/>
                </a:lnTo>
                <a:lnTo>
                  <a:pt x="154" y="194"/>
                </a:lnTo>
                <a:lnTo>
                  <a:pt x="136" y="216"/>
                </a:lnTo>
                <a:lnTo>
                  <a:pt x="118" y="238"/>
                </a:lnTo>
                <a:lnTo>
                  <a:pt x="102" y="262"/>
                </a:lnTo>
                <a:lnTo>
                  <a:pt x="86" y="286"/>
                </a:lnTo>
                <a:lnTo>
                  <a:pt x="72" y="310"/>
                </a:lnTo>
                <a:lnTo>
                  <a:pt x="60" y="336"/>
                </a:lnTo>
                <a:lnTo>
                  <a:pt x="48" y="362"/>
                </a:lnTo>
                <a:lnTo>
                  <a:pt x="36" y="390"/>
                </a:lnTo>
                <a:lnTo>
                  <a:pt x="28" y="418"/>
                </a:lnTo>
                <a:lnTo>
                  <a:pt x="20" y="446"/>
                </a:lnTo>
                <a:lnTo>
                  <a:pt x="12" y="474"/>
                </a:lnTo>
                <a:lnTo>
                  <a:pt x="8" y="504"/>
                </a:lnTo>
                <a:lnTo>
                  <a:pt x="4" y="534"/>
                </a:lnTo>
                <a:lnTo>
                  <a:pt x="2" y="564"/>
                </a:lnTo>
                <a:lnTo>
                  <a:pt x="0" y="59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85" name="Freeform 578"/>
          <p:cNvSpPr>
            <a:spLocks/>
          </p:cNvSpPr>
          <p:nvPr/>
        </p:nvSpPr>
        <p:spPr bwMode="auto">
          <a:xfrm>
            <a:off x="5586413" y="2837872"/>
            <a:ext cx="1936750" cy="1936750"/>
          </a:xfrm>
          <a:custGeom>
            <a:avLst/>
            <a:gdLst/>
            <a:ahLst/>
            <a:cxnLst>
              <a:cxn ang="0">
                <a:pos x="4" y="672"/>
              </a:cxn>
              <a:cxn ang="0">
                <a:pos x="38" y="820"/>
              </a:cxn>
              <a:cxn ang="0">
                <a:pos x="104" y="950"/>
              </a:cxn>
              <a:cxn ang="0">
                <a:pos x="200" y="1062"/>
              </a:cxn>
              <a:cxn ang="0">
                <a:pos x="320" y="1146"/>
              </a:cxn>
              <a:cxn ang="0">
                <a:pos x="458" y="1200"/>
              </a:cxn>
              <a:cxn ang="0">
                <a:pos x="610" y="1220"/>
              </a:cxn>
              <a:cxn ang="0">
                <a:pos x="734" y="1208"/>
              </a:cxn>
              <a:cxn ang="0">
                <a:pos x="874" y="1160"/>
              </a:cxn>
              <a:cxn ang="0">
                <a:pos x="998" y="1080"/>
              </a:cxn>
              <a:cxn ang="0">
                <a:pos x="1100" y="974"/>
              </a:cxn>
              <a:cxn ang="0">
                <a:pos x="1172" y="848"/>
              </a:cxn>
              <a:cxn ang="0">
                <a:pos x="1214" y="702"/>
              </a:cxn>
              <a:cxn ang="0">
                <a:pos x="1220" y="578"/>
              </a:cxn>
              <a:cxn ang="0">
                <a:pos x="1194" y="428"/>
              </a:cxn>
              <a:cxn ang="0">
                <a:pos x="1132" y="294"/>
              </a:cxn>
              <a:cxn ang="0">
                <a:pos x="1042" y="178"/>
              </a:cxn>
              <a:cxn ang="0">
                <a:pos x="926" y="88"/>
              </a:cxn>
              <a:cxn ang="0">
                <a:pos x="792" y="28"/>
              </a:cxn>
              <a:cxn ang="0">
                <a:pos x="642" y="0"/>
              </a:cxn>
              <a:cxn ang="0">
                <a:pos x="518" y="6"/>
              </a:cxn>
              <a:cxn ang="0">
                <a:pos x="374" y="48"/>
              </a:cxn>
              <a:cxn ang="0">
                <a:pos x="246" y="122"/>
              </a:cxn>
              <a:cxn ang="0">
                <a:pos x="140" y="222"/>
              </a:cxn>
              <a:cxn ang="0">
                <a:pos x="60" y="346"/>
              </a:cxn>
              <a:cxn ang="0">
                <a:pos x="12" y="486"/>
              </a:cxn>
              <a:cxn ang="0">
                <a:pos x="16" y="610"/>
              </a:cxn>
              <a:cxn ang="0">
                <a:pos x="40" y="522"/>
              </a:cxn>
              <a:cxn ang="0">
                <a:pos x="78" y="384"/>
              </a:cxn>
              <a:cxn ang="0">
                <a:pos x="148" y="264"/>
              </a:cxn>
              <a:cxn ang="0">
                <a:pos x="222" y="182"/>
              </a:cxn>
              <a:cxn ang="0">
                <a:pos x="334" y="102"/>
              </a:cxn>
              <a:cxn ang="0">
                <a:pos x="466" y="50"/>
              </a:cxn>
              <a:cxn ang="0">
                <a:pos x="610" y="32"/>
              </a:cxn>
              <a:cxn ang="0">
                <a:pos x="726" y="44"/>
              </a:cxn>
              <a:cxn ang="0">
                <a:pos x="862" y="88"/>
              </a:cxn>
              <a:cxn ang="0">
                <a:pos x="978" y="164"/>
              </a:cxn>
              <a:cxn ang="0">
                <a:pos x="1056" y="242"/>
              </a:cxn>
              <a:cxn ang="0">
                <a:pos x="1132" y="360"/>
              </a:cxn>
              <a:cxn ang="0">
                <a:pos x="1176" y="494"/>
              </a:cxn>
              <a:cxn ang="0">
                <a:pos x="1188" y="610"/>
              </a:cxn>
              <a:cxn ang="0">
                <a:pos x="1170" y="754"/>
              </a:cxn>
              <a:cxn ang="0">
                <a:pos x="1118" y="886"/>
              </a:cxn>
              <a:cxn ang="0">
                <a:pos x="1038" y="998"/>
              </a:cxn>
              <a:cxn ang="0">
                <a:pos x="956" y="1072"/>
              </a:cxn>
              <a:cxn ang="0">
                <a:pos x="836" y="1142"/>
              </a:cxn>
              <a:cxn ang="0">
                <a:pos x="698" y="1182"/>
              </a:cxn>
              <a:cxn ang="0">
                <a:pos x="580" y="1188"/>
              </a:cxn>
              <a:cxn ang="0">
                <a:pos x="438" y="1162"/>
              </a:cxn>
              <a:cxn ang="0">
                <a:pos x="310" y="1104"/>
              </a:cxn>
              <a:cxn ang="0">
                <a:pos x="202" y="1018"/>
              </a:cxn>
              <a:cxn ang="0">
                <a:pos x="132" y="932"/>
              </a:cxn>
              <a:cxn ang="0">
                <a:pos x="68" y="808"/>
              </a:cxn>
              <a:cxn ang="0">
                <a:pos x="36" y="668"/>
              </a:cxn>
            </a:cxnLst>
            <a:rect l="0" t="0" r="r" b="b"/>
            <a:pathLst>
              <a:path w="1220" h="1220">
                <a:moveTo>
                  <a:pt x="16" y="610"/>
                </a:moveTo>
                <a:lnTo>
                  <a:pt x="0" y="610"/>
                </a:lnTo>
                <a:lnTo>
                  <a:pt x="0" y="610"/>
                </a:lnTo>
                <a:lnTo>
                  <a:pt x="2" y="642"/>
                </a:lnTo>
                <a:lnTo>
                  <a:pt x="4" y="672"/>
                </a:lnTo>
                <a:lnTo>
                  <a:pt x="8" y="702"/>
                </a:lnTo>
                <a:lnTo>
                  <a:pt x="12" y="732"/>
                </a:lnTo>
                <a:lnTo>
                  <a:pt x="20" y="762"/>
                </a:lnTo>
                <a:lnTo>
                  <a:pt x="28" y="792"/>
                </a:lnTo>
                <a:lnTo>
                  <a:pt x="38" y="820"/>
                </a:lnTo>
                <a:lnTo>
                  <a:pt x="48" y="848"/>
                </a:lnTo>
                <a:lnTo>
                  <a:pt x="60" y="874"/>
                </a:lnTo>
                <a:lnTo>
                  <a:pt x="74" y="900"/>
                </a:lnTo>
                <a:lnTo>
                  <a:pt x="88" y="926"/>
                </a:lnTo>
                <a:lnTo>
                  <a:pt x="104" y="950"/>
                </a:lnTo>
                <a:lnTo>
                  <a:pt x="122" y="974"/>
                </a:lnTo>
                <a:lnTo>
                  <a:pt x="140" y="998"/>
                </a:lnTo>
                <a:lnTo>
                  <a:pt x="158" y="1020"/>
                </a:lnTo>
                <a:lnTo>
                  <a:pt x="180" y="1042"/>
                </a:lnTo>
                <a:lnTo>
                  <a:pt x="200" y="1062"/>
                </a:lnTo>
                <a:lnTo>
                  <a:pt x="222" y="1080"/>
                </a:lnTo>
                <a:lnTo>
                  <a:pt x="246" y="1098"/>
                </a:lnTo>
                <a:lnTo>
                  <a:pt x="270" y="1116"/>
                </a:lnTo>
                <a:lnTo>
                  <a:pt x="294" y="1132"/>
                </a:lnTo>
                <a:lnTo>
                  <a:pt x="320" y="1146"/>
                </a:lnTo>
                <a:lnTo>
                  <a:pt x="346" y="1160"/>
                </a:lnTo>
                <a:lnTo>
                  <a:pt x="374" y="1172"/>
                </a:lnTo>
                <a:lnTo>
                  <a:pt x="400" y="1182"/>
                </a:lnTo>
                <a:lnTo>
                  <a:pt x="430" y="1192"/>
                </a:lnTo>
                <a:lnTo>
                  <a:pt x="458" y="1200"/>
                </a:lnTo>
                <a:lnTo>
                  <a:pt x="488" y="1208"/>
                </a:lnTo>
                <a:lnTo>
                  <a:pt x="518" y="1212"/>
                </a:lnTo>
                <a:lnTo>
                  <a:pt x="548" y="1216"/>
                </a:lnTo>
                <a:lnTo>
                  <a:pt x="580" y="1220"/>
                </a:lnTo>
                <a:lnTo>
                  <a:pt x="610" y="1220"/>
                </a:lnTo>
                <a:lnTo>
                  <a:pt x="610" y="1220"/>
                </a:lnTo>
                <a:lnTo>
                  <a:pt x="642" y="1220"/>
                </a:lnTo>
                <a:lnTo>
                  <a:pt x="672" y="1216"/>
                </a:lnTo>
                <a:lnTo>
                  <a:pt x="704" y="1212"/>
                </a:lnTo>
                <a:lnTo>
                  <a:pt x="734" y="1208"/>
                </a:lnTo>
                <a:lnTo>
                  <a:pt x="762" y="1200"/>
                </a:lnTo>
                <a:lnTo>
                  <a:pt x="792" y="1192"/>
                </a:lnTo>
                <a:lnTo>
                  <a:pt x="820" y="1182"/>
                </a:lnTo>
                <a:lnTo>
                  <a:pt x="848" y="1172"/>
                </a:lnTo>
                <a:lnTo>
                  <a:pt x="874" y="1160"/>
                </a:lnTo>
                <a:lnTo>
                  <a:pt x="902" y="1146"/>
                </a:lnTo>
                <a:lnTo>
                  <a:pt x="926" y="1132"/>
                </a:lnTo>
                <a:lnTo>
                  <a:pt x="952" y="1116"/>
                </a:lnTo>
                <a:lnTo>
                  <a:pt x="976" y="1098"/>
                </a:lnTo>
                <a:lnTo>
                  <a:pt x="998" y="1080"/>
                </a:lnTo>
                <a:lnTo>
                  <a:pt x="1020" y="1062"/>
                </a:lnTo>
                <a:lnTo>
                  <a:pt x="1042" y="1042"/>
                </a:lnTo>
                <a:lnTo>
                  <a:pt x="1062" y="1020"/>
                </a:lnTo>
                <a:lnTo>
                  <a:pt x="1082" y="998"/>
                </a:lnTo>
                <a:lnTo>
                  <a:pt x="1100" y="974"/>
                </a:lnTo>
                <a:lnTo>
                  <a:pt x="1116" y="950"/>
                </a:lnTo>
                <a:lnTo>
                  <a:pt x="1132" y="926"/>
                </a:lnTo>
                <a:lnTo>
                  <a:pt x="1146" y="900"/>
                </a:lnTo>
                <a:lnTo>
                  <a:pt x="1160" y="874"/>
                </a:lnTo>
                <a:lnTo>
                  <a:pt x="1172" y="848"/>
                </a:lnTo>
                <a:lnTo>
                  <a:pt x="1184" y="820"/>
                </a:lnTo>
                <a:lnTo>
                  <a:pt x="1194" y="792"/>
                </a:lnTo>
                <a:lnTo>
                  <a:pt x="1202" y="762"/>
                </a:lnTo>
                <a:lnTo>
                  <a:pt x="1208" y="732"/>
                </a:lnTo>
                <a:lnTo>
                  <a:pt x="1214" y="702"/>
                </a:lnTo>
                <a:lnTo>
                  <a:pt x="1218" y="672"/>
                </a:lnTo>
                <a:lnTo>
                  <a:pt x="1220" y="642"/>
                </a:lnTo>
                <a:lnTo>
                  <a:pt x="1220" y="610"/>
                </a:lnTo>
                <a:lnTo>
                  <a:pt x="1220" y="610"/>
                </a:lnTo>
                <a:lnTo>
                  <a:pt x="1220" y="578"/>
                </a:lnTo>
                <a:lnTo>
                  <a:pt x="1218" y="548"/>
                </a:lnTo>
                <a:lnTo>
                  <a:pt x="1214" y="516"/>
                </a:lnTo>
                <a:lnTo>
                  <a:pt x="1208" y="486"/>
                </a:lnTo>
                <a:lnTo>
                  <a:pt x="1202" y="458"/>
                </a:lnTo>
                <a:lnTo>
                  <a:pt x="1194" y="428"/>
                </a:lnTo>
                <a:lnTo>
                  <a:pt x="1184" y="400"/>
                </a:lnTo>
                <a:lnTo>
                  <a:pt x="1172" y="372"/>
                </a:lnTo>
                <a:lnTo>
                  <a:pt x="1160" y="346"/>
                </a:lnTo>
                <a:lnTo>
                  <a:pt x="1146" y="320"/>
                </a:lnTo>
                <a:lnTo>
                  <a:pt x="1132" y="294"/>
                </a:lnTo>
                <a:lnTo>
                  <a:pt x="1116" y="268"/>
                </a:lnTo>
                <a:lnTo>
                  <a:pt x="1100" y="244"/>
                </a:lnTo>
                <a:lnTo>
                  <a:pt x="1082" y="222"/>
                </a:lnTo>
                <a:lnTo>
                  <a:pt x="1062" y="200"/>
                </a:lnTo>
                <a:lnTo>
                  <a:pt x="1042" y="178"/>
                </a:lnTo>
                <a:lnTo>
                  <a:pt x="1020" y="158"/>
                </a:lnTo>
                <a:lnTo>
                  <a:pt x="998" y="140"/>
                </a:lnTo>
                <a:lnTo>
                  <a:pt x="976" y="122"/>
                </a:lnTo>
                <a:lnTo>
                  <a:pt x="952" y="104"/>
                </a:lnTo>
                <a:lnTo>
                  <a:pt x="926" y="88"/>
                </a:lnTo>
                <a:lnTo>
                  <a:pt x="902" y="74"/>
                </a:lnTo>
                <a:lnTo>
                  <a:pt x="874" y="60"/>
                </a:lnTo>
                <a:lnTo>
                  <a:pt x="848" y="48"/>
                </a:lnTo>
                <a:lnTo>
                  <a:pt x="820" y="36"/>
                </a:lnTo>
                <a:lnTo>
                  <a:pt x="792" y="28"/>
                </a:lnTo>
                <a:lnTo>
                  <a:pt x="762" y="20"/>
                </a:lnTo>
                <a:lnTo>
                  <a:pt x="734" y="12"/>
                </a:lnTo>
                <a:lnTo>
                  <a:pt x="704" y="6"/>
                </a:lnTo>
                <a:lnTo>
                  <a:pt x="672" y="4"/>
                </a:lnTo>
                <a:lnTo>
                  <a:pt x="642" y="0"/>
                </a:lnTo>
                <a:lnTo>
                  <a:pt x="610" y="0"/>
                </a:lnTo>
                <a:lnTo>
                  <a:pt x="610" y="0"/>
                </a:lnTo>
                <a:lnTo>
                  <a:pt x="580" y="0"/>
                </a:lnTo>
                <a:lnTo>
                  <a:pt x="548" y="4"/>
                </a:lnTo>
                <a:lnTo>
                  <a:pt x="518" y="6"/>
                </a:lnTo>
                <a:lnTo>
                  <a:pt x="488" y="12"/>
                </a:lnTo>
                <a:lnTo>
                  <a:pt x="458" y="20"/>
                </a:lnTo>
                <a:lnTo>
                  <a:pt x="430" y="28"/>
                </a:lnTo>
                <a:lnTo>
                  <a:pt x="400" y="36"/>
                </a:lnTo>
                <a:lnTo>
                  <a:pt x="374" y="48"/>
                </a:lnTo>
                <a:lnTo>
                  <a:pt x="346" y="60"/>
                </a:lnTo>
                <a:lnTo>
                  <a:pt x="320" y="74"/>
                </a:lnTo>
                <a:lnTo>
                  <a:pt x="294" y="88"/>
                </a:lnTo>
                <a:lnTo>
                  <a:pt x="270" y="104"/>
                </a:lnTo>
                <a:lnTo>
                  <a:pt x="246" y="122"/>
                </a:lnTo>
                <a:lnTo>
                  <a:pt x="222" y="140"/>
                </a:lnTo>
                <a:lnTo>
                  <a:pt x="200" y="158"/>
                </a:lnTo>
                <a:lnTo>
                  <a:pt x="180" y="178"/>
                </a:lnTo>
                <a:lnTo>
                  <a:pt x="158" y="200"/>
                </a:lnTo>
                <a:lnTo>
                  <a:pt x="140" y="222"/>
                </a:lnTo>
                <a:lnTo>
                  <a:pt x="122" y="244"/>
                </a:lnTo>
                <a:lnTo>
                  <a:pt x="104" y="268"/>
                </a:lnTo>
                <a:lnTo>
                  <a:pt x="88" y="294"/>
                </a:lnTo>
                <a:lnTo>
                  <a:pt x="74" y="320"/>
                </a:lnTo>
                <a:lnTo>
                  <a:pt x="60" y="346"/>
                </a:lnTo>
                <a:lnTo>
                  <a:pt x="48" y="372"/>
                </a:lnTo>
                <a:lnTo>
                  <a:pt x="38" y="400"/>
                </a:lnTo>
                <a:lnTo>
                  <a:pt x="28" y="428"/>
                </a:lnTo>
                <a:lnTo>
                  <a:pt x="20" y="458"/>
                </a:lnTo>
                <a:lnTo>
                  <a:pt x="12" y="486"/>
                </a:lnTo>
                <a:lnTo>
                  <a:pt x="8" y="516"/>
                </a:lnTo>
                <a:lnTo>
                  <a:pt x="4" y="548"/>
                </a:lnTo>
                <a:lnTo>
                  <a:pt x="2" y="578"/>
                </a:lnTo>
                <a:lnTo>
                  <a:pt x="0" y="610"/>
                </a:lnTo>
                <a:lnTo>
                  <a:pt x="16" y="610"/>
                </a:lnTo>
                <a:lnTo>
                  <a:pt x="32" y="610"/>
                </a:lnTo>
                <a:lnTo>
                  <a:pt x="32" y="610"/>
                </a:lnTo>
                <a:lnTo>
                  <a:pt x="34" y="580"/>
                </a:lnTo>
                <a:lnTo>
                  <a:pt x="36" y="550"/>
                </a:lnTo>
                <a:lnTo>
                  <a:pt x="40" y="522"/>
                </a:lnTo>
                <a:lnTo>
                  <a:pt x="44" y="494"/>
                </a:lnTo>
                <a:lnTo>
                  <a:pt x="50" y="466"/>
                </a:lnTo>
                <a:lnTo>
                  <a:pt x="58" y="438"/>
                </a:lnTo>
                <a:lnTo>
                  <a:pt x="68" y="412"/>
                </a:lnTo>
                <a:lnTo>
                  <a:pt x="78" y="384"/>
                </a:lnTo>
                <a:lnTo>
                  <a:pt x="90" y="360"/>
                </a:lnTo>
                <a:lnTo>
                  <a:pt x="102" y="334"/>
                </a:lnTo>
                <a:lnTo>
                  <a:pt x="116" y="310"/>
                </a:lnTo>
                <a:lnTo>
                  <a:pt x="132" y="286"/>
                </a:lnTo>
                <a:lnTo>
                  <a:pt x="148" y="264"/>
                </a:lnTo>
                <a:lnTo>
                  <a:pt x="164" y="242"/>
                </a:lnTo>
                <a:lnTo>
                  <a:pt x="182" y="222"/>
                </a:lnTo>
                <a:lnTo>
                  <a:pt x="202" y="202"/>
                </a:lnTo>
                <a:lnTo>
                  <a:pt x="202" y="202"/>
                </a:lnTo>
                <a:lnTo>
                  <a:pt x="222" y="182"/>
                </a:lnTo>
                <a:lnTo>
                  <a:pt x="242" y="164"/>
                </a:lnTo>
                <a:lnTo>
                  <a:pt x="264" y="146"/>
                </a:lnTo>
                <a:lnTo>
                  <a:pt x="288" y="130"/>
                </a:lnTo>
                <a:lnTo>
                  <a:pt x="310" y="116"/>
                </a:lnTo>
                <a:lnTo>
                  <a:pt x="334" y="102"/>
                </a:lnTo>
                <a:lnTo>
                  <a:pt x="360" y="88"/>
                </a:lnTo>
                <a:lnTo>
                  <a:pt x="386" y="78"/>
                </a:lnTo>
                <a:lnTo>
                  <a:pt x="412" y="66"/>
                </a:lnTo>
                <a:lnTo>
                  <a:pt x="438" y="58"/>
                </a:lnTo>
                <a:lnTo>
                  <a:pt x="466" y="50"/>
                </a:lnTo>
                <a:lnTo>
                  <a:pt x="494" y="44"/>
                </a:lnTo>
                <a:lnTo>
                  <a:pt x="522" y="38"/>
                </a:lnTo>
                <a:lnTo>
                  <a:pt x="552" y="34"/>
                </a:lnTo>
                <a:lnTo>
                  <a:pt x="580" y="32"/>
                </a:lnTo>
                <a:lnTo>
                  <a:pt x="610" y="32"/>
                </a:lnTo>
                <a:lnTo>
                  <a:pt x="610" y="32"/>
                </a:lnTo>
                <a:lnTo>
                  <a:pt x="640" y="32"/>
                </a:lnTo>
                <a:lnTo>
                  <a:pt x="670" y="34"/>
                </a:lnTo>
                <a:lnTo>
                  <a:pt x="698" y="38"/>
                </a:lnTo>
                <a:lnTo>
                  <a:pt x="726" y="44"/>
                </a:lnTo>
                <a:lnTo>
                  <a:pt x="754" y="50"/>
                </a:lnTo>
                <a:lnTo>
                  <a:pt x="782" y="58"/>
                </a:lnTo>
                <a:lnTo>
                  <a:pt x="810" y="66"/>
                </a:lnTo>
                <a:lnTo>
                  <a:pt x="836" y="78"/>
                </a:lnTo>
                <a:lnTo>
                  <a:pt x="862" y="88"/>
                </a:lnTo>
                <a:lnTo>
                  <a:pt x="886" y="102"/>
                </a:lnTo>
                <a:lnTo>
                  <a:pt x="910" y="116"/>
                </a:lnTo>
                <a:lnTo>
                  <a:pt x="934" y="130"/>
                </a:lnTo>
                <a:lnTo>
                  <a:pt x="956" y="146"/>
                </a:lnTo>
                <a:lnTo>
                  <a:pt x="978" y="164"/>
                </a:lnTo>
                <a:lnTo>
                  <a:pt x="1000" y="182"/>
                </a:lnTo>
                <a:lnTo>
                  <a:pt x="1020" y="202"/>
                </a:lnTo>
                <a:lnTo>
                  <a:pt x="1020" y="202"/>
                </a:lnTo>
                <a:lnTo>
                  <a:pt x="1038" y="222"/>
                </a:lnTo>
                <a:lnTo>
                  <a:pt x="1056" y="242"/>
                </a:lnTo>
                <a:lnTo>
                  <a:pt x="1074" y="264"/>
                </a:lnTo>
                <a:lnTo>
                  <a:pt x="1090" y="286"/>
                </a:lnTo>
                <a:lnTo>
                  <a:pt x="1104" y="310"/>
                </a:lnTo>
                <a:lnTo>
                  <a:pt x="1118" y="334"/>
                </a:lnTo>
                <a:lnTo>
                  <a:pt x="1132" y="360"/>
                </a:lnTo>
                <a:lnTo>
                  <a:pt x="1144" y="384"/>
                </a:lnTo>
                <a:lnTo>
                  <a:pt x="1154" y="412"/>
                </a:lnTo>
                <a:lnTo>
                  <a:pt x="1162" y="438"/>
                </a:lnTo>
                <a:lnTo>
                  <a:pt x="1170" y="466"/>
                </a:lnTo>
                <a:lnTo>
                  <a:pt x="1176" y="494"/>
                </a:lnTo>
                <a:lnTo>
                  <a:pt x="1182" y="522"/>
                </a:lnTo>
                <a:lnTo>
                  <a:pt x="1186" y="550"/>
                </a:lnTo>
                <a:lnTo>
                  <a:pt x="1188" y="580"/>
                </a:lnTo>
                <a:lnTo>
                  <a:pt x="1188" y="610"/>
                </a:lnTo>
                <a:lnTo>
                  <a:pt x="1188" y="610"/>
                </a:lnTo>
                <a:lnTo>
                  <a:pt x="1188" y="640"/>
                </a:lnTo>
                <a:lnTo>
                  <a:pt x="1186" y="668"/>
                </a:lnTo>
                <a:lnTo>
                  <a:pt x="1182" y="698"/>
                </a:lnTo>
                <a:lnTo>
                  <a:pt x="1176" y="726"/>
                </a:lnTo>
                <a:lnTo>
                  <a:pt x="1170" y="754"/>
                </a:lnTo>
                <a:lnTo>
                  <a:pt x="1162" y="782"/>
                </a:lnTo>
                <a:lnTo>
                  <a:pt x="1154" y="808"/>
                </a:lnTo>
                <a:lnTo>
                  <a:pt x="1144" y="834"/>
                </a:lnTo>
                <a:lnTo>
                  <a:pt x="1132" y="860"/>
                </a:lnTo>
                <a:lnTo>
                  <a:pt x="1118" y="886"/>
                </a:lnTo>
                <a:lnTo>
                  <a:pt x="1104" y="910"/>
                </a:lnTo>
                <a:lnTo>
                  <a:pt x="1090" y="932"/>
                </a:lnTo>
                <a:lnTo>
                  <a:pt x="1074" y="956"/>
                </a:lnTo>
                <a:lnTo>
                  <a:pt x="1056" y="978"/>
                </a:lnTo>
                <a:lnTo>
                  <a:pt x="1038" y="998"/>
                </a:lnTo>
                <a:lnTo>
                  <a:pt x="1020" y="1018"/>
                </a:lnTo>
                <a:lnTo>
                  <a:pt x="1020" y="1018"/>
                </a:lnTo>
                <a:lnTo>
                  <a:pt x="1000" y="1038"/>
                </a:lnTo>
                <a:lnTo>
                  <a:pt x="978" y="1056"/>
                </a:lnTo>
                <a:lnTo>
                  <a:pt x="956" y="1072"/>
                </a:lnTo>
                <a:lnTo>
                  <a:pt x="934" y="1090"/>
                </a:lnTo>
                <a:lnTo>
                  <a:pt x="910" y="1104"/>
                </a:lnTo>
                <a:lnTo>
                  <a:pt x="886" y="1118"/>
                </a:lnTo>
                <a:lnTo>
                  <a:pt x="862" y="1130"/>
                </a:lnTo>
                <a:lnTo>
                  <a:pt x="836" y="1142"/>
                </a:lnTo>
                <a:lnTo>
                  <a:pt x="810" y="1152"/>
                </a:lnTo>
                <a:lnTo>
                  <a:pt x="782" y="1162"/>
                </a:lnTo>
                <a:lnTo>
                  <a:pt x="754" y="1170"/>
                </a:lnTo>
                <a:lnTo>
                  <a:pt x="726" y="1176"/>
                </a:lnTo>
                <a:lnTo>
                  <a:pt x="698" y="1182"/>
                </a:lnTo>
                <a:lnTo>
                  <a:pt x="670" y="1184"/>
                </a:lnTo>
                <a:lnTo>
                  <a:pt x="640" y="1188"/>
                </a:lnTo>
                <a:lnTo>
                  <a:pt x="610" y="1188"/>
                </a:lnTo>
                <a:lnTo>
                  <a:pt x="610" y="1188"/>
                </a:lnTo>
                <a:lnTo>
                  <a:pt x="580" y="1188"/>
                </a:lnTo>
                <a:lnTo>
                  <a:pt x="552" y="1184"/>
                </a:lnTo>
                <a:lnTo>
                  <a:pt x="522" y="1182"/>
                </a:lnTo>
                <a:lnTo>
                  <a:pt x="494" y="1176"/>
                </a:lnTo>
                <a:lnTo>
                  <a:pt x="466" y="1170"/>
                </a:lnTo>
                <a:lnTo>
                  <a:pt x="438" y="1162"/>
                </a:lnTo>
                <a:lnTo>
                  <a:pt x="412" y="1152"/>
                </a:lnTo>
                <a:lnTo>
                  <a:pt x="386" y="1142"/>
                </a:lnTo>
                <a:lnTo>
                  <a:pt x="360" y="1130"/>
                </a:lnTo>
                <a:lnTo>
                  <a:pt x="334" y="1118"/>
                </a:lnTo>
                <a:lnTo>
                  <a:pt x="310" y="1104"/>
                </a:lnTo>
                <a:lnTo>
                  <a:pt x="288" y="1090"/>
                </a:lnTo>
                <a:lnTo>
                  <a:pt x="264" y="1072"/>
                </a:lnTo>
                <a:lnTo>
                  <a:pt x="242" y="1056"/>
                </a:lnTo>
                <a:lnTo>
                  <a:pt x="222" y="1038"/>
                </a:lnTo>
                <a:lnTo>
                  <a:pt x="202" y="1018"/>
                </a:lnTo>
                <a:lnTo>
                  <a:pt x="202" y="1018"/>
                </a:lnTo>
                <a:lnTo>
                  <a:pt x="182" y="998"/>
                </a:lnTo>
                <a:lnTo>
                  <a:pt x="164" y="978"/>
                </a:lnTo>
                <a:lnTo>
                  <a:pt x="148" y="956"/>
                </a:lnTo>
                <a:lnTo>
                  <a:pt x="132" y="932"/>
                </a:lnTo>
                <a:lnTo>
                  <a:pt x="116" y="910"/>
                </a:lnTo>
                <a:lnTo>
                  <a:pt x="102" y="886"/>
                </a:lnTo>
                <a:lnTo>
                  <a:pt x="90" y="860"/>
                </a:lnTo>
                <a:lnTo>
                  <a:pt x="78" y="834"/>
                </a:lnTo>
                <a:lnTo>
                  <a:pt x="68" y="808"/>
                </a:lnTo>
                <a:lnTo>
                  <a:pt x="58" y="782"/>
                </a:lnTo>
                <a:lnTo>
                  <a:pt x="50" y="754"/>
                </a:lnTo>
                <a:lnTo>
                  <a:pt x="44" y="726"/>
                </a:lnTo>
                <a:lnTo>
                  <a:pt x="40" y="698"/>
                </a:lnTo>
                <a:lnTo>
                  <a:pt x="36" y="668"/>
                </a:lnTo>
                <a:lnTo>
                  <a:pt x="34" y="640"/>
                </a:lnTo>
                <a:lnTo>
                  <a:pt x="32" y="610"/>
                </a:lnTo>
                <a:lnTo>
                  <a:pt x="16" y="6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86" name="Freeform 579"/>
          <p:cNvSpPr>
            <a:spLocks/>
          </p:cNvSpPr>
          <p:nvPr/>
        </p:nvSpPr>
        <p:spPr bwMode="auto">
          <a:xfrm>
            <a:off x="5586413" y="2837872"/>
            <a:ext cx="1936750" cy="1936750"/>
          </a:xfrm>
          <a:custGeom>
            <a:avLst/>
            <a:gdLst/>
            <a:ahLst/>
            <a:cxnLst>
              <a:cxn ang="0">
                <a:pos x="4" y="672"/>
              </a:cxn>
              <a:cxn ang="0">
                <a:pos x="38" y="820"/>
              </a:cxn>
              <a:cxn ang="0">
                <a:pos x="104" y="950"/>
              </a:cxn>
              <a:cxn ang="0">
                <a:pos x="200" y="1062"/>
              </a:cxn>
              <a:cxn ang="0">
                <a:pos x="320" y="1146"/>
              </a:cxn>
              <a:cxn ang="0">
                <a:pos x="458" y="1200"/>
              </a:cxn>
              <a:cxn ang="0">
                <a:pos x="610" y="1220"/>
              </a:cxn>
              <a:cxn ang="0">
                <a:pos x="734" y="1208"/>
              </a:cxn>
              <a:cxn ang="0">
                <a:pos x="874" y="1160"/>
              </a:cxn>
              <a:cxn ang="0">
                <a:pos x="998" y="1080"/>
              </a:cxn>
              <a:cxn ang="0">
                <a:pos x="1100" y="974"/>
              </a:cxn>
              <a:cxn ang="0">
                <a:pos x="1172" y="848"/>
              </a:cxn>
              <a:cxn ang="0">
                <a:pos x="1214" y="702"/>
              </a:cxn>
              <a:cxn ang="0">
                <a:pos x="1220" y="578"/>
              </a:cxn>
              <a:cxn ang="0">
                <a:pos x="1194" y="428"/>
              </a:cxn>
              <a:cxn ang="0">
                <a:pos x="1132" y="294"/>
              </a:cxn>
              <a:cxn ang="0">
                <a:pos x="1042" y="178"/>
              </a:cxn>
              <a:cxn ang="0">
                <a:pos x="926" y="88"/>
              </a:cxn>
              <a:cxn ang="0">
                <a:pos x="792" y="28"/>
              </a:cxn>
              <a:cxn ang="0">
                <a:pos x="642" y="0"/>
              </a:cxn>
              <a:cxn ang="0">
                <a:pos x="518" y="6"/>
              </a:cxn>
              <a:cxn ang="0">
                <a:pos x="374" y="48"/>
              </a:cxn>
              <a:cxn ang="0">
                <a:pos x="246" y="122"/>
              </a:cxn>
              <a:cxn ang="0">
                <a:pos x="140" y="222"/>
              </a:cxn>
              <a:cxn ang="0">
                <a:pos x="60" y="346"/>
              </a:cxn>
              <a:cxn ang="0">
                <a:pos x="12" y="486"/>
              </a:cxn>
              <a:cxn ang="0">
                <a:pos x="16" y="610"/>
              </a:cxn>
              <a:cxn ang="0">
                <a:pos x="40" y="522"/>
              </a:cxn>
              <a:cxn ang="0">
                <a:pos x="78" y="384"/>
              </a:cxn>
              <a:cxn ang="0">
                <a:pos x="148" y="264"/>
              </a:cxn>
              <a:cxn ang="0">
                <a:pos x="222" y="182"/>
              </a:cxn>
              <a:cxn ang="0">
                <a:pos x="334" y="102"/>
              </a:cxn>
              <a:cxn ang="0">
                <a:pos x="466" y="50"/>
              </a:cxn>
              <a:cxn ang="0">
                <a:pos x="610" y="32"/>
              </a:cxn>
              <a:cxn ang="0">
                <a:pos x="726" y="44"/>
              </a:cxn>
              <a:cxn ang="0">
                <a:pos x="862" y="88"/>
              </a:cxn>
              <a:cxn ang="0">
                <a:pos x="978" y="164"/>
              </a:cxn>
              <a:cxn ang="0">
                <a:pos x="1056" y="242"/>
              </a:cxn>
              <a:cxn ang="0">
                <a:pos x="1132" y="360"/>
              </a:cxn>
              <a:cxn ang="0">
                <a:pos x="1176" y="494"/>
              </a:cxn>
              <a:cxn ang="0">
                <a:pos x="1188" y="610"/>
              </a:cxn>
              <a:cxn ang="0">
                <a:pos x="1170" y="754"/>
              </a:cxn>
              <a:cxn ang="0">
                <a:pos x="1118" y="886"/>
              </a:cxn>
              <a:cxn ang="0">
                <a:pos x="1038" y="998"/>
              </a:cxn>
              <a:cxn ang="0">
                <a:pos x="956" y="1072"/>
              </a:cxn>
              <a:cxn ang="0">
                <a:pos x="836" y="1142"/>
              </a:cxn>
              <a:cxn ang="0">
                <a:pos x="698" y="1182"/>
              </a:cxn>
              <a:cxn ang="0">
                <a:pos x="580" y="1188"/>
              </a:cxn>
              <a:cxn ang="0">
                <a:pos x="438" y="1162"/>
              </a:cxn>
              <a:cxn ang="0">
                <a:pos x="310" y="1104"/>
              </a:cxn>
              <a:cxn ang="0">
                <a:pos x="202" y="1018"/>
              </a:cxn>
              <a:cxn ang="0">
                <a:pos x="132" y="932"/>
              </a:cxn>
              <a:cxn ang="0">
                <a:pos x="68" y="808"/>
              </a:cxn>
              <a:cxn ang="0">
                <a:pos x="36" y="668"/>
              </a:cxn>
            </a:cxnLst>
            <a:rect l="0" t="0" r="r" b="b"/>
            <a:pathLst>
              <a:path w="1220" h="1220">
                <a:moveTo>
                  <a:pt x="16" y="610"/>
                </a:moveTo>
                <a:lnTo>
                  <a:pt x="0" y="610"/>
                </a:lnTo>
                <a:lnTo>
                  <a:pt x="0" y="610"/>
                </a:lnTo>
                <a:lnTo>
                  <a:pt x="2" y="642"/>
                </a:lnTo>
                <a:lnTo>
                  <a:pt x="4" y="672"/>
                </a:lnTo>
                <a:lnTo>
                  <a:pt x="8" y="702"/>
                </a:lnTo>
                <a:lnTo>
                  <a:pt x="12" y="732"/>
                </a:lnTo>
                <a:lnTo>
                  <a:pt x="20" y="762"/>
                </a:lnTo>
                <a:lnTo>
                  <a:pt x="28" y="792"/>
                </a:lnTo>
                <a:lnTo>
                  <a:pt x="38" y="820"/>
                </a:lnTo>
                <a:lnTo>
                  <a:pt x="48" y="848"/>
                </a:lnTo>
                <a:lnTo>
                  <a:pt x="60" y="874"/>
                </a:lnTo>
                <a:lnTo>
                  <a:pt x="74" y="900"/>
                </a:lnTo>
                <a:lnTo>
                  <a:pt x="88" y="926"/>
                </a:lnTo>
                <a:lnTo>
                  <a:pt x="104" y="950"/>
                </a:lnTo>
                <a:lnTo>
                  <a:pt x="122" y="974"/>
                </a:lnTo>
                <a:lnTo>
                  <a:pt x="140" y="998"/>
                </a:lnTo>
                <a:lnTo>
                  <a:pt x="158" y="1020"/>
                </a:lnTo>
                <a:lnTo>
                  <a:pt x="180" y="1042"/>
                </a:lnTo>
                <a:lnTo>
                  <a:pt x="200" y="1062"/>
                </a:lnTo>
                <a:lnTo>
                  <a:pt x="222" y="1080"/>
                </a:lnTo>
                <a:lnTo>
                  <a:pt x="246" y="1098"/>
                </a:lnTo>
                <a:lnTo>
                  <a:pt x="270" y="1116"/>
                </a:lnTo>
                <a:lnTo>
                  <a:pt x="294" y="1132"/>
                </a:lnTo>
                <a:lnTo>
                  <a:pt x="320" y="1146"/>
                </a:lnTo>
                <a:lnTo>
                  <a:pt x="346" y="1160"/>
                </a:lnTo>
                <a:lnTo>
                  <a:pt x="374" y="1172"/>
                </a:lnTo>
                <a:lnTo>
                  <a:pt x="400" y="1182"/>
                </a:lnTo>
                <a:lnTo>
                  <a:pt x="430" y="1192"/>
                </a:lnTo>
                <a:lnTo>
                  <a:pt x="458" y="1200"/>
                </a:lnTo>
                <a:lnTo>
                  <a:pt x="488" y="1208"/>
                </a:lnTo>
                <a:lnTo>
                  <a:pt x="518" y="1212"/>
                </a:lnTo>
                <a:lnTo>
                  <a:pt x="548" y="1216"/>
                </a:lnTo>
                <a:lnTo>
                  <a:pt x="580" y="1220"/>
                </a:lnTo>
                <a:lnTo>
                  <a:pt x="610" y="1220"/>
                </a:lnTo>
                <a:lnTo>
                  <a:pt x="610" y="1220"/>
                </a:lnTo>
                <a:lnTo>
                  <a:pt x="642" y="1220"/>
                </a:lnTo>
                <a:lnTo>
                  <a:pt x="672" y="1216"/>
                </a:lnTo>
                <a:lnTo>
                  <a:pt x="704" y="1212"/>
                </a:lnTo>
                <a:lnTo>
                  <a:pt x="734" y="1208"/>
                </a:lnTo>
                <a:lnTo>
                  <a:pt x="762" y="1200"/>
                </a:lnTo>
                <a:lnTo>
                  <a:pt x="792" y="1192"/>
                </a:lnTo>
                <a:lnTo>
                  <a:pt x="820" y="1182"/>
                </a:lnTo>
                <a:lnTo>
                  <a:pt x="848" y="1172"/>
                </a:lnTo>
                <a:lnTo>
                  <a:pt x="874" y="1160"/>
                </a:lnTo>
                <a:lnTo>
                  <a:pt x="902" y="1146"/>
                </a:lnTo>
                <a:lnTo>
                  <a:pt x="926" y="1132"/>
                </a:lnTo>
                <a:lnTo>
                  <a:pt x="952" y="1116"/>
                </a:lnTo>
                <a:lnTo>
                  <a:pt x="976" y="1098"/>
                </a:lnTo>
                <a:lnTo>
                  <a:pt x="998" y="1080"/>
                </a:lnTo>
                <a:lnTo>
                  <a:pt x="1020" y="1062"/>
                </a:lnTo>
                <a:lnTo>
                  <a:pt x="1042" y="1042"/>
                </a:lnTo>
                <a:lnTo>
                  <a:pt x="1062" y="1020"/>
                </a:lnTo>
                <a:lnTo>
                  <a:pt x="1082" y="998"/>
                </a:lnTo>
                <a:lnTo>
                  <a:pt x="1100" y="974"/>
                </a:lnTo>
                <a:lnTo>
                  <a:pt x="1116" y="950"/>
                </a:lnTo>
                <a:lnTo>
                  <a:pt x="1132" y="926"/>
                </a:lnTo>
                <a:lnTo>
                  <a:pt x="1146" y="900"/>
                </a:lnTo>
                <a:lnTo>
                  <a:pt x="1160" y="874"/>
                </a:lnTo>
                <a:lnTo>
                  <a:pt x="1172" y="848"/>
                </a:lnTo>
                <a:lnTo>
                  <a:pt x="1184" y="820"/>
                </a:lnTo>
                <a:lnTo>
                  <a:pt x="1194" y="792"/>
                </a:lnTo>
                <a:lnTo>
                  <a:pt x="1202" y="762"/>
                </a:lnTo>
                <a:lnTo>
                  <a:pt x="1208" y="732"/>
                </a:lnTo>
                <a:lnTo>
                  <a:pt x="1214" y="702"/>
                </a:lnTo>
                <a:lnTo>
                  <a:pt x="1218" y="672"/>
                </a:lnTo>
                <a:lnTo>
                  <a:pt x="1220" y="642"/>
                </a:lnTo>
                <a:lnTo>
                  <a:pt x="1220" y="610"/>
                </a:lnTo>
                <a:lnTo>
                  <a:pt x="1220" y="610"/>
                </a:lnTo>
                <a:lnTo>
                  <a:pt x="1220" y="578"/>
                </a:lnTo>
                <a:lnTo>
                  <a:pt x="1218" y="548"/>
                </a:lnTo>
                <a:lnTo>
                  <a:pt x="1214" y="516"/>
                </a:lnTo>
                <a:lnTo>
                  <a:pt x="1208" y="486"/>
                </a:lnTo>
                <a:lnTo>
                  <a:pt x="1202" y="458"/>
                </a:lnTo>
                <a:lnTo>
                  <a:pt x="1194" y="428"/>
                </a:lnTo>
                <a:lnTo>
                  <a:pt x="1184" y="400"/>
                </a:lnTo>
                <a:lnTo>
                  <a:pt x="1172" y="372"/>
                </a:lnTo>
                <a:lnTo>
                  <a:pt x="1160" y="346"/>
                </a:lnTo>
                <a:lnTo>
                  <a:pt x="1146" y="320"/>
                </a:lnTo>
                <a:lnTo>
                  <a:pt x="1132" y="294"/>
                </a:lnTo>
                <a:lnTo>
                  <a:pt x="1116" y="268"/>
                </a:lnTo>
                <a:lnTo>
                  <a:pt x="1100" y="244"/>
                </a:lnTo>
                <a:lnTo>
                  <a:pt x="1082" y="222"/>
                </a:lnTo>
                <a:lnTo>
                  <a:pt x="1062" y="200"/>
                </a:lnTo>
                <a:lnTo>
                  <a:pt x="1042" y="178"/>
                </a:lnTo>
                <a:lnTo>
                  <a:pt x="1020" y="158"/>
                </a:lnTo>
                <a:lnTo>
                  <a:pt x="998" y="140"/>
                </a:lnTo>
                <a:lnTo>
                  <a:pt x="976" y="122"/>
                </a:lnTo>
                <a:lnTo>
                  <a:pt x="952" y="104"/>
                </a:lnTo>
                <a:lnTo>
                  <a:pt x="926" y="88"/>
                </a:lnTo>
                <a:lnTo>
                  <a:pt x="902" y="74"/>
                </a:lnTo>
                <a:lnTo>
                  <a:pt x="874" y="60"/>
                </a:lnTo>
                <a:lnTo>
                  <a:pt x="848" y="48"/>
                </a:lnTo>
                <a:lnTo>
                  <a:pt x="820" y="36"/>
                </a:lnTo>
                <a:lnTo>
                  <a:pt x="792" y="28"/>
                </a:lnTo>
                <a:lnTo>
                  <a:pt x="762" y="20"/>
                </a:lnTo>
                <a:lnTo>
                  <a:pt x="734" y="12"/>
                </a:lnTo>
                <a:lnTo>
                  <a:pt x="704" y="6"/>
                </a:lnTo>
                <a:lnTo>
                  <a:pt x="672" y="4"/>
                </a:lnTo>
                <a:lnTo>
                  <a:pt x="642" y="0"/>
                </a:lnTo>
                <a:lnTo>
                  <a:pt x="610" y="0"/>
                </a:lnTo>
                <a:lnTo>
                  <a:pt x="610" y="0"/>
                </a:lnTo>
                <a:lnTo>
                  <a:pt x="580" y="0"/>
                </a:lnTo>
                <a:lnTo>
                  <a:pt x="548" y="4"/>
                </a:lnTo>
                <a:lnTo>
                  <a:pt x="518" y="6"/>
                </a:lnTo>
                <a:lnTo>
                  <a:pt x="488" y="12"/>
                </a:lnTo>
                <a:lnTo>
                  <a:pt x="458" y="20"/>
                </a:lnTo>
                <a:lnTo>
                  <a:pt x="430" y="28"/>
                </a:lnTo>
                <a:lnTo>
                  <a:pt x="400" y="36"/>
                </a:lnTo>
                <a:lnTo>
                  <a:pt x="374" y="48"/>
                </a:lnTo>
                <a:lnTo>
                  <a:pt x="346" y="60"/>
                </a:lnTo>
                <a:lnTo>
                  <a:pt x="320" y="74"/>
                </a:lnTo>
                <a:lnTo>
                  <a:pt x="294" y="88"/>
                </a:lnTo>
                <a:lnTo>
                  <a:pt x="270" y="104"/>
                </a:lnTo>
                <a:lnTo>
                  <a:pt x="246" y="122"/>
                </a:lnTo>
                <a:lnTo>
                  <a:pt x="222" y="140"/>
                </a:lnTo>
                <a:lnTo>
                  <a:pt x="200" y="158"/>
                </a:lnTo>
                <a:lnTo>
                  <a:pt x="180" y="178"/>
                </a:lnTo>
                <a:lnTo>
                  <a:pt x="158" y="200"/>
                </a:lnTo>
                <a:lnTo>
                  <a:pt x="140" y="222"/>
                </a:lnTo>
                <a:lnTo>
                  <a:pt x="122" y="244"/>
                </a:lnTo>
                <a:lnTo>
                  <a:pt x="104" y="268"/>
                </a:lnTo>
                <a:lnTo>
                  <a:pt x="88" y="294"/>
                </a:lnTo>
                <a:lnTo>
                  <a:pt x="74" y="320"/>
                </a:lnTo>
                <a:lnTo>
                  <a:pt x="60" y="346"/>
                </a:lnTo>
                <a:lnTo>
                  <a:pt x="48" y="372"/>
                </a:lnTo>
                <a:lnTo>
                  <a:pt x="38" y="400"/>
                </a:lnTo>
                <a:lnTo>
                  <a:pt x="28" y="428"/>
                </a:lnTo>
                <a:lnTo>
                  <a:pt x="20" y="458"/>
                </a:lnTo>
                <a:lnTo>
                  <a:pt x="12" y="486"/>
                </a:lnTo>
                <a:lnTo>
                  <a:pt x="8" y="516"/>
                </a:lnTo>
                <a:lnTo>
                  <a:pt x="4" y="548"/>
                </a:lnTo>
                <a:lnTo>
                  <a:pt x="2" y="578"/>
                </a:lnTo>
                <a:lnTo>
                  <a:pt x="0" y="610"/>
                </a:lnTo>
                <a:lnTo>
                  <a:pt x="16" y="610"/>
                </a:lnTo>
                <a:lnTo>
                  <a:pt x="32" y="610"/>
                </a:lnTo>
                <a:lnTo>
                  <a:pt x="32" y="610"/>
                </a:lnTo>
                <a:lnTo>
                  <a:pt x="34" y="580"/>
                </a:lnTo>
                <a:lnTo>
                  <a:pt x="36" y="550"/>
                </a:lnTo>
                <a:lnTo>
                  <a:pt x="40" y="522"/>
                </a:lnTo>
                <a:lnTo>
                  <a:pt x="44" y="494"/>
                </a:lnTo>
                <a:lnTo>
                  <a:pt x="50" y="466"/>
                </a:lnTo>
                <a:lnTo>
                  <a:pt x="58" y="438"/>
                </a:lnTo>
                <a:lnTo>
                  <a:pt x="68" y="412"/>
                </a:lnTo>
                <a:lnTo>
                  <a:pt x="78" y="384"/>
                </a:lnTo>
                <a:lnTo>
                  <a:pt x="90" y="360"/>
                </a:lnTo>
                <a:lnTo>
                  <a:pt x="102" y="334"/>
                </a:lnTo>
                <a:lnTo>
                  <a:pt x="116" y="310"/>
                </a:lnTo>
                <a:lnTo>
                  <a:pt x="132" y="286"/>
                </a:lnTo>
                <a:lnTo>
                  <a:pt x="148" y="264"/>
                </a:lnTo>
                <a:lnTo>
                  <a:pt x="164" y="242"/>
                </a:lnTo>
                <a:lnTo>
                  <a:pt x="182" y="222"/>
                </a:lnTo>
                <a:lnTo>
                  <a:pt x="202" y="202"/>
                </a:lnTo>
                <a:lnTo>
                  <a:pt x="202" y="202"/>
                </a:lnTo>
                <a:lnTo>
                  <a:pt x="222" y="182"/>
                </a:lnTo>
                <a:lnTo>
                  <a:pt x="242" y="164"/>
                </a:lnTo>
                <a:lnTo>
                  <a:pt x="264" y="146"/>
                </a:lnTo>
                <a:lnTo>
                  <a:pt x="288" y="130"/>
                </a:lnTo>
                <a:lnTo>
                  <a:pt x="310" y="116"/>
                </a:lnTo>
                <a:lnTo>
                  <a:pt x="334" y="102"/>
                </a:lnTo>
                <a:lnTo>
                  <a:pt x="360" y="88"/>
                </a:lnTo>
                <a:lnTo>
                  <a:pt x="386" y="78"/>
                </a:lnTo>
                <a:lnTo>
                  <a:pt x="412" y="66"/>
                </a:lnTo>
                <a:lnTo>
                  <a:pt x="438" y="58"/>
                </a:lnTo>
                <a:lnTo>
                  <a:pt x="466" y="50"/>
                </a:lnTo>
                <a:lnTo>
                  <a:pt x="494" y="44"/>
                </a:lnTo>
                <a:lnTo>
                  <a:pt x="522" y="38"/>
                </a:lnTo>
                <a:lnTo>
                  <a:pt x="552" y="34"/>
                </a:lnTo>
                <a:lnTo>
                  <a:pt x="580" y="32"/>
                </a:lnTo>
                <a:lnTo>
                  <a:pt x="610" y="32"/>
                </a:lnTo>
                <a:lnTo>
                  <a:pt x="610" y="32"/>
                </a:lnTo>
                <a:lnTo>
                  <a:pt x="640" y="32"/>
                </a:lnTo>
                <a:lnTo>
                  <a:pt x="670" y="34"/>
                </a:lnTo>
                <a:lnTo>
                  <a:pt x="698" y="38"/>
                </a:lnTo>
                <a:lnTo>
                  <a:pt x="726" y="44"/>
                </a:lnTo>
                <a:lnTo>
                  <a:pt x="754" y="50"/>
                </a:lnTo>
                <a:lnTo>
                  <a:pt x="782" y="58"/>
                </a:lnTo>
                <a:lnTo>
                  <a:pt x="810" y="66"/>
                </a:lnTo>
                <a:lnTo>
                  <a:pt x="836" y="78"/>
                </a:lnTo>
                <a:lnTo>
                  <a:pt x="862" y="88"/>
                </a:lnTo>
                <a:lnTo>
                  <a:pt x="886" y="102"/>
                </a:lnTo>
                <a:lnTo>
                  <a:pt x="910" y="116"/>
                </a:lnTo>
                <a:lnTo>
                  <a:pt x="934" y="130"/>
                </a:lnTo>
                <a:lnTo>
                  <a:pt x="956" y="146"/>
                </a:lnTo>
                <a:lnTo>
                  <a:pt x="978" y="164"/>
                </a:lnTo>
                <a:lnTo>
                  <a:pt x="1000" y="182"/>
                </a:lnTo>
                <a:lnTo>
                  <a:pt x="1020" y="202"/>
                </a:lnTo>
                <a:lnTo>
                  <a:pt x="1020" y="202"/>
                </a:lnTo>
                <a:lnTo>
                  <a:pt x="1038" y="222"/>
                </a:lnTo>
                <a:lnTo>
                  <a:pt x="1056" y="242"/>
                </a:lnTo>
                <a:lnTo>
                  <a:pt x="1074" y="264"/>
                </a:lnTo>
                <a:lnTo>
                  <a:pt x="1090" y="286"/>
                </a:lnTo>
                <a:lnTo>
                  <a:pt x="1104" y="310"/>
                </a:lnTo>
                <a:lnTo>
                  <a:pt x="1118" y="334"/>
                </a:lnTo>
                <a:lnTo>
                  <a:pt x="1132" y="360"/>
                </a:lnTo>
                <a:lnTo>
                  <a:pt x="1144" y="384"/>
                </a:lnTo>
                <a:lnTo>
                  <a:pt x="1154" y="412"/>
                </a:lnTo>
                <a:lnTo>
                  <a:pt x="1162" y="438"/>
                </a:lnTo>
                <a:lnTo>
                  <a:pt x="1170" y="466"/>
                </a:lnTo>
                <a:lnTo>
                  <a:pt x="1176" y="494"/>
                </a:lnTo>
                <a:lnTo>
                  <a:pt x="1182" y="522"/>
                </a:lnTo>
                <a:lnTo>
                  <a:pt x="1186" y="550"/>
                </a:lnTo>
                <a:lnTo>
                  <a:pt x="1188" y="580"/>
                </a:lnTo>
                <a:lnTo>
                  <a:pt x="1188" y="610"/>
                </a:lnTo>
                <a:lnTo>
                  <a:pt x="1188" y="610"/>
                </a:lnTo>
                <a:lnTo>
                  <a:pt x="1188" y="640"/>
                </a:lnTo>
                <a:lnTo>
                  <a:pt x="1186" y="668"/>
                </a:lnTo>
                <a:lnTo>
                  <a:pt x="1182" y="698"/>
                </a:lnTo>
                <a:lnTo>
                  <a:pt x="1176" y="726"/>
                </a:lnTo>
                <a:lnTo>
                  <a:pt x="1170" y="754"/>
                </a:lnTo>
                <a:lnTo>
                  <a:pt x="1162" y="782"/>
                </a:lnTo>
                <a:lnTo>
                  <a:pt x="1154" y="808"/>
                </a:lnTo>
                <a:lnTo>
                  <a:pt x="1144" y="834"/>
                </a:lnTo>
                <a:lnTo>
                  <a:pt x="1132" y="860"/>
                </a:lnTo>
                <a:lnTo>
                  <a:pt x="1118" y="886"/>
                </a:lnTo>
                <a:lnTo>
                  <a:pt x="1104" y="910"/>
                </a:lnTo>
                <a:lnTo>
                  <a:pt x="1090" y="932"/>
                </a:lnTo>
                <a:lnTo>
                  <a:pt x="1074" y="956"/>
                </a:lnTo>
                <a:lnTo>
                  <a:pt x="1056" y="978"/>
                </a:lnTo>
                <a:lnTo>
                  <a:pt x="1038" y="998"/>
                </a:lnTo>
                <a:lnTo>
                  <a:pt x="1020" y="1018"/>
                </a:lnTo>
                <a:lnTo>
                  <a:pt x="1020" y="1018"/>
                </a:lnTo>
                <a:lnTo>
                  <a:pt x="1000" y="1038"/>
                </a:lnTo>
                <a:lnTo>
                  <a:pt x="978" y="1056"/>
                </a:lnTo>
                <a:lnTo>
                  <a:pt x="956" y="1072"/>
                </a:lnTo>
                <a:lnTo>
                  <a:pt x="934" y="1090"/>
                </a:lnTo>
                <a:lnTo>
                  <a:pt x="910" y="1104"/>
                </a:lnTo>
                <a:lnTo>
                  <a:pt x="886" y="1118"/>
                </a:lnTo>
                <a:lnTo>
                  <a:pt x="862" y="1130"/>
                </a:lnTo>
                <a:lnTo>
                  <a:pt x="836" y="1142"/>
                </a:lnTo>
                <a:lnTo>
                  <a:pt x="810" y="1152"/>
                </a:lnTo>
                <a:lnTo>
                  <a:pt x="782" y="1162"/>
                </a:lnTo>
                <a:lnTo>
                  <a:pt x="754" y="1170"/>
                </a:lnTo>
                <a:lnTo>
                  <a:pt x="726" y="1176"/>
                </a:lnTo>
                <a:lnTo>
                  <a:pt x="698" y="1182"/>
                </a:lnTo>
                <a:lnTo>
                  <a:pt x="670" y="1184"/>
                </a:lnTo>
                <a:lnTo>
                  <a:pt x="640" y="1188"/>
                </a:lnTo>
                <a:lnTo>
                  <a:pt x="610" y="1188"/>
                </a:lnTo>
                <a:lnTo>
                  <a:pt x="610" y="1188"/>
                </a:lnTo>
                <a:lnTo>
                  <a:pt x="580" y="1188"/>
                </a:lnTo>
                <a:lnTo>
                  <a:pt x="552" y="1184"/>
                </a:lnTo>
                <a:lnTo>
                  <a:pt x="522" y="1182"/>
                </a:lnTo>
                <a:lnTo>
                  <a:pt x="494" y="1176"/>
                </a:lnTo>
                <a:lnTo>
                  <a:pt x="466" y="1170"/>
                </a:lnTo>
                <a:lnTo>
                  <a:pt x="438" y="1162"/>
                </a:lnTo>
                <a:lnTo>
                  <a:pt x="412" y="1152"/>
                </a:lnTo>
                <a:lnTo>
                  <a:pt x="386" y="1142"/>
                </a:lnTo>
                <a:lnTo>
                  <a:pt x="360" y="1130"/>
                </a:lnTo>
                <a:lnTo>
                  <a:pt x="334" y="1118"/>
                </a:lnTo>
                <a:lnTo>
                  <a:pt x="310" y="1104"/>
                </a:lnTo>
                <a:lnTo>
                  <a:pt x="288" y="1090"/>
                </a:lnTo>
                <a:lnTo>
                  <a:pt x="264" y="1072"/>
                </a:lnTo>
                <a:lnTo>
                  <a:pt x="242" y="1056"/>
                </a:lnTo>
                <a:lnTo>
                  <a:pt x="222" y="1038"/>
                </a:lnTo>
                <a:lnTo>
                  <a:pt x="202" y="1018"/>
                </a:lnTo>
                <a:lnTo>
                  <a:pt x="202" y="1018"/>
                </a:lnTo>
                <a:lnTo>
                  <a:pt x="182" y="998"/>
                </a:lnTo>
                <a:lnTo>
                  <a:pt x="164" y="978"/>
                </a:lnTo>
                <a:lnTo>
                  <a:pt x="148" y="956"/>
                </a:lnTo>
                <a:lnTo>
                  <a:pt x="132" y="932"/>
                </a:lnTo>
                <a:lnTo>
                  <a:pt x="116" y="910"/>
                </a:lnTo>
                <a:lnTo>
                  <a:pt x="102" y="886"/>
                </a:lnTo>
                <a:lnTo>
                  <a:pt x="90" y="860"/>
                </a:lnTo>
                <a:lnTo>
                  <a:pt x="78" y="834"/>
                </a:lnTo>
                <a:lnTo>
                  <a:pt x="68" y="808"/>
                </a:lnTo>
                <a:lnTo>
                  <a:pt x="58" y="782"/>
                </a:lnTo>
                <a:lnTo>
                  <a:pt x="50" y="754"/>
                </a:lnTo>
                <a:lnTo>
                  <a:pt x="44" y="726"/>
                </a:lnTo>
                <a:lnTo>
                  <a:pt x="40" y="698"/>
                </a:lnTo>
                <a:lnTo>
                  <a:pt x="36" y="668"/>
                </a:lnTo>
                <a:lnTo>
                  <a:pt x="34" y="640"/>
                </a:lnTo>
                <a:lnTo>
                  <a:pt x="32" y="610"/>
                </a:lnTo>
                <a:lnTo>
                  <a:pt x="16" y="61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87" name="Freeform 580"/>
          <p:cNvSpPr>
            <a:spLocks/>
          </p:cNvSpPr>
          <p:nvPr/>
        </p:nvSpPr>
        <p:spPr bwMode="auto">
          <a:xfrm>
            <a:off x="5611813" y="2863272"/>
            <a:ext cx="1885950" cy="1885950"/>
          </a:xfrm>
          <a:custGeom>
            <a:avLst/>
            <a:gdLst/>
            <a:ahLst/>
            <a:cxnLst>
              <a:cxn ang="0">
                <a:pos x="2" y="624"/>
              </a:cxn>
              <a:cxn ang="0">
                <a:pos x="12" y="714"/>
              </a:cxn>
              <a:cxn ang="0">
                <a:pos x="36" y="798"/>
              </a:cxn>
              <a:cxn ang="0">
                <a:pos x="72" y="876"/>
              </a:cxn>
              <a:cxn ang="0">
                <a:pos x="118" y="950"/>
              </a:cxn>
              <a:cxn ang="0">
                <a:pos x="174" y="1014"/>
              </a:cxn>
              <a:cxn ang="0">
                <a:pos x="240" y="1070"/>
              </a:cxn>
              <a:cxn ang="0">
                <a:pos x="312" y="1116"/>
              </a:cxn>
              <a:cxn ang="0">
                <a:pos x="390" y="1152"/>
              </a:cxn>
              <a:cxn ang="0">
                <a:pos x="474" y="1176"/>
              </a:cxn>
              <a:cxn ang="0">
                <a:pos x="564" y="1188"/>
              </a:cxn>
              <a:cxn ang="0">
                <a:pos x="626" y="1188"/>
              </a:cxn>
              <a:cxn ang="0">
                <a:pos x="714" y="1176"/>
              </a:cxn>
              <a:cxn ang="0">
                <a:pos x="798" y="1152"/>
              </a:cxn>
              <a:cxn ang="0">
                <a:pos x="878" y="1116"/>
              </a:cxn>
              <a:cxn ang="0">
                <a:pos x="950" y="1070"/>
              </a:cxn>
              <a:cxn ang="0">
                <a:pos x="1014" y="1014"/>
              </a:cxn>
              <a:cxn ang="0">
                <a:pos x="1070" y="950"/>
              </a:cxn>
              <a:cxn ang="0">
                <a:pos x="1116" y="876"/>
              </a:cxn>
              <a:cxn ang="0">
                <a:pos x="1152" y="798"/>
              </a:cxn>
              <a:cxn ang="0">
                <a:pos x="1176" y="714"/>
              </a:cxn>
              <a:cxn ang="0">
                <a:pos x="1188" y="624"/>
              </a:cxn>
              <a:cxn ang="0">
                <a:pos x="1188" y="564"/>
              </a:cxn>
              <a:cxn ang="0">
                <a:pos x="1176" y="474"/>
              </a:cxn>
              <a:cxn ang="0">
                <a:pos x="1152" y="390"/>
              </a:cxn>
              <a:cxn ang="0">
                <a:pos x="1116" y="310"/>
              </a:cxn>
              <a:cxn ang="0">
                <a:pos x="1070" y="238"/>
              </a:cxn>
              <a:cxn ang="0">
                <a:pos x="1014" y="174"/>
              </a:cxn>
              <a:cxn ang="0">
                <a:pos x="950" y="118"/>
              </a:cxn>
              <a:cxn ang="0">
                <a:pos x="878" y="72"/>
              </a:cxn>
              <a:cxn ang="0">
                <a:pos x="798" y="36"/>
              </a:cxn>
              <a:cxn ang="0">
                <a:pos x="714" y="12"/>
              </a:cxn>
              <a:cxn ang="0">
                <a:pos x="626" y="0"/>
              </a:cxn>
              <a:cxn ang="0">
                <a:pos x="564" y="0"/>
              </a:cxn>
              <a:cxn ang="0">
                <a:pos x="474" y="12"/>
              </a:cxn>
              <a:cxn ang="0">
                <a:pos x="390" y="36"/>
              </a:cxn>
              <a:cxn ang="0">
                <a:pos x="312" y="72"/>
              </a:cxn>
              <a:cxn ang="0">
                <a:pos x="240" y="118"/>
              </a:cxn>
              <a:cxn ang="0">
                <a:pos x="174" y="174"/>
              </a:cxn>
              <a:cxn ang="0">
                <a:pos x="118" y="238"/>
              </a:cxn>
              <a:cxn ang="0">
                <a:pos x="72" y="310"/>
              </a:cxn>
              <a:cxn ang="0">
                <a:pos x="36" y="390"/>
              </a:cxn>
              <a:cxn ang="0">
                <a:pos x="12" y="474"/>
              </a:cxn>
              <a:cxn ang="0">
                <a:pos x="2" y="564"/>
              </a:cxn>
            </a:cxnLst>
            <a:rect l="0" t="0" r="r" b="b"/>
            <a:pathLst>
              <a:path w="1188" h="1188">
                <a:moveTo>
                  <a:pt x="0" y="594"/>
                </a:moveTo>
                <a:lnTo>
                  <a:pt x="0" y="594"/>
                </a:lnTo>
                <a:lnTo>
                  <a:pt x="2" y="624"/>
                </a:lnTo>
                <a:lnTo>
                  <a:pt x="4" y="654"/>
                </a:lnTo>
                <a:lnTo>
                  <a:pt x="8" y="684"/>
                </a:lnTo>
                <a:lnTo>
                  <a:pt x="12" y="714"/>
                </a:lnTo>
                <a:lnTo>
                  <a:pt x="20" y="742"/>
                </a:lnTo>
                <a:lnTo>
                  <a:pt x="28" y="770"/>
                </a:lnTo>
                <a:lnTo>
                  <a:pt x="36" y="798"/>
                </a:lnTo>
                <a:lnTo>
                  <a:pt x="48" y="826"/>
                </a:lnTo>
                <a:lnTo>
                  <a:pt x="60" y="852"/>
                </a:lnTo>
                <a:lnTo>
                  <a:pt x="72" y="876"/>
                </a:lnTo>
                <a:lnTo>
                  <a:pt x="86" y="902"/>
                </a:lnTo>
                <a:lnTo>
                  <a:pt x="102" y="926"/>
                </a:lnTo>
                <a:lnTo>
                  <a:pt x="118" y="950"/>
                </a:lnTo>
                <a:lnTo>
                  <a:pt x="136" y="972"/>
                </a:lnTo>
                <a:lnTo>
                  <a:pt x="154" y="994"/>
                </a:lnTo>
                <a:lnTo>
                  <a:pt x="174" y="1014"/>
                </a:lnTo>
                <a:lnTo>
                  <a:pt x="196" y="1034"/>
                </a:lnTo>
                <a:lnTo>
                  <a:pt x="216" y="1052"/>
                </a:lnTo>
                <a:lnTo>
                  <a:pt x="240" y="1070"/>
                </a:lnTo>
                <a:lnTo>
                  <a:pt x="262" y="1086"/>
                </a:lnTo>
                <a:lnTo>
                  <a:pt x="286" y="1102"/>
                </a:lnTo>
                <a:lnTo>
                  <a:pt x="312" y="1116"/>
                </a:lnTo>
                <a:lnTo>
                  <a:pt x="336" y="1130"/>
                </a:lnTo>
                <a:lnTo>
                  <a:pt x="364" y="1142"/>
                </a:lnTo>
                <a:lnTo>
                  <a:pt x="390" y="1152"/>
                </a:lnTo>
                <a:lnTo>
                  <a:pt x="418" y="1162"/>
                </a:lnTo>
                <a:lnTo>
                  <a:pt x="446" y="1170"/>
                </a:lnTo>
                <a:lnTo>
                  <a:pt x="474" y="1176"/>
                </a:lnTo>
                <a:lnTo>
                  <a:pt x="504" y="1180"/>
                </a:lnTo>
                <a:lnTo>
                  <a:pt x="534" y="1184"/>
                </a:lnTo>
                <a:lnTo>
                  <a:pt x="564" y="1188"/>
                </a:lnTo>
                <a:lnTo>
                  <a:pt x="594" y="1188"/>
                </a:lnTo>
                <a:lnTo>
                  <a:pt x="594" y="1188"/>
                </a:lnTo>
                <a:lnTo>
                  <a:pt x="626" y="1188"/>
                </a:lnTo>
                <a:lnTo>
                  <a:pt x="656" y="1184"/>
                </a:lnTo>
                <a:lnTo>
                  <a:pt x="684" y="1180"/>
                </a:lnTo>
                <a:lnTo>
                  <a:pt x="714" y="1176"/>
                </a:lnTo>
                <a:lnTo>
                  <a:pt x="742" y="1170"/>
                </a:lnTo>
                <a:lnTo>
                  <a:pt x="772" y="1162"/>
                </a:lnTo>
                <a:lnTo>
                  <a:pt x="798" y="1152"/>
                </a:lnTo>
                <a:lnTo>
                  <a:pt x="826" y="1142"/>
                </a:lnTo>
                <a:lnTo>
                  <a:pt x="852" y="1130"/>
                </a:lnTo>
                <a:lnTo>
                  <a:pt x="878" y="1116"/>
                </a:lnTo>
                <a:lnTo>
                  <a:pt x="902" y="1102"/>
                </a:lnTo>
                <a:lnTo>
                  <a:pt x="926" y="1086"/>
                </a:lnTo>
                <a:lnTo>
                  <a:pt x="950" y="1070"/>
                </a:lnTo>
                <a:lnTo>
                  <a:pt x="972" y="1052"/>
                </a:lnTo>
                <a:lnTo>
                  <a:pt x="994" y="1034"/>
                </a:lnTo>
                <a:lnTo>
                  <a:pt x="1014" y="1014"/>
                </a:lnTo>
                <a:lnTo>
                  <a:pt x="1034" y="994"/>
                </a:lnTo>
                <a:lnTo>
                  <a:pt x="1052" y="972"/>
                </a:lnTo>
                <a:lnTo>
                  <a:pt x="1070" y="950"/>
                </a:lnTo>
                <a:lnTo>
                  <a:pt x="1086" y="926"/>
                </a:lnTo>
                <a:lnTo>
                  <a:pt x="1102" y="902"/>
                </a:lnTo>
                <a:lnTo>
                  <a:pt x="1116" y="876"/>
                </a:lnTo>
                <a:lnTo>
                  <a:pt x="1130" y="852"/>
                </a:lnTo>
                <a:lnTo>
                  <a:pt x="1142" y="826"/>
                </a:lnTo>
                <a:lnTo>
                  <a:pt x="1152" y="798"/>
                </a:lnTo>
                <a:lnTo>
                  <a:pt x="1162" y="770"/>
                </a:lnTo>
                <a:lnTo>
                  <a:pt x="1170" y="742"/>
                </a:lnTo>
                <a:lnTo>
                  <a:pt x="1176" y="714"/>
                </a:lnTo>
                <a:lnTo>
                  <a:pt x="1182" y="684"/>
                </a:lnTo>
                <a:lnTo>
                  <a:pt x="1186" y="654"/>
                </a:lnTo>
                <a:lnTo>
                  <a:pt x="1188" y="624"/>
                </a:lnTo>
                <a:lnTo>
                  <a:pt x="1188" y="594"/>
                </a:lnTo>
                <a:lnTo>
                  <a:pt x="1188" y="594"/>
                </a:lnTo>
                <a:lnTo>
                  <a:pt x="1188" y="564"/>
                </a:lnTo>
                <a:lnTo>
                  <a:pt x="1186" y="534"/>
                </a:lnTo>
                <a:lnTo>
                  <a:pt x="1182" y="504"/>
                </a:lnTo>
                <a:lnTo>
                  <a:pt x="1176" y="474"/>
                </a:lnTo>
                <a:lnTo>
                  <a:pt x="1170" y="446"/>
                </a:lnTo>
                <a:lnTo>
                  <a:pt x="1162" y="418"/>
                </a:lnTo>
                <a:lnTo>
                  <a:pt x="1152" y="390"/>
                </a:lnTo>
                <a:lnTo>
                  <a:pt x="1142" y="362"/>
                </a:lnTo>
                <a:lnTo>
                  <a:pt x="1130" y="336"/>
                </a:lnTo>
                <a:lnTo>
                  <a:pt x="1116" y="310"/>
                </a:lnTo>
                <a:lnTo>
                  <a:pt x="1102" y="286"/>
                </a:lnTo>
                <a:lnTo>
                  <a:pt x="1086" y="262"/>
                </a:lnTo>
                <a:lnTo>
                  <a:pt x="1070" y="238"/>
                </a:lnTo>
                <a:lnTo>
                  <a:pt x="1052" y="216"/>
                </a:lnTo>
                <a:lnTo>
                  <a:pt x="1034" y="194"/>
                </a:lnTo>
                <a:lnTo>
                  <a:pt x="1014" y="174"/>
                </a:lnTo>
                <a:lnTo>
                  <a:pt x="994" y="154"/>
                </a:lnTo>
                <a:lnTo>
                  <a:pt x="972" y="136"/>
                </a:lnTo>
                <a:lnTo>
                  <a:pt x="950" y="118"/>
                </a:lnTo>
                <a:lnTo>
                  <a:pt x="926" y="102"/>
                </a:lnTo>
                <a:lnTo>
                  <a:pt x="902" y="86"/>
                </a:lnTo>
                <a:lnTo>
                  <a:pt x="878" y="72"/>
                </a:lnTo>
                <a:lnTo>
                  <a:pt x="852" y="58"/>
                </a:lnTo>
                <a:lnTo>
                  <a:pt x="826" y="46"/>
                </a:lnTo>
                <a:lnTo>
                  <a:pt x="798" y="36"/>
                </a:lnTo>
                <a:lnTo>
                  <a:pt x="772" y="26"/>
                </a:lnTo>
                <a:lnTo>
                  <a:pt x="742" y="18"/>
                </a:lnTo>
                <a:lnTo>
                  <a:pt x="714" y="12"/>
                </a:lnTo>
                <a:lnTo>
                  <a:pt x="684" y="6"/>
                </a:lnTo>
                <a:lnTo>
                  <a:pt x="656" y="2"/>
                </a:lnTo>
                <a:lnTo>
                  <a:pt x="626" y="0"/>
                </a:lnTo>
                <a:lnTo>
                  <a:pt x="594" y="0"/>
                </a:lnTo>
                <a:lnTo>
                  <a:pt x="594" y="0"/>
                </a:lnTo>
                <a:lnTo>
                  <a:pt x="564" y="0"/>
                </a:lnTo>
                <a:lnTo>
                  <a:pt x="534" y="2"/>
                </a:lnTo>
                <a:lnTo>
                  <a:pt x="504" y="6"/>
                </a:lnTo>
                <a:lnTo>
                  <a:pt x="474" y="12"/>
                </a:lnTo>
                <a:lnTo>
                  <a:pt x="446" y="18"/>
                </a:lnTo>
                <a:lnTo>
                  <a:pt x="418" y="26"/>
                </a:lnTo>
                <a:lnTo>
                  <a:pt x="390" y="36"/>
                </a:lnTo>
                <a:lnTo>
                  <a:pt x="364" y="46"/>
                </a:lnTo>
                <a:lnTo>
                  <a:pt x="336" y="58"/>
                </a:lnTo>
                <a:lnTo>
                  <a:pt x="312" y="72"/>
                </a:lnTo>
                <a:lnTo>
                  <a:pt x="286" y="86"/>
                </a:lnTo>
                <a:lnTo>
                  <a:pt x="262" y="102"/>
                </a:lnTo>
                <a:lnTo>
                  <a:pt x="240" y="118"/>
                </a:lnTo>
                <a:lnTo>
                  <a:pt x="216" y="136"/>
                </a:lnTo>
                <a:lnTo>
                  <a:pt x="196" y="154"/>
                </a:lnTo>
                <a:lnTo>
                  <a:pt x="174" y="174"/>
                </a:lnTo>
                <a:lnTo>
                  <a:pt x="154" y="194"/>
                </a:lnTo>
                <a:lnTo>
                  <a:pt x="136" y="216"/>
                </a:lnTo>
                <a:lnTo>
                  <a:pt x="118" y="238"/>
                </a:lnTo>
                <a:lnTo>
                  <a:pt x="102" y="262"/>
                </a:lnTo>
                <a:lnTo>
                  <a:pt x="86" y="286"/>
                </a:lnTo>
                <a:lnTo>
                  <a:pt x="72" y="310"/>
                </a:lnTo>
                <a:lnTo>
                  <a:pt x="60" y="336"/>
                </a:lnTo>
                <a:lnTo>
                  <a:pt x="48" y="362"/>
                </a:lnTo>
                <a:lnTo>
                  <a:pt x="36" y="390"/>
                </a:lnTo>
                <a:lnTo>
                  <a:pt x="28" y="418"/>
                </a:lnTo>
                <a:lnTo>
                  <a:pt x="20" y="446"/>
                </a:lnTo>
                <a:lnTo>
                  <a:pt x="12" y="474"/>
                </a:lnTo>
                <a:lnTo>
                  <a:pt x="8" y="504"/>
                </a:lnTo>
                <a:lnTo>
                  <a:pt x="4" y="534"/>
                </a:lnTo>
                <a:lnTo>
                  <a:pt x="2" y="564"/>
                </a:lnTo>
                <a:lnTo>
                  <a:pt x="0" y="594"/>
                </a:lnTo>
                <a:close/>
              </a:path>
            </a:pathLst>
          </a:custGeom>
          <a:solidFill>
            <a:srgbClr val="F398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88" name="Freeform 581"/>
          <p:cNvSpPr>
            <a:spLocks/>
          </p:cNvSpPr>
          <p:nvPr/>
        </p:nvSpPr>
        <p:spPr bwMode="auto">
          <a:xfrm>
            <a:off x="5611813" y="2863272"/>
            <a:ext cx="1885950" cy="1885950"/>
          </a:xfrm>
          <a:custGeom>
            <a:avLst/>
            <a:gdLst/>
            <a:ahLst/>
            <a:cxnLst>
              <a:cxn ang="0">
                <a:pos x="2" y="624"/>
              </a:cxn>
              <a:cxn ang="0">
                <a:pos x="12" y="714"/>
              </a:cxn>
              <a:cxn ang="0">
                <a:pos x="36" y="798"/>
              </a:cxn>
              <a:cxn ang="0">
                <a:pos x="72" y="876"/>
              </a:cxn>
              <a:cxn ang="0">
                <a:pos x="118" y="950"/>
              </a:cxn>
              <a:cxn ang="0">
                <a:pos x="174" y="1014"/>
              </a:cxn>
              <a:cxn ang="0">
                <a:pos x="240" y="1070"/>
              </a:cxn>
              <a:cxn ang="0">
                <a:pos x="312" y="1116"/>
              </a:cxn>
              <a:cxn ang="0">
                <a:pos x="390" y="1152"/>
              </a:cxn>
              <a:cxn ang="0">
                <a:pos x="474" y="1176"/>
              </a:cxn>
              <a:cxn ang="0">
                <a:pos x="564" y="1188"/>
              </a:cxn>
              <a:cxn ang="0">
                <a:pos x="626" y="1188"/>
              </a:cxn>
              <a:cxn ang="0">
                <a:pos x="714" y="1176"/>
              </a:cxn>
              <a:cxn ang="0">
                <a:pos x="798" y="1152"/>
              </a:cxn>
              <a:cxn ang="0">
                <a:pos x="878" y="1116"/>
              </a:cxn>
              <a:cxn ang="0">
                <a:pos x="950" y="1070"/>
              </a:cxn>
              <a:cxn ang="0">
                <a:pos x="1014" y="1014"/>
              </a:cxn>
              <a:cxn ang="0">
                <a:pos x="1070" y="950"/>
              </a:cxn>
              <a:cxn ang="0">
                <a:pos x="1116" y="876"/>
              </a:cxn>
              <a:cxn ang="0">
                <a:pos x="1152" y="798"/>
              </a:cxn>
              <a:cxn ang="0">
                <a:pos x="1176" y="714"/>
              </a:cxn>
              <a:cxn ang="0">
                <a:pos x="1188" y="624"/>
              </a:cxn>
              <a:cxn ang="0">
                <a:pos x="1188" y="564"/>
              </a:cxn>
              <a:cxn ang="0">
                <a:pos x="1176" y="474"/>
              </a:cxn>
              <a:cxn ang="0">
                <a:pos x="1152" y="390"/>
              </a:cxn>
              <a:cxn ang="0">
                <a:pos x="1116" y="310"/>
              </a:cxn>
              <a:cxn ang="0">
                <a:pos x="1070" y="238"/>
              </a:cxn>
              <a:cxn ang="0">
                <a:pos x="1014" y="174"/>
              </a:cxn>
              <a:cxn ang="0">
                <a:pos x="950" y="118"/>
              </a:cxn>
              <a:cxn ang="0">
                <a:pos x="878" y="72"/>
              </a:cxn>
              <a:cxn ang="0">
                <a:pos x="798" y="36"/>
              </a:cxn>
              <a:cxn ang="0">
                <a:pos x="714" y="12"/>
              </a:cxn>
              <a:cxn ang="0">
                <a:pos x="626" y="0"/>
              </a:cxn>
              <a:cxn ang="0">
                <a:pos x="564" y="0"/>
              </a:cxn>
              <a:cxn ang="0">
                <a:pos x="474" y="12"/>
              </a:cxn>
              <a:cxn ang="0">
                <a:pos x="390" y="36"/>
              </a:cxn>
              <a:cxn ang="0">
                <a:pos x="312" y="72"/>
              </a:cxn>
              <a:cxn ang="0">
                <a:pos x="240" y="118"/>
              </a:cxn>
              <a:cxn ang="0">
                <a:pos x="174" y="174"/>
              </a:cxn>
              <a:cxn ang="0">
                <a:pos x="118" y="238"/>
              </a:cxn>
              <a:cxn ang="0">
                <a:pos x="72" y="310"/>
              </a:cxn>
              <a:cxn ang="0">
                <a:pos x="36" y="390"/>
              </a:cxn>
              <a:cxn ang="0">
                <a:pos x="12" y="474"/>
              </a:cxn>
              <a:cxn ang="0">
                <a:pos x="2" y="564"/>
              </a:cxn>
            </a:cxnLst>
            <a:rect l="0" t="0" r="r" b="b"/>
            <a:pathLst>
              <a:path w="1188" h="1188">
                <a:moveTo>
                  <a:pt x="0" y="594"/>
                </a:moveTo>
                <a:lnTo>
                  <a:pt x="0" y="594"/>
                </a:lnTo>
                <a:lnTo>
                  <a:pt x="2" y="624"/>
                </a:lnTo>
                <a:lnTo>
                  <a:pt x="4" y="654"/>
                </a:lnTo>
                <a:lnTo>
                  <a:pt x="8" y="684"/>
                </a:lnTo>
                <a:lnTo>
                  <a:pt x="12" y="714"/>
                </a:lnTo>
                <a:lnTo>
                  <a:pt x="20" y="742"/>
                </a:lnTo>
                <a:lnTo>
                  <a:pt x="28" y="770"/>
                </a:lnTo>
                <a:lnTo>
                  <a:pt x="36" y="798"/>
                </a:lnTo>
                <a:lnTo>
                  <a:pt x="48" y="826"/>
                </a:lnTo>
                <a:lnTo>
                  <a:pt x="60" y="852"/>
                </a:lnTo>
                <a:lnTo>
                  <a:pt x="72" y="876"/>
                </a:lnTo>
                <a:lnTo>
                  <a:pt x="86" y="902"/>
                </a:lnTo>
                <a:lnTo>
                  <a:pt x="102" y="926"/>
                </a:lnTo>
                <a:lnTo>
                  <a:pt x="118" y="950"/>
                </a:lnTo>
                <a:lnTo>
                  <a:pt x="136" y="972"/>
                </a:lnTo>
                <a:lnTo>
                  <a:pt x="154" y="994"/>
                </a:lnTo>
                <a:lnTo>
                  <a:pt x="174" y="1014"/>
                </a:lnTo>
                <a:lnTo>
                  <a:pt x="196" y="1034"/>
                </a:lnTo>
                <a:lnTo>
                  <a:pt x="216" y="1052"/>
                </a:lnTo>
                <a:lnTo>
                  <a:pt x="240" y="1070"/>
                </a:lnTo>
                <a:lnTo>
                  <a:pt x="262" y="1086"/>
                </a:lnTo>
                <a:lnTo>
                  <a:pt x="286" y="1102"/>
                </a:lnTo>
                <a:lnTo>
                  <a:pt x="312" y="1116"/>
                </a:lnTo>
                <a:lnTo>
                  <a:pt x="336" y="1130"/>
                </a:lnTo>
                <a:lnTo>
                  <a:pt x="364" y="1142"/>
                </a:lnTo>
                <a:lnTo>
                  <a:pt x="390" y="1152"/>
                </a:lnTo>
                <a:lnTo>
                  <a:pt x="418" y="1162"/>
                </a:lnTo>
                <a:lnTo>
                  <a:pt x="446" y="1170"/>
                </a:lnTo>
                <a:lnTo>
                  <a:pt x="474" y="1176"/>
                </a:lnTo>
                <a:lnTo>
                  <a:pt x="504" y="1180"/>
                </a:lnTo>
                <a:lnTo>
                  <a:pt x="534" y="1184"/>
                </a:lnTo>
                <a:lnTo>
                  <a:pt x="564" y="1188"/>
                </a:lnTo>
                <a:lnTo>
                  <a:pt x="594" y="1188"/>
                </a:lnTo>
                <a:lnTo>
                  <a:pt x="594" y="1188"/>
                </a:lnTo>
                <a:lnTo>
                  <a:pt x="626" y="1188"/>
                </a:lnTo>
                <a:lnTo>
                  <a:pt x="656" y="1184"/>
                </a:lnTo>
                <a:lnTo>
                  <a:pt x="684" y="1180"/>
                </a:lnTo>
                <a:lnTo>
                  <a:pt x="714" y="1176"/>
                </a:lnTo>
                <a:lnTo>
                  <a:pt x="742" y="1170"/>
                </a:lnTo>
                <a:lnTo>
                  <a:pt x="772" y="1162"/>
                </a:lnTo>
                <a:lnTo>
                  <a:pt x="798" y="1152"/>
                </a:lnTo>
                <a:lnTo>
                  <a:pt x="826" y="1142"/>
                </a:lnTo>
                <a:lnTo>
                  <a:pt x="852" y="1130"/>
                </a:lnTo>
                <a:lnTo>
                  <a:pt x="878" y="1116"/>
                </a:lnTo>
                <a:lnTo>
                  <a:pt x="902" y="1102"/>
                </a:lnTo>
                <a:lnTo>
                  <a:pt x="926" y="1086"/>
                </a:lnTo>
                <a:lnTo>
                  <a:pt x="950" y="1070"/>
                </a:lnTo>
                <a:lnTo>
                  <a:pt x="972" y="1052"/>
                </a:lnTo>
                <a:lnTo>
                  <a:pt x="994" y="1034"/>
                </a:lnTo>
                <a:lnTo>
                  <a:pt x="1014" y="1014"/>
                </a:lnTo>
                <a:lnTo>
                  <a:pt x="1034" y="994"/>
                </a:lnTo>
                <a:lnTo>
                  <a:pt x="1052" y="972"/>
                </a:lnTo>
                <a:lnTo>
                  <a:pt x="1070" y="950"/>
                </a:lnTo>
                <a:lnTo>
                  <a:pt x="1086" y="926"/>
                </a:lnTo>
                <a:lnTo>
                  <a:pt x="1102" y="902"/>
                </a:lnTo>
                <a:lnTo>
                  <a:pt x="1116" y="876"/>
                </a:lnTo>
                <a:lnTo>
                  <a:pt x="1130" y="852"/>
                </a:lnTo>
                <a:lnTo>
                  <a:pt x="1142" y="826"/>
                </a:lnTo>
                <a:lnTo>
                  <a:pt x="1152" y="798"/>
                </a:lnTo>
                <a:lnTo>
                  <a:pt x="1162" y="770"/>
                </a:lnTo>
                <a:lnTo>
                  <a:pt x="1170" y="742"/>
                </a:lnTo>
                <a:lnTo>
                  <a:pt x="1176" y="714"/>
                </a:lnTo>
                <a:lnTo>
                  <a:pt x="1182" y="684"/>
                </a:lnTo>
                <a:lnTo>
                  <a:pt x="1186" y="654"/>
                </a:lnTo>
                <a:lnTo>
                  <a:pt x="1188" y="624"/>
                </a:lnTo>
                <a:lnTo>
                  <a:pt x="1188" y="594"/>
                </a:lnTo>
                <a:lnTo>
                  <a:pt x="1188" y="594"/>
                </a:lnTo>
                <a:lnTo>
                  <a:pt x="1188" y="564"/>
                </a:lnTo>
                <a:lnTo>
                  <a:pt x="1186" y="534"/>
                </a:lnTo>
                <a:lnTo>
                  <a:pt x="1182" y="504"/>
                </a:lnTo>
                <a:lnTo>
                  <a:pt x="1176" y="474"/>
                </a:lnTo>
                <a:lnTo>
                  <a:pt x="1170" y="446"/>
                </a:lnTo>
                <a:lnTo>
                  <a:pt x="1162" y="418"/>
                </a:lnTo>
                <a:lnTo>
                  <a:pt x="1152" y="390"/>
                </a:lnTo>
                <a:lnTo>
                  <a:pt x="1142" y="362"/>
                </a:lnTo>
                <a:lnTo>
                  <a:pt x="1130" y="336"/>
                </a:lnTo>
                <a:lnTo>
                  <a:pt x="1116" y="310"/>
                </a:lnTo>
                <a:lnTo>
                  <a:pt x="1102" y="286"/>
                </a:lnTo>
                <a:lnTo>
                  <a:pt x="1086" y="262"/>
                </a:lnTo>
                <a:lnTo>
                  <a:pt x="1070" y="238"/>
                </a:lnTo>
                <a:lnTo>
                  <a:pt x="1052" y="216"/>
                </a:lnTo>
                <a:lnTo>
                  <a:pt x="1034" y="194"/>
                </a:lnTo>
                <a:lnTo>
                  <a:pt x="1014" y="174"/>
                </a:lnTo>
                <a:lnTo>
                  <a:pt x="994" y="154"/>
                </a:lnTo>
                <a:lnTo>
                  <a:pt x="972" y="136"/>
                </a:lnTo>
                <a:lnTo>
                  <a:pt x="950" y="118"/>
                </a:lnTo>
                <a:lnTo>
                  <a:pt x="926" y="102"/>
                </a:lnTo>
                <a:lnTo>
                  <a:pt x="902" y="86"/>
                </a:lnTo>
                <a:lnTo>
                  <a:pt x="878" y="72"/>
                </a:lnTo>
                <a:lnTo>
                  <a:pt x="852" y="58"/>
                </a:lnTo>
                <a:lnTo>
                  <a:pt x="826" y="46"/>
                </a:lnTo>
                <a:lnTo>
                  <a:pt x="798" y="36"/>
                </a:lnTo>
                <a:lnTo>
                  <a:pt x="772" y="26"/>
                </a:lnTo>
                <a:lnTo>
                  <a:pt x="742" y="18"/>
                </a:lnTo>
                <a:lnTo>
                  <a:pt x="714" y="12"/>
                </a:lnTo>
                <a:lnTo>
                  <a:pt x="684" y="6"/>
                </a:lnTo>
                <a:lnTo>
                  <a:pt x="656" y="2"/>
                </a:lnTo>
                <a:lnTo>
                  <a:pt x="626" y="0"/>
                </a:lnTo>
                <a:lnTo>
                  <a:pt x="594" y="0"/>
                </a:lnTo>
                <a:lnTo>
                  <a:pt x="594" y="0"/>
                </a:lnTo>
                <a:lnTo>
                  <a:pt x="564" y="0"/>
                </a:lnTo>
                <a:lnTo>
                  <a:pt x="534" y="2"/>
                </a:lnTo>
                <a:lnTo>
                  <a:pt x="504" y="6"/>
                </a:lnTo>
                <a:lnTo>
                  <a:pt x="474" y="12"/>
                </a:lnTo>
                <a:lnTo>
                  <a:pt x="446" y="18"/>
                </a:lnTo>
                <a:lnTo>
                  <a:pt x="418" y="26"/>
                </a:lnTo>
                <a:lnTo>
                  <a:pt x="390" y="36"/>
                </a:lnTo>
                <a:lnTo>
                  <a:pt x="364" y="46"/>
                </a:lnTo>
                <a:lnTo>
                  <a:pt x="336" y="58"/>
                </a:lnTo>
                <a:lnTo>
                  <a:pt x="312" y="72"/>
                </a:lnTo>
                <a:lnTo>
                  <a:pt x="286" y="86"/>
                </a:lnTo>
                <a:lnTo>
                  <a:pt x="262" y="102"/>
                </a:lnTo>
                <a:lnTo>
                  <a:pt x="240" y="118"/>
                </a:lnTo>
                <a:lnTo>
                  <a:pt x="216" y="136"/>
                </a:lnTo>
                <a:lnTo>
                  <a:pt x="196" y="154"/>
                </a:lnTo>
                <a:lnTo>
                  <a:pt x="174" y="174"/>
                </a:lnTo>
                <a:lnTo>
                  <a:pt x="154" y="194"/>
                </a:lnTo>
                <a:lnTo>
                  <a:pt x="136" y="216"/>
                </a:lnTo>
                <a:lnTo>
                  <a:pt x="118" y="238"/>
                </a:lnTo>
                <a:lnTo>
                  <a:pt x="102" y="262"/>
                </a:lnTo>
                <a:lnTo>
                  <a:pt x="86" y="286"/>
                </a:lnTo>
                <a:lnTo>
                  <a:pt x="72" y="310"/>
                </a:lnTo>
                <a:lnTo>
                  <a:pt x="60" y="336"/>
                </a:lnTo>
                <a:lnTo>
                  <a:pt x="48" y="362"/>
                </a:lnTo>
                <a:lnTo>
                  <a:pt x="36" y="390"/>
                </a:lnTo>
                <a:lnTo>
                  <a:pt x="28" y="418"/>
                </a:lnTo>
                <a:lnTo>
                  <a:pt x="20" y="446"/>
                </a:lnTo>
                <a:lnTo>
                  <a:pt x="12" y="474"/>
                </a:lnTo>
                <a:lnTo>
                  <a:pt x="8" y="504"/>
                </a:lnTo>
                <a:lnTo>
                  <a:pt x="4" y="534"/>
                </a:lnTo>
                <a:lnTo>
                  <a:pt x="2" y="564"/>
                </a:lnTo>
                <a:lnTo>
                  <a:pt x="0" y="59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89" name="Rectangle 582"/>
          <p:cNvSpPr>
            <a:spLocks noChangeArrowheads="1"/>
          </p:cNvSpPr>
          <p:nvPr/>
        </p:nvSpPr>
        <p:spPr bwMode="auto">
          <a:xfrm>
            <a:off x="6408738" y="3504622"/>
            <a:ext cx="64761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5000" b="1" i="0" u="none" strike="noStrike" cap="none" normalizeH="0" baseline="0" dirty="0" smtClean="0">
                <a:ln>
                  <a:noFill/>
                </a:ln>
                <a:solidFill>
                  <a:srgbClr val="40220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</a:t>
            </a:r>
            <a:r>
              <a:rPr kumimoji="1" lang="en-US" altLang="ja-JP" sz="5000" b="1" i="0" u="none" strike="noStrike" cap="none" normalizeH="0" baseline="0" dirty="0" smtClean="0">
                <a:ln>
                  <a:noFill/>
                </a:ln>
                <a:solidFill>
                  <a:srgbClr val="40220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9</a:t>
            </a:r>
            <a:endParaRPr kumimoji="1" lang="ja-JP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91" name="Rectangle 584"/>
          <p:cNvSpPr>
            <a:spLocks noChangeArrowheads="1"/>
          </p:cNvSpPr>
          <p:nvPr/>
        </p:nvSpPr>
        <p:spPr bwMode="auto">
          <a:xfrm>
            <a:off x="7037636" y="3767174"/>
            <a:ext cx="3350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600" b="1" i="0" u="none" strike="noStrike" cap="none" normalizeH="0" baseline="0" dirty="0" smtClean="0">
                <a:ln>
                  <a:noFill/>
                </a:ln>
                <a:solidFill>
                  <a:srgbClr val="40220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日</a:t>
            </a:r>
            <a:endParaRPr kumimoji="1" lang="ja-JP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92" name="Freeform 585"/>
          <p:cNvSpPr>
            <a:spLocks/>
          </p:cNvSpPr>
          <p:nvPr/>
        </p:nvSpPr>
        <p:spPr bwMode="auto">
          <a:xfrm>
            <a:off x="6319838" y="4152322"/>
            <a:ext cx="495300" cy="495300"/>
          </a:xfrm>
          <a:custGeom>
            <a:avLst/>
            <a:gdLst/>
            <a:ahLst/>
            <a:cxnLst>
              <a:cxn ang="0">
                <a:pos x="0" y="156"/>
              </a:cxn>
              <a:cxn ang="0">
                <a:pos x="2" y="188"/>
              </a:cxn>
              <a:cxn ang="0">
                <a:pos x="12" y="216"/>
              </a:cxn>
              <a:cxn ang="0">
                <a:pos x="26" y="242"/>
              </a:cxn>
              <a:cxn ang="0">
                <a:pos x="46" y="266"/>
              </a:cxn>
              <a:cxn ang="0">
                <a:pos x="68" y="284"/>
              </a:cxn>
              <a:cxn ang="0">
                <a:pos x="94" y="300"/>
              </a:cxn>
              <a:cxn ang="0">
                <a:pos x="124" y="308"/>
              </a:cxn>
              <a:cxn ang="0">
                <a:pos x="156" y="312"/>
              </a:cxn>
              <a:cxn ang="0">
                <a:pos x="172" y="310"/>
              </a:cxn>
              <a:cxn ang="0">
                <a:pos x="202" y="304"/>
              </a:cxn>
              <a:cxn ang="0">
                <a:pos x="230" y="292"/>
              </a:cxn>
              <a:cxn ang="0">
                <a:pos x="254" y="276"/>
              </a:cxn>
              <a:cxn ang="0">
                <a:pos x="276" y="254"/>
              </a:cxn>
              <a:cxn ang="0">
                <a:pos x="292" y="230"/>
              </a:cxn>
              <a:cxn ang="0">
                <a:pos x="304" y="202"/>
              </a:cxn>
              <a:cxn ang="0">
                <a:pos x="310" y="172"/>
              </a:cxn>
              <a:cxn ang="0">
                <a:pos x="312" y="156"/>
              </a:cxn>
              <a:cxn ang="0">
                <a:pos x="308" y="124"/>
              </a:cxn>
              <a:cxn ang="0">
                <a:pos x="300" y="94"/>
              </a:cxn>
              <a:cxn ang="0">
                <a:pos x="284" y="68"/>
              </a:cxn>
              <a:cxn ang="0">
                <a:pos x="266" y="46"/>
              </a:cxn>
              <a:cxn ang="0">
                <a:pos x="242" y="26"/>
              </a:cxn>
              <a:cxn ang="0">
                <a:pos x="216" y="12"/>
              </a:cxn>
              <a:cxn ang="0">
                <a:pos x="186" y="2"/>
              </a:cxn>
              <a:cxn ang="0">
                <a:pos x="156" y="0"/>
              </a:cxn>
              <a:cxn ang="0">
                <a:pos x="140" y="0"/>
              </a:cxn>
              <a:cxn ang="0">
                <a:pos x="110" y="6"/>
              </a:cxn>
              <a:cxn ang="0">
                <a:pos x="82" y="18"/>
              </a:cxn>
              <a:cxn ang="0">
                <a:pos x="56" y="36"/>
              </a:cxn>
              <a:cxn ang="0">
                <a:pos x="36" y="56"/>
              </a:cxn>
              <a:cxn ang="0">
                <a:pos x="18" y="82"/>
              </a:cxn>
              <a:cxn ang="0">
                <a:pos x="6" y="110"/>
              </a:cxn>
              <a:cxn ang="0">
                <a:pos x="0" y="140"/>
              </a:cxn>
              <a:cxn ang="0">
                <a:pos x="0" y="156"/>
              </a:cxn>
            </a:cxnLst>
            <a:rect l="0" t="0" r="r" b="b"/>
            <a:pathLst>
              <a:path w="312" h="312">
                <a:moveTo>
                  <a:pt x="0" y="156"/>
                </a:moveTo>
                <a:lnTo>
                  <a:pt x="0" y="156"/>
                </a:lnTo>
                <a:lnTo>
                  <a:pt x="0" y="172"/>
                </a:lnTo>
                <a:lnTo>
                  <a:pt x="2" y="188"/>
                </a:lnTo>
                <a:lnTo>
                  <a:pt x="6" y="202"/>
                </a:lnTo>
                <a:lnTo>
                  <a:pt x="12" y="216"/>
                </a:lnTo>
                <a:lnTo>
                  <a:pt x="18" y="230"/>
                </a:lnTo>
                <a:lnTo>
                  <a:pt x="26" y="242"/>
                </a:lnTo>
                <a:lnTo>
                  <a:pt x="36" y="254"/>
                </a:lnTo>
                <a:lnTo>
                  <a:pt x="46" y="266"/>
                </a:lnTo>
                <a:lnTo>
                  <a:pt x="56" y="276"/>
                </a:lnTo>
                <a:lnTo>
                  <a:pt x="68" y="284"/>
                </a:lnTo>
                <a:lnTo>
                  <a:pt x="82" y="292"/>
                </a:lnTo>
                <a:lnTo>
                  <a:pt x="94" y="300"/>
                </a:lnTo>
                <a:lnTo>
                  <a:pt x="110" y="304"/>
                </a:lnTo>
                <a:lnTo>
                  <a:pt x="124" y="308"/>
                </a:lnTo>
                <a:lnTo>
                  <a:pt x="140" y="310"/>
                </a:lnTo>
                <a:lnTo>
                  <a:pt x="156" y="312"/>
                </a:lnTo>
                <a:lnTo>
                  <a:pt x="156" y="312"/>
                </a:lnTo>
                <a:lnTo>
                  <a:pt x="172" y="310"/>
                </a:lnTo>
                <a:lnTo>
                  <a:pt x="186" y="308"/>
                </a:lnTo>
                <a:lnTo>
                  <a:pt x="202" y="304"/>
                </a:lnTo>
                <a:lnTo>
                  <a:pt x="216" y="300"/>
                </a:lnTo>
                <a:lnTo>
                  <a:pt x="230" y="292"/>
                </a:lnTo>
                <a:lnTo>
                  <a:pt x="242" y="284"/>
                </a:lnTo>
                <a:lnTo>
                  <a:pt x="254" y="276"/>
                </a:lnTo>
                <a:lnTo>
                  <a:pt x="266" y="266"/>
                </a:lnTo>
                <a:lnTo>
                  <a:pt x="276" y="254"/>
                </a:lnTo>
                <a:lnTo>
                  <a:pt x="284" y="242"/>
                </a:lnTo>
                <a:lnTo>
                  <a:pt x="292" y="230"/>
                </a:lnTo>
                <a:lnTo>
                  <a:pt x="300" y="216"/>
                </a:lnTo>
                <a:lnTo>
                  <a:pt x="304" y="202"/>
                </a:lnTo>
                <a:lnTo>
                  <a:pt x="308" y="188"/>
                </a:lnTo>
                <a:lnTo>
                  <a:pt x="310" y="172"/>
                </a:lnTo>
                <a:lnTo>
                  <a:pt x="312" y="156"/>
                </a:lnTo>
                <a:lnTo>
                  <a:pt x="312" y="156"/>
                </a:lnTo>
                <a:lnTo>
                  <a:pt x="310" y="140"/>
                </a:lnTo>
                <a:lnTo>
                  <a:pt x="308" y="124"/>
                </a:lnTo>
                <a:lnTo>
                  <a:pt x="304" y="110"/>
                </a:lnTo>
                <a:lnTo>
                  <a:pt x="300" y="94"/>
                </a:lnTo>
                <a:lnTo>
                  <a:pt x="292" y="82"/>
                </a:lnTo>
                <a:lnTo>
                  <a:pt x="284" y="68"/>
                </a:lnTo>
                <a:lnTo>
                  <a:pt x="276" y="56"/>
                </a:lnTo>
                <a:lnTo>
                  <a:pt x="266" y="46"/>
                </a:lnTo>
                <a:lnTo>
                  <a:pt x="254" y="36"/>
                </a:lnTo>
                <a:lnTo>
                  <a:pt x="242" y="26"/>
                </a:lnTo>
                <a:lnTo>
                  <a:pt x="230" y="18"/>
                </a:lnTo>
                <a:lnTo>
                  <a:pt x="216" y="12"/>
                </a:lnTo>
                <a:lnTo>
                  <a:pt x="202" y="6"/>
                </a:lnTo>
                <a:lnTo>
                  <a:pt x="186" y="2"/>
                </a:lnTo>
                <a:lnTo>
                  <a:pt x="172" y="0"/>
                </a:lnTo>
                <a:lnTo>
                  <a:pt x="156" y="0"/>
                </a:lnTo>
                <a:lnTo>
                  <a:pt x="156" y="0"/>
                </a:lnTo>
                <a:lnTo>
                  <a:pt x="140" y="0"/>
                </a:lnTo>
                <a:lnTo>
                  <a:pt x="124" y="2"/>
                </a:lnTo>
                <a:lnTo>
                  <a:pt x="110" y="6"/>
                </a:lnTo>
                <a:lnTo>
                  <a:pt x="94" y="12"/>
                </a:lnTo>
                <a:lnTo>
                  <a:pt x="82" y="18"/>
                </a:lnTo>
                <a:lnTo>
                  <a:pt x="68" y="26"/>
                </a:lnTo>
                <a:lnTo>
                  <a:pt x="56" y="36"/>
                </a:lnTo>
                <a:lnTo>
                  <a:pt x="46" y="46"/>
                </a:lnTo>
                <a:lnTo>
                  <a:pt x="36" y="56"/>
                </a:lnTo>
                <a:lnTo>
                  <a:pt x="26" y="68"/>
                </a:lnTo>
                <a:lnTo>
                  <a:pt x="18" y="82"/>
                </a:lnTo>
                <a:lnTo>
                  <a:pt x="12" y="94"/>
                </a:lnTo>
                <a:lnTo>
                  <a:pt x="6" y="110"/>
                </a:lnTo>
                <a:lnTo>
                  <a:pt x="2" y="124"/>
                </a:lnTo>
                <a:lnTo>
                  <a:pt x="0" y="140"/>
                </a:lnTo>
                <a:lnTo>
                  <a:pt x="0" y="156"/>
                </a:lnTo>
                <a:lnTo>
                  <a:pt x="0" y="15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795" name="Rectangle 588"/>
          <p:cNvSpPr>
            <a:spLocks noChangeArrowheads="1"/>
          </p:cNvSpPr>
          <p:nvPr/>
        </p:nvSpPr>
        <p:spPr bwMode="auto">
          <a:xfrm>
            <a:off x="5738957" y="3776229"/>
            <a:ext cx="6668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600" b="1" i="0" u="none" strike="noStrike" cap="none" normalizeH="0" baseline="0" dirty="0" smtClean="0">
                <a:ln>
                  <a:noFill/>
                </a:ln>
                <a:solidFill>
                  <a:srgbClr val="40220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10</a:t>
            </a:r>
            <a:r>
              <a:rPr kumimoji="1" lang="ja-JP" sz="2600" b="1" i="0" u="none" strike="noStrike" cap="none" normalizeH="0" baseline="0" dirty="0" smtClean="0">
                <a:ln>
                  <a:noFill/>
                </a:ln>
                <a:solidFill>
                  <a:srgbClr val="40220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月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96" name="Rectangle 589"/>
          <p:cNvSpPr>
            <a:spLocks noChangeArrowheads="1"/>
          </p:cNvSpPr>
          <p:nvPr/>
        </p:nvSpPr>
        <p:spPr bwMode="auto">
          <a:xfrm>
            <a:off x="5811838" y="3495097"/>
            <a:ext cx="4873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700" b="1" i="0" u="none" strike="noStrike" cap="none" normalizeH="0" baseline="0" dirty="0" smtClean="0">
                <a:ln>
                  <a:noFill/>
                </a:ln>
                <a:solidFill>
                  <a:srgbClr val="40220F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2014.</a:t>
            </a:r>
            <a:endParaRPr kumimoji="1" lang="ja-JP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97" name="Rectangle 590"/>
          <p:cNvSpPr>
            <a:spLocks noChangeArrowheads="1"/>
          </p:cNvSpPr>
          <p:nvPr/>
        </p:nvSpPr>
        <p:spPr bwMode="auto">
          <a:xfrm>
            <a:off x="6361066" y="4145519"/>
            <a:ext cx="384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3000" b="1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日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98" name="Rectangle 591"/>
          <p:cNvSpPr>
            <a:spLocks noChangeArrowheads="1"/>
          </p:cNvSpPr>
          <p:nvPr/>
        </p:nvSpPr>
        <p:spPr bwMode="auto">
          <a:xfrm>
            <a:off x="6055001" y="3135867"/>
            <a:ext cx="111569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9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出発日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32" name="Rectangle 608"/>
          <p:cNvSpPr>
            <a:spLocks noChangeArrowheads="1"/>
          </p:cNvSpPr>
          <p:nvPr/>
        </p:nvSpPr>
        <p:spPr bwMode="auto">
          <a:xfrm rot="20760000">
            <a:off x="517114" y="1313944"/>
            <a:ext cx="153888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6000" b="0" i="0" u="none" strike="noStrike" cap="none" normalizeH="0" baseline="0" dirty="0" smtClean="0">
                <a:ln>
                  <a:noFill/>
                </a:ln>
                <a:solidFill>
                  <a:srgbClr val="4A2A17"/>
                </a:solidFill>
                <a:effectLst/>
                <a:latin typeface="HG創英角ﾎﾟｯﾌﾟ体" pitchFamily="49" charset="-128"/>
                <a:ea typeface="HG創英角ﾎﾟｯﾌﾟ体" pitchFamily="49" charset="-128"/>
                <a:cs typeface="ＭＳ Ｐゴシック" pitchFamily="50" charset="-128"/>
              </a:rPr>
              <a:t>秋の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G創英角ﾎﾟｯﾌﾟ体" pitchFamily="49" charset="-128"/>
              <a:ea typeface="HG創英角ﾎﾟｯﾌﾟ体" pitchFamily="49" charset="-128"/>
              <a:cs typeface="ＭＳ Ｐゴシック" pitchFamily="50" charset="-128"/>
            </a:endParaRPr>
          </a:p>
        </p:txBody>
      </p:sp>
      <p:grpSp>
        <p:nvGrpSpPr>
          <p:cNvPr id="1824" name="グループ化 1823"/>
          <p:cNvGrpSpPr/>
          <p:nvPr/>
        </p:nvGrpSpPr>
        <p:grpSpPr>
          <a:xfrm>
            <a:off x="2214562" y="567747"/>
            <a:ext cx="4972051" cy="1924050"/>
            <a:chOff x="2214562" y="650875"/>
            <a:chExt cx="4972051" cy="1924050"/>
          </a:xfrm>
          <a:effectLst>
            <a:outerShdw blurRad="50800" dist="76200" dir="2700000" algn="tl" rotWithShape="0">
              <a:srgbClr val="C00000">
                <a:alpha val="40000"/>
              </a:srgbClr>
            </a:outerShdw>
          </a:effectLst>
        </p:grpSpPr>
        <p:sp>
          <p:nvSpPr>
            <p:cNvPr id="1638" name="Freeform 614"/>
            <p:cNvSpPr>
              <a:spLocks/>
            </p:cNvSpPr>
            <p:nvPr/>
          </p:nvSpPr>
          <p:spPr bwMode="auto">
            <a:xfrm>
              <a:off x="2214562" y="1095375"/>
              <a:ext cx="1571625" cy="1479550"/>
            </a:xfrm>
            <a:custGeom>
              <a:avLst/>
              <a:gdLst/>
              <a:ahLst/>
              <a:cxnLst>
                <a:cxn ang="0">
                  <a:pos x="582" y="932"/>
                </a:cxn>
                <a:cxn ang="0">
                  <a:pos x="536" y="910"/>
                </a:cxn>
                <a:cxn ang="0">
                  <a:pos x="524" y="898"/>
                </a:cxn>
                <a:cxn ang="0">
                  <a:pos x="470" y="924"/>
                </a:cxn>
                <a:cxn ang="0">
                  <a:pos x="428" y="922"/>
                </a:cxn>
                <a:cxn ang="0">
                  <a:pos x="376" y="888"/>
                </a:cxn>
                <a:cxn ang="0">
                  <a:pos x="358" y="868"/>
                </a:cxn>
                <a:cxn ang="0">
                  <a:pos x="324" y="886"/>
                </a:cxn>
                <a:cxn ang="0">
                  <a:pos x="202" y="906"/>
                </a:cxn>
                <a:cxn ang="0">
                  <a:pos x="140" y="896"/>
                </a:cxn>
                <a:cxn ang="0">
                  <a:pos x="108" y="870"/>
                </a:cxn>
                <a:cxn ang="0">
                  <a:pos x="86" y="814"/>
                </a:cxn>
                <a:cxn ang="0">
                  <a:pos x="76" y="722"/>
                </a:cxn>
                <a:cxn ang="0">
                  <a:pos x="8" y="282"/>
                </a:cxn>
                <a:cxn ang="0">
                  <a:pos x="0" y="236"/>
                </a:cxn>
                <a:cxn ang="0">
                  <a:pos x="8" y="184"/>
                </a:cxn>
                <a:cxn ang="0">
                  <a:pos x="20" y="164"/>
                </a:cxn>
                <a:cxn ang="0">
                  <a:pos x="54" y="136"/>
                </a:cxn>
                <a:cxn ang="0">
                  <a:pos x="94" y="126"/>
                </a:cxn>
                <a:cxn ang="0">
                  <a:pos x="156" y="118"/>
                </a:cxn>
                <a:cxn ang="0">
                  <a:pos x="298" y="96"/>
                </a:cxn>
                <a:cxn ang="0">
                  <a:pos x="344" y="88"/>
                </a:cxn>
                <a:cxn ang="0">
                  <a:pos x="394" y="98"/>
                </a:cxn>
                <a:cxn ang="0">
                  <a:pos x="408" y="64"/>
                </a:cxn>
                <a:cxn ang="0">
                  <a:pos x="438" y="34"/>
                </a:cxn>
                <a:cxn ang="0">
                  <a:pos x="598" y="2"/>
                </a:cxn>
                <a:cxn ang="0">
                  <a:pos x="640" y="4"/>
                </a:cxn>
                <a:cxn ang="0">
                  <a:pos x="676" y="24"/>
                </a:cxn>
                <a:cxn ang="0">
                  <a:pos x="704" y="60"/>
                </a:cxn>
                <a:cxn ang="0">
                  <a:pos x="732" y="68"/>
                </a:cxn>
                <a:cxn ang="0">
                  <a:pos x="772" y="60"/>
                </a:cxn>
                <a:cxn ang="0">
                  <a:pos x="834" y="76"/>
                </a:cxn>
                <a:cxn ang="0">
                  <a:pos x="862" y="106"/>
                </a:cxn>
                <a:cxn ang="0">
                  <a:pos x="896" y="262"/>
                </a:cxn>
                <a:cxn ang="0">
                  <a:pos x="896" y="264"/>
                </a:cxn>
                <a:cxn ang="0">
                  <a:pos x="920" y="304"/>
                </a:cxn>
                <a:cxn ang="0">
                  <a:pos x="942" y="438"/>
                </a:cxn>
                <a:cxn ang="0">
                  <a:pos x="932" y="500"/>
                </a:cxn>
                <a:cxn ang="0">
                  <a:pos x="906" y="530"/>
                </a:cxn>
                <a:cxn ang="0">
                  <a:pos x="932" y="544"/>
                </a:cxn>
                <a:cxn ang="0">
                  <a:pos x="976" y="580"/>
                </a:cxn>
                <a:cxn ang="0">
                  <a:pos x="990" y="634"/>
                </a:cxn>
                <a:cxn ang="0">
                  <a:pos x="984" y="672"/>
                </a:cxn>
                <a:cxn ang="0">
                  <a:pos x="956" y="750"/>
                </a:cxn>
                <a:cxn ang="0">
                  <a:pos x="946" y="794"/>
                </a:cxn>
                <a:cxn ang="0">
                  <a:pos x="930" y="824"/>
                </a:cxn>
                <a:cxn ang="0">
                  <a:pos x="902" y="848"/>
                </a:cxn>
                <a:cxn ang="0">
                  <a:pos x="872" y="860"/>
                </a:cxn>
                <a:cxn ang="0">
                  <a:pos x="812" y="854"/>
                </a:cxn>
                <a:cxn ang="0">
                  <a:pos x="804" y="870"/>
                </a:cxn>
                <a:cxn ang="0">
                  <a:pos x="756" y="908"/>
                </a:cxn>
                <a:cxn ang="0">
                  <a:pos x="614" y="932"/>
                </a:cxn>
              </a:cxnLst>
              <a:rect l="0" t="0" r="r" b="b"/>
              <a:pathLst>
                <a:path w="990" h="932">
                  <a:moveTo>
                    <a:pt x="600" y="932"/>
                  </a:moveTo>
                  <a:lnTo>
                    <a:pt x="600" y="932"/>
                  </a:lnTo>
                  <a:lnTo>
                    <a:pt x="582" y="932"/>
                  </a:lnTo>
                  <a:lnTo>
                    <a:pt x="566" y="926"/>
                  </a:lnTo>
                  <a:lnTo>
                    <a:pt x="550" y="920"/>
                  </a:lnTo>
                  <a:lnTo>
                    <a:pt x="536" y="910"/>
                  </a:lnTo>
                  <a:lnTo>
                    <a:pt x="536" y="910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08" y="910"/>
                  </a:lnTo>
                  <a:lnTo>
                    <a:pt x="490" y="920"/>
                  </a:lnTo>
                  <a:lnTo>
                    <a:pt x="470" y="924"/>
                  </a:lnTo>
                  <a:lnTo>
                    <a:pt x="450" y="926"/>
                  </a:lnTo>
                  <a:lnTo>
                    <a:pt x="450" y="926"/>
                  </a:lnTo>
                  <a:lnTo>
                    <a:pt x="428" y="922"/>
                  </a:lnTo>
                  <a:lnTo>
                    <a:pt x="408" y="916"/>
                  </a:lnTo>
                  <a:lnTo>
                    <a:pt x="392" y="904"/>
                  </a:lnTo>
                  <a:lnTo>
                    <a:pt x="376" y="888"/>
                  </a:lnTo>
                  <a:lnTo>
                    <a:pt x="376" y="888"/>
                  </a:lnTo>
                  <a:lnTo>
                    <a:pt x="358" y="868"/>
                  </a:lnTo>
                  <a:lnTo>
                    <a:pt x="358" y="868"/>
                  </a:lnTo>
                  <a:lnTo>
                    <a:pt x="348" y="876"/>
                  </a:lnTo>
                  <a:lnTo>
                    <a:pt x="336" y="882"/>
                  </a:lnTo>
                  <a:lnTo>
                    <a:pt x="324" y="886"/>
                  </a:lnTo>
                  <a:lnTo>
                    <a:pt x="310" y="890"/>
                  </a:lnTo>
                  <a:lnTo>
                    <a:pt x="202" y="906"/>
                  </a:lnTo>
                  <a:lnTo>
                    <a:pt x="202" y="906"/>
                  </a:lnTo>
                  <a:lnTo>
                    <a:pt x="180" y="908"/>
                  </a:lnTo>
                  <a:lnTo>
                    <a:pt x="160" y="904"/>
                  </a:lnTo>
                  <a:lnTo>
                    <a:pt x="140" y="896"/>
                  </a:lnTo>
                  <a:lnTo>
                    <a:pt x="124" y="886"/>
                  </a:lnTo>
                  <a:lnTo>
                    <a:pt x="124" y="886"/>
                  </a:lnTo>
                  <a:lnTo>
                    <a:pt x="108" y="870"/>
                  </a:lnTo>
                  <a:lnTo>
                    <a:pt x="98" y="852"/>
                  </a:lnTo>
                  <a:lnTo>
                    <a:pt x="90" y="834"/>
                  </a:lnTo>
                  <a:lnTo>
                    <a:pt x="86" y="814"/>
                  </a:lnTo>
                  <a:lnTo>
                    <a:pt x="86" y="814"/>
                  </a:lnTo>
                  <a:lnTo>
                    <a:pt x="82" y="776"/>
                  </a:lnTo>
                  <a:lnTo>
                    <a:pt x="76" y="722"/>
                  </a:lnTo>
                  <a:lnTo>
                    <a:pt x="14" y="324"/>
                  </a:lnTo>
                  <a:lnTo>
                    <a:pt x="14" y="324"/>
                  </a:lnTo>
                  <a:lnTo>
                    <a:pt x="8" y="282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0" y="226"/>
                  </a:lnTo>
                  <a:lnTo>
                    <a:pt x="2" y="204"/>
                  </a:lnTo>
                  <a:lnTo>
                    <a:pt x="8" y="184"/>
                  </a:lnTo>
                  <a:lnTo>
                    <a:pt x="14" y="17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8" y="156"/>
                  </a:lnTo>
                  <a:lnTo>
                    <a:pt x="36" y="148"/>
                  </a:lnTo>
                  <a:lnTo>
                    <a:pt x="54" y="136"/>
                  </a:lnTo>
                  <a:lnTo>
                    <a:pt x="74" y="130"/>
                  </a:lnTo>
                  <a:lnTo>
                    <a:pt x="84" y="126"/>
                  </a:lnTo>
                  <a:lnTo>
                    <a:pt x="94" y="126"/>
                  </a:lnTo>
                  <a:lnTo>
                    <a:pt x="94" y="126"/>
                  </a:lnTo>
                  <a:lnTo>
                    <a:pt x="120" y="124"/>
                  </a:lnTo>
                  <a:lnTo>
                    <a:pt x="156" y="118"/>
                  </a:lnTo>
                  <a:lnTo>
                    <a:pt x="270" y="102"/>
                  </a:lnTo>
                  <a:lnTo>
                    <a:pt x="270" y="102"/>
                  </a:lnTo>
                  <a:lnTo>
                    <a:pt x="298" y="96"/>
                  </a:lnTo>
                  <a:lnTo>
                    <a:pt x="328" y="90"/>
                  </a:lnTo>
                  <a:lnTo>
                    <a:pt x="328" y="90"/>
                  </a:lnTo>
                  <a:lnTo>
                    <a:pt x="344" y="88"/>
                  </a:lnTo>
                  <a:lnTo>
                    <a:pt x="362" y="88"/>
                  </a:lnTo>
                  <a:lnTo>
                    <a:pt x="378" y="92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400" y="80"/>
                  </a:lnTo>
                  <a:lnTo>
                    <a:pt x="408" y="64"/>
                  </a:lnTo>
                  <a:lnTo>
                    <a:pt x="408" y="64"/>
                  </a:lnTo>
                  <a:lnTo>
                    <a:pt x="422" y="48"/>
                  </a:lnTo>
                  <a:lnTo>
                    <a:pt x="438" y="34"/>
                  </a:lnTo>
                  <a:lnTo>
                    <a:pt x="456" y="26"/>
                  </a:lnTo>
                  <a:lnTo>
                    <a:pt x="478" y="20"/>
                  </a:lnTo>
                  <a:lnTo>
                    <a:pt x="598" y="2"/>
                  </a:lnTo>
                  <a:lnTo>
                    <a:pt x="598" y="2"/>
                  </a:lnTo>
                  <a:lnTo>
                    <a:pt x="618" y="0"/>
                  </a:lnTo>
                  <a:lnTo>
                    <a:pt x="640" y="4"/>
                  </a:lnTo>
                  <a:lnTo>
                    <a:pt x="658" y="12"/>
                  </a:lnTo>
                  <a:lnTo>
                    <a:pt x="676" y="24"/>
                  </a:lnTo>
                  <a:lnTo>
                    <a:pt x="676" y="24"/>
                  </a:lnTo>
                  <a:lnTo>
                    <a:pt x="688" y="34"/>
                  </a:lnTo>
                  <a:lnTo>
                    <a:pt x="696" y="46"/>
                  </a:lnTo>
                  <a:lnTo>
                    <a:pt x="704" y="60"/>
                  </a:lnTo>
                  <a:lnTo>
                    <a:pt x="708" y="74"/>
                  </a:lnTo>
                  <a:lnTo>
                    <a:pt x="708" y="74"/>
                  </a:lnTo>
                  <a:lnTo>
                    <a:pt x="732" y="68"/>
                  </a:lnTo>
                  <a:lnTo>
                    <a:pt x="752" y="64"/>
                  </a:lnTo>
                  <a:lnTo>
                    <a:pt x="752" y="64"/>
                  </a:lnTo>
                  <a:lnTo>
                    <a:pt x="772" y="60"/>
                  </a:lnTo>
                  <a:lnTo>
                    <a:pt x="794" y="62"/>
                  </a:lnTo>
                  <a:lnTo>
                    <a:pt x="814" y="66"/>
                  </a:lnTo>
                  <a:lnTo>
                    <a:pt x="834" y="76"/>
                  </a:lnTo>
                  <a:lnTo>
                    <a:pt x="834" y="76"/>
                  </a:lnTo>
                  <a:lnTo>
                    <a:pt x="850" y="90"/>
                  </a:lnTo>
                  <a:lnTo>
                    <a:pt x="862" y="106"/>
                  </a:lnTo>
                  <a:lnTo>
                    <a:pt x="872" y="124"/>
                  </a:lnTo>
                  <a:lnTo>
                    <a:pt x="878" y="146"/>
                  </a:lnTo>
                  <a:lnTo>
                    <a:pt x="896" y="262"/>
                  </a:lnTo>
                  <a:lnTo>
                    <a:pt x="896" y="262"/>
                  </a:lnTo>
                  <a:lnTo>
                    <a:pt x="896" y="264"/>
                  </a:lnTo>
                  <a:lnTo>
                    <a:pt x="896" y="264"/>
                  </a:lnTo>
                  <a:lnTo>
                    <a:pt x="906" y="276"/>
                  </a:lnTo>
                  <a:lnTo>
                    <a:pt x="914" y="290"/>
                  </a:lnTo>
                  <a:lnTo>
                    <a:pt x="920" y="304"/>
                  </a:lnTo>
                  <a:lnTo>
                    <a:pt x="924" y="320"/>
                  </a:lnTo>
                  <a:lnTo>
                    <a:pt x="942" y="438"/>
                  </a:lnTo>
                  <a:lnTo>
                    <a:pt x="942" y="438"/>
                  </a:lnTo>
                  <a:lnTo>
                    <a:pt x="944" y="460"/>
                  </a:lnTo>
                  <a:lnTo>
                    <a:pt x="940" y="480"/>
                  </a:lnTo>
                  <a:lnTo>
                    <a:pt x="932" y="500"/>
                  </a:lnTo>
                  <a:lnTo>
                    <a:pt x="920" y="516"/>
                  </a:lnTo>
                  <a:lnTo>
                    <a:pt x="920" y="516"/>
                  </a:lnTo>
                  <a:lnTo>
                    <a:pt x="906" y="530"/>
                  </a:lnTo>
                  <a:lnTo>
                    <a:pt x="906" y="530"/>
                  </a:lnTo>
                  <a:lnTo>
                    <a:pt x="932" y="544"/>
                  </a:lnTo>
                  <a:lnTo>
                    <a:pt x="932" y="544"/>
                  </a:lnTo>
                  <a:lnTo>
                    <a:pt x="950" y="554"/>
                  </a:lnTo>
                  <a:lnTo>
                    <a:pt x="964" y="566"/>
                  </a:lnTo>
                  <a:lnTo>
                    <a:pt x="976" y="580"/>
                  </a:lnTo>
                  <a:lnTo>
                    <a:pt x="984" y="598"/>
                  </a:lnTo>
                  <a:lnTo>
                    <a:pt x="990" y="616"/>
                  </a:lnTo>
                  <a:lnTo>
                    <a:pt x="990" y="634"/>
                  </a:lnTo>
                  <a:lnTo>
                    <a:pt x="988" y="654"/>
                  </a:lnTo>
                  <a:lnTo>
                    <a:pt x="984" y="672"/>
                  </a:lnTo>
                  <a:lnTo>
                    <a:pt x="984" y="672"/>
                  </a:lnTo>
                  <a:lnTo>
                    <a:pt x="972" y="700"/>
                  </a:lnTo>
                  <a:lnTo>
                    <a:pt x="964" y="724"/>
                  </a:lnTo>
                  <a:lnTo>
                    <a:pt x="956" y="750"/>
                  </a:lnTo>
                  <a:lnTo>
                    <a:pt x="950" y="782"/>
                  </a:lnTo>
                  <a:lnTo>
                    <a:pt x="950" y="782"/>
                  </a:lnTo>
                  <a:lnTo>
                    <a:pt x="946" y="794"/>
                  </a:lnTo>
                  <a:lnTo>
                    <a:pt x="942" y="804"/>
                  </a:lnTo>
                  <a:lnTo>
                    <a:pt x="936" y="816"/>
                  </a:lnTo>
                  <a:lnTo>
                    <a:pt x="930" y="824"/>
                  </a:lnTo>
                  <a:lnTo>
                    <a:pt x="922" y="834"/>
                  </a:lnTo>
                  <a:lnTo>
                    <a:pt x="912" y="842"/>
                  </a:lnTo>
                  <a:lnTo>
                    <a:pt x="902" y="848"/>
                  </a:lnTo>
                  <a:lnTo>
                    <a:pt x="892" y="854"/>
                  </a:lnTo>
                  <a:lnTo>
                    <a:pt x="892" y="854"/>
                  </a:lnTo>
                  <a:lnTo>
                    <a:pt x="872" y="860"/>
                  </a:lnTo>
                  <a:lnTo>
                    <a:pt x="852" y="862"/>
                  </a:lnTo>
                  <a:lnTo>
                    <a:pt x="832" y="860"/>
                  </a:lnTo>
                  <a:lnTo>
                    <a:pt x="812" y="854"/>
                  </a:lnTo>
                  <a:lnTo>
                    <a:pt x="812" y="854"/>
                  </a:lnTo>
                  <a:lnTo>
                    <a:pt x="804" y="870"/>
                  </a:lnTo>
                  <a:lnTo>
                    <a:pt x="804" y="870"/>
                  </a:lnTo>
                  <a:lnTo>
                    <a:pt x="792" y="886"/>
                  </a:lnTo>
                  <a:lnTo>
                    <a:pt x="774" y="898"/>
                  </a:lnTo>
                  <a:lnTo>
                    <a:pt x="756" y="908"/>
                  </a:lnTo>
                  <a:lnTo>
                    <a:pt x="736" y="914"/>
                  </a:lnTo>
                  <a:lnTo>
                    <a:pt x="614" y="932"/>
                  </a:lnTo>
                  <a:lnTo>
                    <a:pt x="614" y="932"/>
                  </a:lnTo>
                  <a:lnTo>
                    <a:pt x="600" y="9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39" name="Freeform 615"/>
            <p:cNvSpPr>
              <a:spLocks/>
            </p:cNvSpPr>
            <p:nvPr/>
          </p:nvSpPr>
          <p:spPr bwMode="auto">
            <a:xfrm>
              <a:off x="2214562" y="1095375"/>
              <a:ext cx="1571625" cy="1479550"/>
            </a:xfrm>
            <a:custGeom>
              <a:avLst/>
              <a:gdLst/>
              <a:ahLst/>
              <a:cxnLst>
                <a:cxn ang="0">
                  <a:pos x="582" y="932"/>
                </a:cxn>
                <a:cxn ang="0">
                  <a:pos x="536" y="910"/>
                </a:cxn>
                <a:cxn ang="0">
                  <a:pos x="524" y="898"/>
                </a:cxn>
                <a:cxn ang="0">
                  <a:pos x="470" y="924"/>
                </a:cxn>
                <a:cxn ang="0">
                  <a:pos x="428" y="922"/>
                </a:cxn>
                <a:cxn ang="0">
                  <a:pos x="376" y="888"/>
                </a:cxn>
                <a:cxn ang="0">
                  <a:pos x="358" y="868"/>
                </a:cxn>
                <a:cxn ang="0">
                  <a:pos x="324" y="886"/>
                </a:cxn>
                <a:cxn ang="0">
                  <a:pos x="202" y="906"/>
                </a:cxn>
                <a:cxn ang="0">
                  <a:pos x="140" y="896"/>
                </a:cxn>
                <a:cxn ang="0">
                  <a:pos x="108" y="870"/>
                </a:cxn>
                <a:cxn ang="0">
                  <a:pos x="86" y="814"/>
                </a:cxn>
                <a:cxn ang="0">
                  <a:pos x="76" y="722"/>
                </a:cxn>
                <a:cxn ang="0">
                  <a:pos x="8" y="282"/>
                </a:cxn>
                <a:cxn ang="0">
                  <a:pos x="0" y="236"/>
                </a:cxn>
                <a:cxn ang="0">
                  <a:pos x="8" y="184"/>
                </a:cxn>
                <a:cxn ang="0">
                  <a:pos x="20" y="164"/>
                </a:cxn>
                <a:cxn ang="0">
                  <a:pos x="54" y="136"/>
                </a:cxn>
                <a:cxn ang="0">
                  <a:pos x="94" y="126"/>
                </a:cxn>
                <a:cxn ang="0">
                  <a:pos x="156" y="118"/>
                </a:cxn>
                <a:cxn ang="0">
                  <a:pos x="298" y="96"/>
                </a:cxn>
                <a:cxn ang="0">
                  <a:pos x="344" y="88"/>
                </a:cxn>
                <a:cxn ang="0">
                  <a:pos x="394" y="98"/>
                </a:cxn>
                <a:cxn ang="0">
                  <a:pos x="408" y="64"/>
                </a:cxn>
                <a:cxn ang="0">
                  <a:pos x="438" y="34"/>
                </a:cxn>
                <a:cxn ang="0">
                  <a:pos x="598" y="2"/>
                </a:cxn>
                <a:cxn ang="0">
                  <a:pos x="640" y="4"/>
                </a:cxn>
                <a:cxn ang="0">
                  <a:pos x="676" y="24"/>
                </a:cxn>
                <a:cxn ang="0">
                  <a:pos x="704" y="60"/>
                </a:cxn>
                <a:cxn ang="0">
                  <a:pos x="732" y="68"/>
                </a:cxn>
                <a:cxn ang="0">
                  <a:pos x="772" y="60"/>
                </a:cxn>
                <a:cxn ang="0">
                  <a:pos x="834" y="76"/>
                </a:cxn>
                <a:cxn ang="0">
                  <a:pos x="862" y="106"/>
                </a:cxn>
                <a:cxn ang="0">
                  <a:pos x="896" y="262"/>
                </a:cxn>
                <a:cxn ang="0">
                  <a:pos x="896" y="264"/>
                </a:cxn>
                <a:cxn ang="0">
                  <a:pos x="920" y="304"/>
                </a:cxn>
                <a:cxn ang="0">
                  <a:pos x="942" y="438"/>
                </a:cxn>
                <a:cxn ang="0">
                  <a:pos x="932" y="500"/>
                </a:cxn>
                <a:cxn ang="0">
                  <a:pos x="906" y="530"/>
                </a:cxn>
                <a:cxn ang="0">
                  <a:pos x="932" y="544"/>
                </a:cxn>
                <a:cxn ang="0">
                  <a:pos x="976" y="580"/>
                </a:cxn>
                <a:cxn ang="0">
                  <a:pos x="990" y="634"/>
                </a:cxn>
                <a:cxn ang="0">
                  <a:pos x="984" y="672"/>
                </a:cxn>
                <a:cxn ang="0">
                  <a:pos x="956" y="750"/>
                </a:cxn>
                <a:cxn ang="0">
                  <a:pos x="946" y="794"/>
                </a:cxn>
                <a:cxn ang="0">
                  <a:pos x="930" y="824"/>
                </a:cxn>
                <a:cxn ang="0">
                  <a:pos x="902" y="848"/>
                </a:cxn>
                <a:cxn ang="0">
                  <a:pos x="872" y="860"/>
                </a:cxn>
                <a:cxn ang="0">
                  <a:pos x="812" y="854"/>
                </a:cxn>
                <a:cxn ang="0">
                  <a:pos x="804" y="870"/>
                </a:cxn>
                <a:cxn ang="0">
                  <a:pos x="756" y="908"/>
                </a:cxn>
                <a:cxn ang="0">
                  <a:pos x="614" y="932"/>
                </a:cxn>
              </a:cxnLst>
              <a:rect l="0" t="0" r="r" b="b"/>
              <a:pathLst>
                <a:path w="990" h="932">
                  <a:moveTo>
                    <a:pt x="600" y="932"/>
                  </a:moveTo>
                  <a:lnTo>
                    <a:pt x="600" y="932"/>
                  </a:lnTo>
                  <a:lnTo>
                    <a:pt x="582" y="932"/>
                  </a:lnTo>
                  <a:lnTo>
                    <a:pt x="566" y="926"/>
                  </a:lnTo>
                  <a:lnTo>
                    <a:pt x="550" y="920"/>
                  </a:lnTo>
                  <a:lnTo>
                    <a:pt x="536" y="910"/>
                  </a:lnTo>
                  <a:lnTo>
                    <a:pt x="536" y="910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08" y="910"/>
                  </a:lnTo>
                  <a:lnTo>
                    <a:pt x="490" y="920"/>
                  </a:lnTo>
                  <a:lnTo>
                    <a:pt x="470" y="924"/>
                  </a:lnTo>
                  <a:lnTo>
                    <a:pt x="450" y="926"/>
                  </a:lnTo>
                  <a:lnTo>
                    <a:pt x="450" y="926"/>
                  </a:lnTo>
                  <a:lnTo>
                    <a:pt x="428" y="922"/>
                  </a:lnTo>
                  <a:lnTo>
                    <a:pt x="408" y="916"/>
                  </a:lnTo>
                  <a:lnTo>
                    <a:pt x="392" y="904"/>
                  </a:lnTo>
                  <a:lnTo>
                    <a:pt x="376" y="888"/>
                  </a:lnTo>
                  <a:lnTo>
                    <a:pt x="376" y="888"/>
                  </a:lnTo>
                  <a:lnTo>
                    <a:pt x="358" y="868"/>
                  </a:lnTo>
                  <a:lnTo>
                    <a:pt x="358" y="868"/>
                  </a:lnTo>
                  <a:lnTo>
                    <a:pt x="348" y="876"/>
                  </a:lnTo>
                  <a:lnTo>
                    <a:pt x="336" y="882"/>
                  </a:lnTo>
                  <a:lnTo>
                    <a:pt x="324" y="886"/>
                  </a:lnTo>
                  <a:lnTo>
                    <a:pt x="310" y="890"/>
                  </a:lnTo>
                  <a:lnTo>
                    <a:pt x="202" y="906"/>
                  </a:lnTo>
                  <a:lnTo>
                    <a:pt x="202" y="906"/>
                  </a:lnTo>
                  <a:lnTo>
                    <a:pt x="180" y="908"/>
                  </a:lnTo>
                  <a:lnTo>
                    <a:pt x="160" y="904"/>
                  </a:lnTo>
                  <a:lnTo>
                    <a:pt x="140" y="896"/>
                  </a:lnTo>
                  <a:lnTo>
                    <a:pt x="124" y="886"/>
                  </a:lnTo>
                  <a:lnTo>
                    <a:pt x="124" y="886"/>
                  </a:lnTo>
                  <a:lnTo>
                    <a:pt x="108" y="870"/>
                  </a:lnTo>
                  <a:lnTo>
                    <a:pt x="98" y="852"/>
                  </a:lnTo>
                  <a:lnTo>
                    <a:pt x="90" y="834"/>
                  </a:lnTo>
                  <a:lnTo>
                    <a:pt x="86" y="814"/>
                  </a:lnTo>
                  <a:lnTo>
                    <a:pt x="86" y="814"/>
                  </a:lnTo>
                  <a:lnTo>
                    <a:pt x="82" y="776"/>
                  </a:lnTo>
                  <a:lnTo>
                    <a:pt x="76" y="722"/>
                  </a:lnTo>
                  <a:lnTo>
                    <a:pt x="14" y="324"/>
                  </a:lnTo>
                  <a:lnTo>
                    <a:pt x="14" y="324"/>
                  </a:lnTo>
                  <a:lnTo>
                    <a:pt x="8" y="282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0" y="226"/>
                  </a:lnTo>
                  <a:lnTo>
                    <a:pt x="2" y="204"/>
                  </a:lnTo>
                  <a:lnTo>
                    <a:pt x="8" y="184"/>
                  </a:lnTo>
                  <a:lnTo>
                    <a:pt x="14" y="17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8" y="156"/>
                  </a:lnTo>
                  <a:lnTo>
                    <a:pt x="36" y="148"/>
                  </a:lnTo>
                  <a:lnTo>
                    <a:pt x="54" y="136"/>
                  </a:lnTo>
                  <a:lnTo>
                    <a:pt x="74" y="130"/>
                  </a:lnTo>
                  <a:lnTo>
                    <a:pt x="84" y="126"/>
                  </a:lnTo>
                  <a:lnTo>
                    <a:pt x="94" y="126"/>
                  </a:lnTo>
                  <a:lnTo>
                    <a:pt x="94" y="126"/>
                  </a:lnTo>
                  <a:lnTo>
                    <a:pt x="120" y="124"/>
                  </a:lnTo>
                  <a:lnTo>
                    <a:pt x="156" y="118"/>
                  </a:lnTo>
                  <a:lnTo>
                    <a:pt x="270" y="102"/>
                  </a:lnTo>
                  <a:lnTo>
                    <a:pt x="270" y="102"/>
                  </a:lnTo>
                  <a:lnTo>
                    <a:pt x="298" y="96"/>
                  </a:lnTo>
                  <a:lnTo>
                    <a:pt x="328" y="90"/>
                  </a:lnTo>
                  <a:lnTo>
                    <a:pt x="328" y="90"/>
                  </a:lnTo>
                  <a:lnTo>
                    <a:pt x="344" y="88"/>
                  </a:lnTo>
                  <a:lnTo>
                    <a:pt x="362" y="88"/>
                  </a:lnTo>
                  <a:lnTo>
                    <a:pt x="378" y="92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400" y="80"/>
                  </a:lnTo>
                  <a:lnTo>
                    <a:pt x="408" y="64"/>
                  </a:lnTo>
                  <a:lnTo>
                    <a:pt x="408" y="64"/>
                  </a:lnTo>
                  <a:lnTo>
                    <a:pt x="422" y="48"/>
                  </a:lnTo>
                  <a:lnTo>
                    <a:pt x="438" y="34"/>
                  </a:lnTo>
                  <a:lnTo>
                    <a:pt x="456" y="26"/>
                  </a:lnTo>
                  <a:lnTo>
                    <a:pt x="478" y="20"/>
                  </a:lnTo>
                  <a:lnTo>
                    <a:pt x="598" y="2"/>
                  </a:lnTo>
                  <a:lnTo>
                    <a:pt x="598" y="2"/>
                  </a:lnTo>
                  <a:lnTo>
                    <a:pt x="618" y="0"/>
                  </a:lnTo>
                  <a:lnTo>
                    <a:pt x="640" y="4"/>
                  </a:lnTo>
                  <a:lnTo>
                    <a:pt x="658" y="12"/>
                  </a:lnTo>
                  <a:lnTo>
                    <a:pt x="676" y="24"/>
                  </a:lnTo>
                  <a:lnTo>
                    <a:pt x="676" y="24"/>
                  </a:lnTo>
                  <a:lnTo>
                    <a:pt x="688" y="34"/>
                  </a:lnTo>
                  <a:lnTo>
                    <a:pt x="696" y="46"/>
                  </a:lnTo>
                  <a:lnTo>
                    <a:pt x="704" y="60"/>
                  </a:lnTo>
                  <a:lnTo>
                    <a:pt x="708" y="74"/>
                  </a:lnTo>
                  <a:lnTo>
                    <a:pt x="708" y="74"/>
                  </a:lnTo>
                  <a:lnTo>
                    <a:pt x="732" y="68"/>
                  </a:lnTo>
                  <a:lnTo>
                    <a:pt x="752" y="64"/>
                  </a:lnTo>
                  <a:lnTo>
                    <a:pt x="752" y="64"/>
                  </a:lnTo>
                  <a:lnTo>
                    <a:pt x="772" y="60"/>
                  </a:lnTo>
                  <a:lnTo>
                    <a:pt x="794" y="62"/>
                  </a:lnTo>
                  <a:lnTo>
                    <a:pt x="814" y="66"/>
                  </a:lnTo>
                  <a:lnTo>
                    <a:pt x="834" y="76"/>
                  </a:lnTo>
                  <a:lnTo>
                    <a:pt x="834" y="76"/>
                  </a:lnTo>
                  <a:lnTo>
                    <a:pt x="850" y="90"/>
                  </a:lnTo>
                  <a:lnTo>
                    <a:pt x="862" y="106"/>
                  </a:lnTo>
                  <a:lnTo>
                    <a:pt x="872" y="124"/>
                  </a:lnTo>
                  <a:lnTo>
                    <a:pt x="878" y="146"/>
                  </a:lnTo>
                  <a:lnTo>
                    <a:pt x="896" y="262"/>
                  </a:lnTo>
                  <a:lnTo>
                    <a:pt x="896" y="262"/>
                  </a:lnTo>
                  <a:lnTo>
                    <a:pt x="896" y="264"/>
                  </a:lnTo>
                  <a:lnTo>
                    <a:pt x="896" y="264"/>
                  </a:lnTo>
                  <a:lnTo>
                    <a:pt x="906" y="276"/>
                  </a:lnTo>
                  <a:lnTo>
                    <a:pt x="914" y="290"/>
                  </a:lnTo>
                  <a:lnTo>
                    <a:pt x="920" y="304"/>
                  </a:lnTo>
                  <a:lnTo>
                    <a:pt x="924" y="320"/>
                  </a:lnTo>
                  <a:lnTo>
                    <a:pt x="942" y="438"/>
                  </a:lnTo>
                  <a:lnTo>
                    <a:pt x="942" y="438"/>
                  </a:lnTo>
                  <a:lnTo>
                    <a:pt x="944" y="460"/>
                  </a:lnTo>
                  <a:lnTo>
                    <a:pt x="940" y="480"/>
                  </a:lnTo>
                  <a:lnTo>
                    <a:pt x="932" y="500"/>
                  </a:lnTo>
                  <a:lnTo>
                    <a:pt x="920" y="516"/>
                  </a:lnTo>
                  <a:lnTo>
                    <a:pt x="920" y="516"/>
                  </a:lnTo>
                  <a:lnTo>
                    <a:pt x="906" y="530"/>
                  </a:lnTo>
                  <a:lnTo>
                    <a:pt x="906" y="530"/>
                  </a:lnTo>
                  <a:lnTo>
                    <a:pt x="932" y="544"/>
                  </a:lnTo>
                  <a:lnTo>
                    <a:pt x="932" y="544"/>
                  </a:lnTo>
                  <a:lnTo>
                    <a:pt x="950" y="554"/>
                  </a:lnTo>
                  <a:lnTo>
                    <a:pt x="964" y="566"/>
                  </a:lnTo>
                  <a:lnTo>
                    <a:pt x="976" y="580"/>
                  </a:lnTo>
                  <a:lnTo>
                    <a:pt x="984" y="598"/>
                  </a:lnTo>
                  <a:lnTo>
                    <a:pt x="990" y="616"/>
                  </a:lnTo>
                  <a:lnTo>
                    <a:pt x="990" y="634"/>
                  </a:lnTo>
                  <a:lnTo>
                    <a:pt x="988" y="654"/>
                  </a:lnTo>
                  <a:lnTo>
                    <a:pt x="984" y="672"/>
                  </a:lnTo>
                  <a:lnTo>
                    <a:pt x="984" y="672"/>
                  </a:lnTo>
                  <a:lnTo>
                    <a:pt x="972" y="700"/>
                  </a:lnTo>
                  <a:lnTo>
                    <a:pt x="964" y="724"/>
                  </a:lnTo>
                  <a:lnTo>
                    <a:pt x="956" y="750"/>
                  </a:lnTo>
                  <a:lnTo>
                    <a:pt x="950" y="782"/>
                  </a:lnTo>
                  <a:lnTo>
                    <a:pt x="950" y="782"/>
                  </a:lnTo>
                  <a:lnTo>
                    <a:pt x="946" y="794"/>
                  </a:lnTo>
                  <a:lnTo>
                    <a:pt x="942" y="804"/>
                  </a:lnTo>
                  <a:lnTo>
                    <a:pt x="936" y="816"/>
                  </a:lnTo>
                  <a:lnTo>
                    <a:pt x="930" y="824"/>
                  </a:lnTo>
                  <a:lnTo>
                    <a:pt x="922" y="834"/>
                  </a:lnTo>
                  <a:lnTo>
                    <a:pt x="912" y="842"/>
                  </a:lnTo>
                  <a:lnTo>
                    <a:pt x="902" y="848"/>
                  </a:lnTo>
                  <a:lnTo>
                    <a:pt x="892" y="854"/>
                  </a:lnTo>
                  <a:lnTo>
                    <a:pt x="892" y="854"/>
                  </a:lnTo>
                  <a:lnTo>
                    <a:pt x="872" y="860"/>
                  </a:lnTo>
                  <a:lnTo>
                    <a:pt x="852" y="862"/>
                  </a:lnTo>
                  <a:lnTo>
                    <a:pt x="832" y="860"/>
                  </a:lnTo>
                  <a:lnTo>
                    <a:pt x="812" y="854"/>
                  </a:lnTo>
                  <a:lnTo>
                    <a:pt x="812" y="854"/>
                  </a:lnTo>
                  <a:lnTo>
                    <a:pt x="804" y="870"/>
                  </a:lnTo>
                  <a:lnTo>
                    <a:pt x="804" y="870"/>
                  </a:lnTo>
                  <a:lnTo>
                    <a:pt x="792" y="886"/>
                  </a:lnTo>
                  <a:lnTo>
                    <a:pt x="774" y="898"/>
                  </a:lnTo>
                  <a:lnTo>
                    <a:pt x="756" y="908"/>
                  </a:lnTo>
                  <a:lnTo>
                    <a:pt x="736" y="914"/>
                  </a:lnTo>
                  <a:lnTo>
                    <a:pt x="614" y="932"/>
                  </a:lnTo>
                  <a:lnTo>
                    <a:pt x="614" y="932"/>
                  </a:lnTo>
                  <a:lnTo>
                    <a:pt x="600" y="93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1" name="Freeform 617"/>
            <p:cNvSpPr>
              <a:spLocks/>
            </p:cNvSpPr>
            <p:nvPr/>
          </p:nvSpPr>
          <p:spPr bwMode="auto">
            <a:xfrm>
              <a:off x="3430587" y="920750"/>
              <a:ext cx="1536700" cy="1562100"/>
            </a:xfrm>
            <a:custGeom>
              <a:avLst/>
              <a:gdLst/>
              <a:ahLst/>
              <a:cxnLst>
                <a:cxn ang="0">
                  <a:pos x="202" y="980"/>
                </a:cxn>
                <a:cxn ang="0">
                  <a:pos x="158" y="956"/>
                </a:cxn>
                <a:cxn ang="0">
                  <a:pos x="114" y="894"/>
                </a:cxn>
                <a:cxn ang="0">
                  <a:pos x="64" y="822"/>
                </a:cxn>
                <a:cxn ang="0">
                  <a:pos x="56" y="772"/>
                </a:cxn>
                <a:cxn ang="0">
                  <a:pos x="68" y="734"/>
                </a:cxn>
                <a:cxn ang="0">
                  <a:pos x="104" y="698"/>
                </a:cxn>
                <a:cxn ang="0">
                  <a:pos x="150" y="682"/>
                </a:cxn>
                <a:cxn ang="0">
                  <a:pos x="160" y="644"/>
                </a:cxn>
                <a:cxn ang="0">
                  <a:pos x="124" y="562"/>
                </a:cxn>
                <a:cxn ang="0">
                  <a:pos x="66" y="540"/>
                </a:cxn>
                <a:cxn ang="0">
                  <a:pos x="30" y="470"/>
                </a:cxn>
                <a:cxn ang="0">
                  <a:pos x="16" y="356"/>
                </a:cxn>
                <a:cxn ang="0">
                  <a:pos x="2" y="290"/>
                </a:cxn>
                <a:cxn ang="0">
                  <a:pos x="8" y="226"/>
                </a:cxn>
                <a:cxn ang="0">
                  <a:pos x="28" y="198"/>
                </a:cxn>
                <a:cxn ang="0">
                  <a:pos x="62" y="174"/>
                </a:cxn>
                <a:cxn ang="0">
                  <a:pos x="72" y="140"/>
                </a:cxn>
                <a:cxn ang="0">
                  <a:pos x="106" y="104"/>
                </a:cxn>
                <a:cxn ang="0">
                  <a:pos x="238" y="56"/>
                </a:cxn>
                <a:cxn ang="0">
                  <a:pos x="310" y="58"/>
                </a:cxn>
                <a:cxn ang="0">
                  <a:pos x="436" y="20"/>
                </a:cxn>
                <a:cxn ang="0">
                  <a:pos x="508" y="32"/>
                </a:cxn>
                <a:cxn ang="0">
                  <a:pos x="544" y="8"/>
                </a:cxn>
                <a:cxn ang="0">
                  <a:pos x="588" y="0"/>
                </a:cxn>
                <a:cxn ang="0">
                  <a:pos x="728" y="10"/>
                </a:cxn>
                <a:cxn ang="0">
                  <a:pos x="768" y="32"/>
                </a:cxn>
                <a:cxn ang="0">
                  <a:pos x="792" y="64"/>
                </a:cxn>
                <a:cxn ang="0">
                  <a:pos x="830" y="76"/>
                </a:cxn>
                <a:cxn ang="0">
                  <a:pos x="858" y="98"/>
                </a:cxn>
                <a:cxn ang="0">
                  <a:pos x="880" y="136"/>
                </a:cxn>
                <a:cxn ang="0">
                  <a:pos x="886" y="188"/>
                </a:cxn>
                <a:cxn ang="0">
                  <a:pos x="904" y="310"/>
                </a:cxn>
                <a:cxn ang="0">
                  <a:pos x="912" y="376"/>
                </a:cxn>
                <a:cxn ang="0">
                  <a:pos x="884" y="430"/>
                </a:cxn>
                <a:cxn ang="0">
                  <a:pos x="828" y="458"/>
                </a:cxn>
                <a:cxn ang="0">
                  <a:pos x="866" y="522"/>
                </a:cxn>
                <a:cxn ang="0">
                  <a:pos x="932" y="548"/>
                </a:cxn>
                <a:cxn ang="0">
                  <a:pos x="964" y="612"/>
                </a:cxn>
                <a:cxn ang="0">
                  <a:pos x="968" y="706"/>
                </a:cxn>
                <a:cxn ang="0">
                  <a:pos x="950" y="782"/>
                </a:cxn>
                <a:cxn ang="0">
                  <a:pos x="912" y="834"/>
                </a:cxn>
                <a:cxn ang="0">
                  <a:pos x="882" y="858"/>
                </a:cxn>
                <a:cxn ang="0">
                  <a:pos x="804" y="890"/>
                </a:cxn>
                <a:cxn ang="0">
                  <a:pos x="654" y="914"/>
                </a:cxn>
                <a:cxn ang="0">
                  <a:pos x="572" y="914"/>
                </a:cxn>
                <a:cxn ang="0">
                  <a:pos x="508" y="890"/>
                </a:cxn>
                <a:cxn ang="0">
                  <a:pos x="468" y="882"/>
                </a:cxn>
                <a:cxn ang="0">
                  <a:pos x="432" y="910"/>
                </a:cxn>
                <a:cxn ang="0">
                  <a:pos x="340" y="956"/>
                </a:cxn>
                <a:cxn ang="0">
                  <a:pos x="238" y="984"/>
                </a:cxn>
              </a:cxnLst>
              <a:rect l="0" t="0" r="r" b="b"/>
              <a:pathLst>
                <a:path w="968" h="984">
                  <a:moveTo>
                    <a:pt x="226" y="984"/>
                  </a:moveTo>
                  <a:lnTo>
                    <a:pt x="226" y="984"/>
                  </a:lnTo>
                  <a:lnTo>
                    <a:pt x="214" y="984"/>
                  </a:lnTo>
                  <a:lnTo>
                    <a:pt x="202" y="980"/>
                  </a:lnTo>
                  <a:lnTo>
                    <a:pt x="190" y="976"/>
                  </a:lnTo>
                  <a:lnTo>
                    <a:pt x="178" y="972"/>
                  </a:lnTo>
                  <a:lnTo>
                    <a:pt x="168" y="964"/>
                  </a:lnTo>
                  <a:lnTo>
                    <a:pt x="158" y="956"/>
                  </a:lnTo>
                  <a:lnTo>
                    <a:pt x="148" y="946"/>
                  </a:lnTo>
                  <a:lnTo>
                    <a:pt x="142" y="936"/>
                  </a:lnTo>
                  <a:lnTo>
                    <a:pt x="142" y="936"/>
                  </a:lnTo>
                  <a:lnTo>
                    <a:pt x="114" y="894"/>
                  </a:lnTo>
                  <a:lnTo>
                    <a:pt x="78" y="844"/>
                  </a:lnTo>
                  <a:lnTo>
                    <a:pt x="78" y="844"/>
                  </a:lnTo>
                  <a:lnTo>
                    <a:pt x="70" y="834"/>
                  </a:lnTo>
                  <a:lnTo>
                    <a:pt x="64" y="822"/>
                  </a:lnTo>
                  <a:lnTo>
                    <a:pt x="60" y="810"/>
                  </a:lnTo>
                  <a:lnTo>
                    <a:pt x="56" y="798"/>
                  </a:lnTo>
                  <a:lnTo>
                    <a:pt x="56" y="784"/>
                  </a:lnTo>
                  <a:lnTo>
                    <a:pt x="56" y="772"/>
                  </a:lnTo>
                  <a:lnTo>
                    <a:pt x="58" y="758"/>
                  </a:lnTo>
                  <a:lnTo>
                    <a:pt x="62" y="746"/>
                  </a:lnTo>
                  <a:lnTo>
                    <a:pt x="62" y="746"/>
                  </a:lnTo>
                  <a:lnTo>
                    <a:pt x="68" y="734"/>
                  </a:lnTo>
                  <a:lnTo>
                    <a:pt x="76" y="724"/>
                  </a:lnTo>
                  <a:lnTo>
                    <a:pt x="84" y="714"/>
                  </a:lnTo>
                  <a:lnTo>
                    <a:pt x="94" y="704"/>
                  </a:lnTo>
                  <a:lnTo>
                    <a:pt x="104" y="698"/>
                  </a:lnTo>
                  <a:lnTo>
                    <a:pt x="116" y="692"/>
                  </a:lnTo>
                  <a:lnTo>
                    <a:pt x="128" y="686"/>
                  </a:lnTo>
                  <a:lnTo>
                    <a:pt x="140" y="684"/>
                  </a:lnTo>
                  <a:lnTo>
                    <a:pt x="150" y="682"/>
                  </a:lnTo>
                  <a:lnTo>
                    <a:pt x="150" y="682"/>
                  </a:lnTo>
                  <a:lnTo>
                    <a:pt x="166" y="680"/>
                  </a:lnTo>
                  <a:lnTo>
                    <a:pt x="166" y="680"/>
                  </a:lnTo>
                  <a:lnTo>
                    <a:pt x="160" y="644"/>
                  </a:lnTo>
                  <a:lnTo>
                    <a:pt x="148" y="562"/>
                  </a:lnTo>
                  <a:lnTo>
                    <a:pt x="144" y="562"/>
                  </a:lnTo>
                  <a:lnTo>
                    <a:pt x="144" y="562"/>
                  </a:lnTo>
                  <a:lnTo>
                    <a:pt x="124" y="562"/>
                  </a:lnTo>
                  <a:lnTo>
                    <a:pt x="102" y="560"/>
                  </a:lnTo>
                  <a:lnTo>
                    <a:pt x="84" y="552"/>
                  </a:lnTo>
                  <a:lnTo>
                    <a:pt x="66" y="540"/>
                  </a:lnTo>
                  <a:lnTo>
                    <a:pt x="66" y="540"/>
                  </a:lnTo>
                  <a:lnTo>
                    <a:pt x="52" y="526"/>
                  </a:lnTo>
                  <a:lnTo>
                    <a:pt x="40" y="510"/>
                  </a:lnTo>
                  <a:lnTo>
                    <a:pt x="32" y="490"/>
                  </a:lnTo>
                  <a:lnTo>
                    <a:pt x="30" y="470"/>
                  </a:lnTo>
                  <a:lnTo>
                    <a:pt x="30" y="470"/>
                  </a:lnTo>
                  <a:lnTo>
                    <a:pt x="28" y="438"/>
                  </a:lnTo>
                  <a:lnTo>
                    <a:pt x="24" y="414"/>
                  </a:lnTo>
                  <a:lnTo>
                    <a:pt x="16" y="356"/>
                  </a:lnTo>
                  <a:lnTo>
                    <a:pt x="16" y="356"/>
                  </a:lnTo>
                  <a:lnTo>
                    <a:pt x="10" y="320"/>
                  </a:lnTo>
                  <a:lnTo>
                    <a:pt x="2" y="290"/>
                  </a:lnTo>
                  <a:lnTo>
                    <a:pt x="2" y="290"/>
                  </a:lnTo>
                  <a:lnTo>
                    <a:pt x="0" y="280"/>
                  </a:lnTo>
                  <a:lnTo>
                    <a:pt x="0" y="268"/>
                  </a:lnTo>
                  <a:lnTo>
                    <a:pt x="2" y="248"/>
                  </a:lnTo>
                  <a:lnTo>
                    <a:pt x="8" y="226"/>
                  </a:lnTo>
                  <a:lnTo>
                    <a:pt x="14" y="216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8" y="198"/>
                  </a:lnTo>
                  <a:lnTo>
                    <a:pt x="38" y="188"/>
                  </a:lnTo>
                  <a:lnTo>
                    <a:pt x="50" y="180"/>
                  </a:lnTo>
                  <a:lnTo>
                    <a:pt x="62" y="174"/>
                  </a:lnTo>
                  <a:lnTo>
                    <a:pt x="62" y="17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8" y="152"/>
                  </a:lnTo>
                  <a:lnTo>
                    <a:pt x="72" y="140"/>
                  </a:lnTo>
                  <a:lnTo>
                    <a:pt x="80" y="130"/>
                  </a:lnTo>
                  <a:lnTo>
                    <a:pt x="86" y="120"/>
                  </a:lnTo>
                  <a:lnTo>
                    <a:pt x="96" y="112"/>
                  </a:lnTo>
                  <a:lnTo>
                    <a:pt x="106" y="104"/>
                  </a:lnTo>
                  <a:lnTo>
                    <a:pt x="116" y="98"/>
                  </a:lnTo>
                  <a:lnTo>
                    <a:pt x="128" y="92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58" y="50"/>
                  </a:lnTo>
                  <a:lnTo>
                    <a:pt x="276" y="50"/>
                  </a:lnTo>
                  <a:lnTo>
                    <a:pt x="294" y="52"/>
                  </a:lnTo>
                  <a:lnTo>
                    <a:pt x="310" y="58"/>
                  </a:lnTo>
                  <a:lnTo>
                    <a:pt x="312" y="58"/>
                  </a:lnTo>
                  <a:lnTo>
                    <a:pt x="424" y="22"/>
                  </a:lnTo>
                  <a:lnTo>
                    <a:pt x="424" y="22"/>
                  </a:lnTo>
                  <a:lnTo>
                    <a:pt x="436" y="20"/>
                  </a:lnTo>
                  <a:lnTo>
                    <a:pt x="446" y="18"/>
                  </a:lnTo>
                  <a:lnTo>
                    <a:pt x="468" y="18"/>
                  </a:lnTo>
                  <a:lnTo>
                    <a:pt x="488" y="24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24" y="18"/>
                  </a:lnTo>
                  <a:lnTo>
                    <a:pt x="534" y="12"/>
                  </a:lnTo>
                  <a:lnTo>
                    <a:pt x="544" y="8"/>
                  </a:lnTo>
                  <a:lnTo>
                    <a:pt x="554" y="4"/>
                  </a:lnTo>
                  <a:lnTo>
                    <a:pt x="564" y="2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18" y="8"/>
                  </a:lnTo>
                  <a:lnTo>
                    <a:pt x="728" y="10"/>
                  </a:lnTo>
                  <a:lnTo>
                    <a:pt x="740" y="14"/>
                  </a:lnTo>
                  <a:lnTo>
                    <a:pt x="750" y="18"/>
                  </a:lnTo>
                  <a:lnTo>
                    <a:pt x="758" y="24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2" y="48"/>
                  </a:lnTo>
                  <a:lnTo>
                    <a:pt x="782" y="48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806" y="66"/>
                  </a:lnTo>
                  <a:lnTo>
                    <a:pt x="818" y="70"/>
                  </a:lnTo>
                  <a:lnTo>
                    <a:pt x="830" y="76"/>
                  </a:lnTo>
                  <a:lnTo>
                    <a:pt x="842" y="82"/>
                  </a:lnTo>
                  <a:lnTo>
                    <a:pt x="842" y="82"/>
                  </a:lnTo>
                  <a:lnTo>
                    <a:pt x="850" y="90"/>
                  </a:lnTo>
                  <a:lnTo>
                    <a:pt x="858" y="98"/>
                  </a:lnTo>
                  <a:lnTo>
                    <a:pt x="866" y="106"/>
                  </a:lnTo>
                  <a:lnTo>
                    <a:pt x="872" y="116"/>
                  </a:lnTo>
                  <a:lnTo>
                    <a:pt x="876" y="126"/>
                  </a:lnTo>
                  <a:lnTo>
                    <a:pt x="880" y="136"/>
                  </a:lnTo>
                  <a:lnTo>
                    <a:pt x="882" y="14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6" y="188"/>
                  </a:lnTo>
                  <a:lnTo>
                    <a:pt x="890" y="222"/>
                  </a:lnTo>
                  <a:lnTo>
                    <a:pt x="900" y="282"/>
                  </a:lnTo>
                  <a:lnTo>
                    <a:pt x="900" y="282"/>
                  </a:lnTo>
                  <a:lnTo>
                    <a:pt x="904" y="310"/>
                  </a:lnTo>
                  <a:lnTo>
                    <a:pt x="910" y="334"/>
                  </a:lnTo>
                  <a:lnTo>
                    <a:pt x="910" y="334"/>
                  </a:lnTo>
                  <a:lnTo>
                    <a:pt x="914" y="354"/>
                  </a:lnTo>
                  <a:lnTo>
                    <a:pt x="912" y="376"/>
                  </a:lnTo>
                  <a:lnTo>
                    <a:pt x="906" y="396"/>
                  </a:lnTo>
                  <a:lnTo>
                    <a:pt x="896" y="414"/>
                  </a:lnTo>
                  <a:lnTo>
                    <a:pt x="896" y="414"/>
                  </a:lnTo>
                  <a:lnTo>
                    <a:pt x="884" y="430"/>
                  </a:lnTo>
                  <a:lnTo>
                    <a:pt x="868" y="444"/>
                  </a:lnTo>
                  <a:lnTo>
                    <a:pt x="848" y="454"/>
                  </a:lnTo>
                  <a:lnTo>
                    <a:pt x="828" y="458"/>
                  </a:lnTo>
                  <a:lnTo>
                    <a:pt x="828" y="458"/>
                  </a:lnTo>
                  <a:lnTo>
                    <a:pt x="838" y="522"/>
                  </a:lnTo>
                  <a:lnTo>
                    <a:pt x="838" y="522"/>
                  </a:lnTo>
                  <a:lnTo>
                    <a:pt x="866" y="522"/>
                  </a:lnTo>
                  <a:lnTo>
                    <a:pt x="866" y="522"/>
                  </a:lnTo>
                  <a:lnTo>
                    <a:pt x="884" y="524"/>
                  </a:lnTo>
                  <a:lnTo>
                    <a:pt x="902" y="530"/>
                  </a:lnTo>
                  <a:lnTo>
                    <a:pt x="918" y="538"/>
                  </a:lnTo>
                  <a:lnTo>
                    <a:pt x="932" y="548"/>
                  </a:lnTo>
                  <a:lnTo>
                    <a:pt x="944" y="562"/>
                  </a:lnTo>
                  <a:lnTo>
                    <a:pt x="952" y="576"/>
                  </a:lnTo>
                  <a:lnTo>
                    <a:pt x="960" y="594"/>
                  </a:lnTo>
                  <a:lnTo>
                    <a:pt x="964" y="612"/>
                  </a:lnTo>
                  <a:lnTo>
                    <a:pt x="964" y="612"/>
                  </a:lnTo>
                  <a:lnTo>
                    <a:pt x="966" y="642"/>
                  </a:lnTo>
                  <a:lnTo>
                    <a:pt x="968" y="674"/>
                  </a:lnTo>
                  <a:lnTo>
                    <a:pt x="968" y="706"/>
                  </a:lnTo>
                  <a:lnTo>
                    <a:pt x="964" y="736"/>
                  </a:lnTo>
                  <a:lnTo>
                    <a:pt x="960" y="752"/>
                  </a:lnTo>
                  <a:lnTo>
                    <a:pt x="956" y="766"/>
                  </a:lnTo>
                  <a:lnTo>
                    <a:pt x="950" y="782"/>
                  </a:lnTo>
                  <a:lnTo>
                    <a:pt x="942" y="796"/>
                  </a:lnTo>
                  <a:lnTo>
                    <a:pt x="934" y="810"/>
                  </a:lnTo>
                  <a:lnTo>
                    <a:pt x="924" y="822"/>
                  </a:lnTo>
                  <a:lnTo>
                    <a:pt x="912" y="834"/>
                  </a:lnTo>
                  <a:lnTo>
                    <a:pt x="898" y="846"/>
                  </a:lnTo>
                  <a:lnTo>
                    <a:pt x="898" y="848"/>
                  </a:lnTo>
                  <a:lnTo>
                    <a:pt x="898" y="848"/>
                  </a:lnTo>
                  <a:lnTo>
                    <a:pt x="882" y="858"/>
                  </a:lnTo>
                  <a:lnTo>
                    <a:pt x="866" y="866"/>
                  </a:lnTo>
                  <a:lnTo>
                    <a:pt x="848" y="876"/>
                  </a:lnTo>
                  <a:lnTo>
                    <a:pt x="828" y="882"/>
                  </a:lnTo>
                  <a:lnTo>
                    <a:pt x="804" y="890"/>
                  </a:lnTo>
                  <a:lnTo>
                    <a:pt x="778" y="896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654" y="914"/>
                  </a:lnTo>
                  <a:lnTo>
                    <a:pt x="610" y="918"/>
                  </a:lnTo>
                  <a:lnTo>
                    <a:pt x="610" y="918"/>
                  </a:lnTo>
                  <a:lnTo>
                    <a:pt x="590" y="916"/>
                  </a:lnTo>
                  <a:lnTo>
                    <a:pt x="572" y="914"/>
                  </a:lnTo>
                  <a:lnTo>
                    <a:pt x="554" y="910"/>
                  </a:lnTo>
                  <a:lnTo>
                    <a:pt x="538" y="904"/>
                  </a:lnTo>
                  <a:lnTo>
                    <a:pt x="522" y="898"/>
                  </a:lnTo>
                  <a:lnTo>
                    <a:pt x="508" y="890"/>
                  </a:lnTo>
                  <a:lnTo>
                    <a:pt x="496" y="880"/>
                  </a:lnTo>
                  <a:lnTo>
                    <a:pt x="484" y="870"/>
                  </a:lnTo>
                  <a:lnTo>
                    <a:pt x="484" y="870"/>
                  </a:lnTo>
                  <a:lnTo>
                    <a:pt x="468" y="882"/>
                  </a:lnTo>
                  <a:lnTo>
                    <a:pt x="452" y="896"/>
                  </a:lnTo>
                  <a:lnTo>
                    <a:pt x="452" y="896"/>
                  </a:lnTo>
                  <a:lnTo>
                    <a:pt x="452" y="896"/>
                  </a:lnTo>
                  <a:lnTo>
                    <a:pt x="432" y="910"/>
                  </a:lnTo>
                  <a:lnTo>
                    <a:pt x="410" y="922"/>
                  </a:lnTo>
                  <a:lnTo>
                    <a:pt x="388" y="934"/>
                  </a:lnTo>
                  <a:lnTo>
                    <a:pt x="364" y="946"/>
                  </a:lnTo>
                  <a:lnTo>
                    <a:pt x="340" y="956"/>
                  </a:lnTo>
                  <a:lnTo>
                    <a:pt x="312" y="964"/>
                  </a:lnTo>
                  <a:lnTo>
                    <a:pt x="250" y="982"/>
                  </a:lnTo>
                  <a:lnTo>
                    <a:pt x="250" y="982"/>
                  </a:lnTo>
                  <a:lnTo>
                    <a:pt x="238" y="984"/>
                  </a:lnTo>
                  <a:lnTo>
                    <a:pt x="226" y="9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2" name="Freeform 618"/>
            <p:cNvSpPr>
              <a:spLocks/>
            </p:cNvSpPr>
            <p:nvPr/>
          </p:nvSpPr>
          <p:spPr bwMode="auto">
            <a:xfrm>
              <a:off x="3430587" y="920750"/>
              <a:ext cx="1536700" cy="1562100"/>
            </a:xfrm>
            <a:custGeom>
              <a:avLst/>
              <a:gdLst/>
              <a:ahLst/>
              <a:cxnLst>
                <a:cxn ang="0">
                  <a:pos x="202" y="980"/>
                </a:cxn>
                <a:cxn ang="0">
                  <a:pos x="158" y="956"/>
                </a:cxn>
                <a:cxn ang="0">
                  <a:pos x="114" y="894"/>
                </a:cxn>
                <a:cxn ang="0">
                  <a:pos x="64" y="822"/>
                </a:cxn>
                <a:cxn ang="0">
                  <a:pos x="56" y="772"/>
                </a:cxn>
                <a:cxn ang="0">
                  <a:pos x="68" y="734"/>
                </a:cxn>
                <a:cxn ang="0">
                  <a:pos x="104" y="698"/>
                </a:cxn>
                <a:cxn ang="0">
                  <a:pos x="150" y="682"/>
                </a:cxn>
                <a:cxn ang="0">
                  <a:pos x="160" y="644"/>
                </a:cxn>
                <a:cxn ang="0">
                  <a:pos x="124" y="562"/>
                </a:cxn>
                <a:cxn ang="0">
                  <a:pos x="66" y="540"/>
                </a:cxn>
                <a:cxn ang="0">
                  <a:pos x="30" y="470"/>
                </a:cxn>
                <a:cxn ang="0">
                  <a:pos x="16" y="356"/>
                </a:cxn>
                <a:cxn ang="0">
                  <a:pos x="2" y="290"/>
                </a:cxn>
                <a:cxn ang="0">
                  <a:pos x="8" y="226"/>
                </a:cxn>
                <a:cxn ang="0">
                  <a:pos x="28" y="198"/>
                </a:cxn>
                <a:cxn ang="0">
                  <a:pos x="62" y="174"/>
                </a:cxn>
                <a:cxn ang="0">
                  <a:pos x="72" y="140"/>
                </a:cxn>
                <a:cxn ang="0">
                  <a:pos x="106" y="104"/>
                </a:cxn>
                <a:cxn ang="0">
                  <a:pos x="238" y="56"/>
                </a:cxn>
                <a:cxn ang="0">
                  <a:pos x="310" y="58"/>
                </a:cxn>
                <a:cxn ang="0">
                  <a:pos x="436" y="20"/>
                </a:cxn>
                <a:cxn ang="0">
                  <a:pos x="508" y="32"/>
                </a:cxn>
                <a:cxn ang="0">
                  <a:pos x="544" y="8"/>
                </a:cxn>
                <a:cxn ang="0">
                  <a:pos x="588" y="0"/>
                </a:cxn>
                <a:cxn ang="0">
                  <a:pos x="728" y="10"/>
                </a:cxn>
                <a:cxn ang="0">
                  <a:pos x="768" y="32"/>
                </a:cxn>
                <a:cxn ang="0">
                  <a:pos x="792" y="64"/>
                </a:cxn>
                <a:cxn ang="0">
                  <a:pos x="830" y="76"/>
                </a:cxn>
                <a:cxn ang="0">
                  <a:pos x="858" y="98"/>
                </a:cxn>
                <a:cxn ang="0">
                  <a:pos x="880" y="136"/>
                </a:cxn>
                <a:cxn ang="0">
                  <a:pos x="886" y="188"/>
                </a:cxn>
                <a:cxn ang="0">
                  <a:pos x="904" y="310"/>
                </a:cxn>
                <a:cxn ang="0">
                  <a:pos x="912" y="376"/>
                </a:cxn>
                <a:cxn ang="0">
                  <a:pos x="884" y="430"/>
                </a:cxn>
                <a:cxn ang="0">
                  <a:pos x="828" y="458"/>
                </a:cxn>
                <a:cxn ang="0">
                  <a:pos x="866" y="522"/>
                </a:cxn>
                <a:cxn ang="0">
                  <a:pos x="932" y="548"/>
                </a:cxn>
                <a:cxn ang="0">
                  <a:pos x="964" y="612"/>
                </a:cxn>
                <a:cxn ang="0">
                  <a:pos x="968" y="706"/>
                </a:cxn>
                <a:cxn ang="0">
                  <a:pos x="950" y="782"/>
                </a:cxn>
                <a:cxn ang="0">
                  <a:pos x="912" y="834"/>
                </a:cxn>
                <a:cxn ang="0">
                  <a:pos x="882" y="858"/>
                </a:cxn>
                <a:cxn ang="0">
                  <a:pos x="804" y="890"/>
                </a:cxn>
                <a:cxn ang="0">
                  <a:pos x="654" y="914"/>
                </a:cxn>
                <a:cxn ang="0">
                  <a:pos x="572" y="914"/>
                </a:cxn>
                <a:cxn ang="0">
                  <a:pos x="508" y="890"/>
                </a:cxn>
                <a:cxn ang="0">
                  <a:pos x="468" y="882"/>
                </a:cxn>
                <a:cxn ang="0">
                  <a:pos x="432" y="910"/>
                </a:cxn>
                <a:cxn ang="0">
                  <a:pos x="340" y="956"/>
                </a:cxn>
                <a:cxn ang="0">
                  <a:pos x="238" y="984"/>
                </a:cxn>
              </a:cxnLst>
              <a:rect l="0" t="0" r="r" b="b"/>
              <a:pathLst>
                <a:path w="968" h="984">
                  <a:moveTo>
                    <a:pt x="226" y="984"/>
                  </a:moveTo>
                  <a:lnTo>
                    <a:pt x="226" y="984"/>
                  </a:lnTo>
                  <a:lnTo>
                    <a:pt x="214" y="984"/>
                  </a:lnTo>
                  <a:lnTo>
                    <a:pt x="202" y="980"/>
                  </a:lnTo>
                  <a:lnTo>
                    <a:pt x="190" y="976"/>
                  </a:lnTo>
                  <a:lnTo>
                    <a:pt x="178" y="972"/>
                  </a:lnTo>
                  <a:lnTo>
                    <a:pt x="168" y="964"/>
                  </a:lnTo>
                  <a:lnTo>
                    <a:pt x="158" y="956"/>
                  </a:lnTo>
                  <a:lnTo>
                    <a:pt x="148" y="946"/>
                  </a:lnTo>
                  <a:lnTo>
                    <a:pt x="142" y="936"/>
                  </a:lnTo>
                  <a:lnTo>
                    <a:pt x="142" y="936"/>
                  </a:lnTo>
                  <a:lnTo>
                    <a:pt x="114" y="894"/>
                  </a:lnTo>
                  <a:lnTo>
                    <a:pt x="78" y="844"/>
                  </a:lnTo>
                  <a:lnTo>
                    <a:pt x="78" y="844"/>
                  </a:lnTo>
                  <a:lnTo>
                    <a:pt x="70" y="834"/>
                  </a:lnTo>
                  <a:lnTo>
                    <a:pt x="64" y="822"/>
                  </a:lnTo>
                  <a:lnTo>
                    <a:pt x="60" y="810"/>
                  </a:lnTo>
                  <a:lnTo>
                    <a:pt x="56" y="798"/>
                  </a:lnTo>
                  <a:lnTo>
                    <a:pt x="56" y="784"/>
                  </a:lnTo>
                  <a:lnTo>
                    <a:pt x="56" y="772"/>
                  </a:lnTo>
                  <a:lnTo>
                    <a:pt x="58" y="758"/>
                  </a:lnTo>
                  <a:lnTo>
                    <a:pt x="62" y="746"/>
                  </a:lnTo>
                  <a:lnTo>
                    <a:pt x="62" y="746"/>
                  </a:lnTo>
                  <a:lnTo>
                    <a:pt x="68" y="734"/>
                  </a:lnTo>
                  <a:lnTo>
                    <a:pt x="76" y="724"/>
                  </a:lnTo>
                  <a:lnTo>
                    <a:pt x="84" y="714"/>
                  </a:lnTo>
                  <a:lnTo>
                    <a:pt x="94" y="704"/>
                  </a:lnTo>
                  <a:lnTo>
                    <a:pt x="104" y="698"/>
                  </a:lnTo>
                  <a:lnTo>
                    <a:pt x="116" y="692"/>
                  </a:lnTo>
                  <a:lnTo>
                    <a:pt x="128" y="686"/>
                  </a:lnTo>
                  <a:lnTo>
                    <a:pt x="140" y="684"/>
                  </a:lnTo>
                  <a:lnTo>
                    <a:pt x="150" y="682"/>
                  </a:lnTo>
                  <a:lnTo>
                    <a:pt x="150" y="682"/>
                  </a:lnTo>
                  <a:lnTo>
                    <a:pt x="166" y="680"/>
                  </a:lnTo>
                  <a:lnTo>
                    <a:pt x="166" y="680"/>
                  </a:lnTo>
                  <a:lnTo>
                    <a:pt x="160" y="644"/>
                  </a:lnTo>
                  <a:lnTo>
                    <a:pt x="148" y="562"/>
                  </a:lnTo>
                  <a:lnTo>
                    <a:pt x="144" y="562"/>
                  </a:lnTo>
                  <a:lnTo>
                    <a:pt x="144" y="562"/>
                  </a:lnTo>
                  <a:lnTo>
                    <a:pt x="124" y="562"/>
                  </a:lnTo>
                  <a:lnTo>
                    <a:pt x="102" y="560"/>
                  </a:lnTo>
                  <a:lnTo>
                    <a:pt x="84" y="552"/>
                  </a:lnTo>
                  <a:lnTo>
                    <a:pt x="66" y="540"/>
                  </a:lnTo>
                  <a:lnTo>
                    <a:pt x="66" y="540"/>
                  </a:lnTo>
                  <a:lnTo>
                    <a:pt x="52" y="526"/>
                  </a:lnTo>
                  <a:lnTo>
                    <a:pt x="40" y="510"/>
                  </a:lnTo>
                  <a:lnTo>
                    <a:pt x="32" y="490"/>
                  </a:lnTo>
                  <a:lnTo>
                    <a:pt x="30" y="470"/>
                  </a:lnTo>
                  <a:lnTo>
                    <a:pt x="30" y="470"/>
                  </a:lnTo>
                  <a:lnTo>
                    <a:pt x="28" y="438"/>
                  </a:lnTo>
                  <a:lnTo>
                    <a:pt x="24" y="414"/>
                  </a:lnTo>
                  <a:lnTo>
                    <a:pt x="16" y="356"/>
                  </a:lnTo>
                  <a:lnTo>
                    <a:pt x="16" y="356"/>
                  </a:lnTo>
                  <a:lnTo>
                    <a:pt x="10" y="320"/>
                  </a:lnTo>
                  <a:lnTo>
                    <a:pt x="2" y="290"/>
                  </a:lnTo>
                  <a:lnTo>
                    <a:pt x="2" y="290"/>
                  </a:lnTo>
                  <a:lnTo>
                    <a:pt x="0" y="280"/>
                  </a:lnTo>
                  <a:lnTo>
                    <a:pt x="0" y="268"/>
                  </a:lnTo>
                  <a:lnTo>
                    <a:pt x="2" y="248"/>
                  </a:lnTo>
                  <a:lnTo>
                    <a:pt x="8" y="226"/>
                  </a:lnTo>
                  <a:lnTo>
                    <a:pt x="14" y="216"/>
                  </a:lnTo>
                  <a:lnTo>
                    <a:pt x="20" y="208"/>
                  </a:lnTo>
                  <a:lnTo>
                    <a:pt x="20" y="208"/>
                  </a:lnTo>
                  <a:lnTo>
                    <a:pt x="28" y="198"/>
                  </a:lnTo>
                  <a:lnTo>
                    <a:pt x="38" y="188"/>
                  </a:lnTo>
                  <a:lnTo>
                    <a:pt x="50" y="180"/>
                  </a:lnTo>
                  <a:lnTo>
                    <a:pt x="62" y="174"/>
                  </a:lnTo>
                  <a:lnTo>
                    <a:pt x="62" y="17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8" y="152"/>
                  </a:lnTo>
                  <a:lnTo>
                    <a:pt x="72" y="140"/>
                  </a:lnTo>
                  <a:lnTo>
                    <a:pt x="80" y="130"/>
                  </a:lnTo>
                  <a:lnTo>
                    <a:pt x="86" y="120"/>
                  </a:lnTo>
                  <a:lnTo>
                    <a:pt x="96" y="112"/>
                  </a:lnTo>
                  <a:lnTo>
                    <a:pt x="106" y="104"/>
                  </a:lnTo>
                  <a:lnTo>
                    <a:pt x="116" y="98"/>
                  </a:lnTo>
                  <a:lnTo>
                    <a:pt x="128" y="92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58" y="50"/>
                  </a:lnTo>
                  <a:lnTo>
                    <a:pt x="276" y="50"/>
                  </a:lnTo>
                  <a:lnTo>
                    <a:pt x="294" y="52"/>
                  </a:lnTo>
                  <a:lnTo>
                    <a:pt x="310" y="58"/>
                  </a:lnTo>
                  <a:lnTo>
                    <a:pt x="312" y="58"/>
                  </a:lnTo>
                  <a:lnTo>
                    <a:pt x="424" y="22"/>
                  </a:lnTo>
                  <a:lnTo>
                    <a:pt x="424" y="22"/>
                  </a:lnTo>
                  <a:lnTo>
                    <a:pt x="436" y="20"/>
                  </a:lnTo>
                  <a:lnTo>
                    <a:pt x="446" y="18"/>
                  </a:lnTo>
                  <a:lnTo>
                    <a:pt x="468" y="18"/>
                  </a:lnTo>
                  <a:lnTo>
                    <a:pt x="488" y="24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24" y="18"/>
                  </a:lnTo>
                  <a:lnTo>
                    <a:pt x="534" y="12"/>
                  </a:lnTo>
                  <a:lnTo>
                    <a:pt x="544" y="8"/>
                  </a:lnTo>
                  <a:lnTo>
                    <a:pt x="554" y="4"/>
                  </a:lnTo>
                  <a:lnTo>
                    <a:pt x="564" y="2"/>
                  </a:lnTo>
                  <a:lnTo>
                    <a:pt x="576" y="0"/>
                  </a:lnTo>
                  <a:lnTo>
                    <a:pt x="588" y="0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18" y="8"/>
                  </a:lnTo>
                  <a:lnTo>
                    <a:pt x="728" y="10"/>
                  </a:lnTo>
                  <a:lnTo>
                    <a:pt x="740" y="14"/>
                  </a:lnTo>
                  <a:lnTo>
                    <a:pt x="750" y="18"/>
                  </a:lnTo>
                  <a:lnTo>
                    <a:pt x="758" y="24"/>
                  </a:lnTo>
                  <a:lnTo>
                    <a:pt x="768" y="32"/>
                  </a:lnTo>
                  <a:lnTo>
                    <a:pt x="776" y="40"/>
                  </a:lnTo>
                  <a:lnTo>
                    <a:pt x="782" y="48"/>
                  </a:lnTo>
                  <a:lnTo>
                    <a:pt x="782" y="48"/>
                  </a:lnTo>
                  <a:lnTo>
                    <a:pt x="792" y="64"/>
                  </a:lnTo>
                  <a:lnTo>
                    <a:pt x="792" y="64"/>
                  </a:lnTo>
                  <a:lnTo>
                    <a:pt x="806" y="66"/>
                  </a:lnTo>
                  <a:lnTo>
                    <a:pt x="818" y="70"/>
                  </a:lnTo>
                  <a:lnTo>
                    <a:pt x="830" y="76"/>
                  </a:lnTo>
                  <a:lnTo>
                    <a:pt x="842" y="82"/>
                  </a:lnTo>
                  <a:lnTo>
                    <a:pt x="842" y="82"/>
                  </a:lnTo>
                  <a:lnTo>
                    <a:pt x="850" y="90"/>
                  </a:lnTo>
                  <a:lnTo>
                    <a:pt x="858" y="98"/>
                  </a:lnTo>
                  <a:lnTo>
                    <a:pt x="866" y="106"/>
                  </a:lnTo>
                  <a:lnTo>
                    <a:pt x="872" y="116"/>
                  </a:lnTo>
                  <a:lnTo>
                    <a:pt x="876" y="126"/>
                  </a:lnTo>
                  <a:lnTo>
                    <a:pt x="880" y="136"/>
                  </a:lnTo>
                  <a:lnTo>
                    <a:pt x="882" y="14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6" y="188"/>
                  </a:lnTo>
                  <a:lnTo>
                    <a:pt x="890" y="222"/>
                  </a:lnTo>
                  <a:lnTo>
                    <a:pt x="900" y="282"/>
                  </a:lnTo>
                  <a:lnTo>
                    <a:pt x="900" y="282"/>
                  </a:lnTo>
                  <a:lnTo>
                    <a:pt x="904" y="310"/>
                  </a:lnTo>
                  <a:lnTo>
                    <a:pt x="910" y="334"/>
                  </a:lnTo>
                  <a:lnTo>
                    <a:pt x="910" y="334"/>
                  </a:lnTo>
                  <a:lnTo>
                    <a:pt x="914" y="354"/>
                  </a:lnTo>
                  <a:lnTo>
                    <a:pt x="912" y="376"/>
                  </a:lnTo>
                  <a:lnTo>
                    <a:pt x="906" y="396"/>
                  </a:lnTo>
                  <a:lnTo>
                    <a:pt x="896" y="414"/>
                  </a:lnTo>
                  <a:lnTo>
                    <a:pt x="896" y="414"/>
                  </a:lnTo>
                  <a:lnTo>
                    <a:pt x="884" y="430"/>
                  </a:lnTo>
                  <a:lnTo>
                    <a:pt x="868" y="444"/>
                  </a:lnTo>
                  <a:lnTo>
                    <a:pt x="848" y="454"/>
                  </a:lnTo>
                  <a:lnTo>
                    <a:pt x="828" y="458"/>
                  </a:lnTo>
                  <a:lnTo>
                    <a:pt x="828" y="458"/>
                  </a:lnTo>
                  <a:lnTo>
                    <a:pt x="838" y="522"/>
                  </a:lnTo>
                  <a:lnTo>
                    <a:pt x="838" y="522"/>
                  </a:lnTo>
                  <a:lnTo>
                    <a:pt x="866" y="522"/>
                  </a:lnTo>
                  <a:lnTo>
                    <a:pt x="866" y="522"/>
                  </a:lnTo>
                  <a:lnTo>
                    <a:pt x="884" y="524"/>
                  </a:lnTo>
                  <a:lnTo>
                    <a:pt x="902" y="530"/>
                  </a:lnTo>
                  <a:lnTo>
                    <a:pt x="918" y="538"/>
                  </a:lnTo>
                  <a:lnTo>
                    <a:pt x="932" y="548"/>
                  </a:lnTo>
                  <a:lnTo>
                    <a:pt x="944" y="562"/>
                  </a:lnTo>
                  <a:lnTo>
                    <a:pt x="952" y="576"/>
                  </a:lnTo>
                  <a:lnTo>
                    <a:pt x="960" y="594"/>
                  </a:lnTo>
                  <a:lnTo>
                    <a:pt x="964" y="612"/>
                  </a:lnTo>
                  <a:lnTo>
                    <a:pt x="964" y="612"/>
                  </a:lnTo>
                  <a:lnTo>
                    <a:pt x="966" y="642"/>
                  </a:lnTo>
                  <a:lnTo>
                    <a:pt x="968" y="674"/>
                  </a:lnTo>
                  <a:lnTo>
                    <a:pt x="968" y="706"/>
                  </a:lnTo>
                  <a:lnTo>
                    <a:pt x="964" y="736"/>
                  </a:lnTo>
                  <a:lnTo>
                    <a:pt x="960" y="752"/>
                  </a:lnTo>
                  <a:lnTo>
                    <a:pt x="956" y="766"/>
                  </a:lnTo>
                  <a:lnTo>
                    <a:pt x="950" y="782"/>
                  </a:lnTo>
                  <a:lnTo>
                    <a:pt x="942" y="796"/>
                  </a:lnTo>
                  <a:lnTo>
                    <a:pt x="934" y="810"/>
                  </a:lnTo>
                  <a:lnTo>
                    <a:pt x="924" y="822"/>
                  </a:lnTo>
                  <a:lnTo>
                    <a:pt x="912" y="834"/>
                  </a:lnTo>
                  <a:lnTo>
                    <a:pt x="898" y="846"/>
                  </a:lnTo>
                  <a:lnTo>
                    <a:pt x="898" y="848"/>
                  </a:lnTo>
                  <a:lnTo>
                    <a:pt x="898" y="848"/>
                  </a:lnTo>
                  <a:lnTo>
                    <a:pt x="882" y="858"/>
                  </a:lnTo>
                  <a:lnTo>
                    <a:pt x="866" y="866"/>
                  </a:lnTo>
                  <a:lnTo>
                    <a:pt x="848" y="876"/>
                  </a:lnTo>
                  <a:lnTo>
                    <a:pt x="828" y="882"/>
                  </a:lnTo>
                  <a:lnTo>
                    <a:pt x="804" y="890"/>
                  </a:lnTo>
                  <a:lnTo>
                    <a:pt x="778" y="896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654" y="914"/>
                  </a:lnTo>
                  <a:lnTo>
                    <a:pt x="610" y="918"/>
                  </a:lnTo>
                  <a:lnTo>
                    <a:pt x="610" y="918"/>
                  </a:lnTo>
                  <a:lnTo>
                    <a:pt x="590" y="916"/>
                  </a:lnTo>
                  <a:lnTo>
                    <a:pt x="572" y="914"/>
                  </a:lnTo>
                  <a:lnTo>
                    <a:pt x="554" y="910"/>
                  </a:lnTo>
                  <a:lnTo>
                    <a:pt x="538" y="904"/>
                  </a:lnTo>
                  <a:lnTo>
                    <a:pt x="522" y="898"/>
                  </a:lnTo>
                  <a:lnTo>
                    <a:pt x="508" y="890"/>
                  </a:lnTo>
                  <a:lnTo>
                    <a:pt x="496" y="880"/>
                  </a:lnTo>
                  <a:lnTo>
                    <a:pt x="484" y="870"/>
                  </a:lnTo>
                  <a:lnTo>
                    <a:pt x="484" y="870"/>
                  </a:lnTo>
                  <a:lnTo>
                    <a:pt x="468" y="882"/>
                  </a:lnTo>
                  <a:lnTo>
                    <a:pt x="452" y="896"/>
                  </a:lnTo>
                  <a:lnTo>
                    <a:pt x="452" y="896"/>
                  </a:lnTo>
                  <a:lnTo>
                    <a:pt x="452" y="896"/>
                  </a:lnTo>
                  <a:lnTo>
                    <a:pt x="432" y="910"/>
                  </a:lnTo>
                  <a:lnTo>
                    <a:pt x="410" y="922"/>
                  </a:lnTo>
                  <a:lnTo>
                    <a:pt x="388" y="934"/>
                  </a:lnTo>
                  <a:lnTo>
                    <a:pt x="364" y="946"/>
                  </a:lnTo>
                  <a:lnTo>
                    <a:pt x="340" y="956"/>
                  </a:lnTo>
                  <a:lnTo>
                    <a:pt x="312" y="964"/>
                  </a:lnTo>
                  <a:lnTo>
                    <a:pt x="250" y="982"/>
                  </a:lnTo>
                  <a:lnTo>
                    <a:pt x="250" y="982"/>
                  </a:lnTo>
                  <a:lnTo>
                    <a:pt x="238" y="984"/>
                  </a:lnTo>
                  <a:lnTo>
                    <a:pt x="226" y="98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4" name="Freeform 620"/>
            <p:cNvSpPr>
              <a:spLocks/>
            </p:cNvSpPr>
            <p:nvPr/>
          </p:nvSpPr>
          <p:spPr bwMode="auto">
            <a:xfrm>
              <a:off x="4621213" y="736600"/>
              <a:ext cx="1508125" cy="1555750"/>
            </a:xfrm>
            <a:custGeom>
              <a:avLst/>
              <a:gdLst/>
              <a:ahLst/>
              <a:cxnLst>
                <a:cxn ang="0">
                  <a:pos x="194" y="974"/>
                </a:cxn>
                <a:cxn ang="0">
                  <a:pos x="144" y="930"/>
                </a:cxn>
                <a:cxn ang="0">
                  <a:pos x="126" y="876"/>
                </a:cxn>
                <a:cxn ang="0">
                  <a:pos x="100" y="814"/>
                </a:cxn>
                <a:cxn ang="0">
                  <a:pos x="90" y="750"/>
                </a:cxn>
                <a:cxn ang="0">
                  <a:pos x="58" y="670"/>
                </a:cxn>
                <a:cxn ang="0">
                  <a:pos x="38" y="618"/>
                </a:cxn>
                <a:cxn ang="0">
                  <a:pos x="58" y="548"/>
                </a:cxn>
                <a:cxn ang="0">
                  <a:pos x="80" y="528"/>
                </a:cxn>
                <a:cxn ang="0">
                  <a:pos x="52" y="478"/>
                </a:cxn>
                <a:cxn ang="0">
                  <a:pos x="14" y="432"/>
                </a:cxn>
                <a:cxn ang="0">
                  <a:pos x="0" y="374"/>
                </a:cxn>
                <a:cxn ang="0">
                  <a:pos x="26" y="312"/>
                </a:cxn>
                <a:cxn ang="0">
                  <a:pos x="4" y="268"/>
                </a:cxn>
                <a:cxn ang="0">
                  <a:pos x="2" y="228"/>
                </a:cxn>
                <a:cxn ang="0">
                  <a:pos x="20" y="188"/>
                </a:cxn>
                <a:cxn ang="0">
                  <a:pos x="118" y="96"/>
                </a:cxn>
                <a:cxn ang="0">
                  <a:pos x="160" y="74"/>
                </a:cxn>
                <a:cxn ang="0">
                  <a:pos x="208" y="74"/>
                </a:cxn>
                <a:cxn ang="0">
                  <a:pos x="242" y="52"/>
                </a:cxn>
                <a:cxn ang="0">
                  <a:pos x="324" y="58"/>
                </a:cxn>
                <a:cxn ang="0">
                  <a:pos x="410" y="66"/>
                </a:cxn>
                <a:cxn ang="0">
                  <a:pos x="440" y="34"/>
                </a:cxn>
                <a:cxn ang="0">
                  <a:pos x="604" y="0"/>
                </a:cxn>
                <a:cxn ang="0">
                  <a:pos x="648" y="4"/>
                </a:cxn>
                <a:cxn ang="0">
                  <a:pos x="686" y="24"/>
                </a:cxn>
                <a:cxn ang="0">
                  <a:pos x="712" y="60"/>
                </a:cxn>
                <a:cxn ang="0">
                  <a:pos x="770" y="48"/>
                </a:cxn>
                <a:cxn ang="0">
                  <a:pos x="814" y="48"/>
                </a:cxn>
                <a:cxn ang="0">
                  <a:pos x="856" y="66"/>
                </a:cxn>
                <a:cxn ang="0">
                  <a:pos x="878" y="90"/>
                </a:cxn>
                <a:cxn ang="0">
                  <a:pos x="894" y="130"/>
                </a:cxn>
                <a:cxn ang="0">
                  <a:pos x="902" y="200"/>
                </a:cxn>
                <a:cxn ang="0">
                  <a:pos x="918" y="292"/>
                </a:cxn>
                <a:cxn ang="0">
                  <a:pos x="948" y="442"/>
                </a:cxn>
                <a:cxn ang="0">
                  <a:pos x="938" y="502"/>
                </a:cxn>
                <a:cxn ang="0">
                  <a:pos x="904" y="540"/>
                </a:cxn>
                <a:cxn ang="0">
                  <a:pos x="898" y="682"/>
                </a:cxn>
                <a:cxn ang="0">
                  <a:pos x="892" y="788"/>
                </a:cxn>
                <a:cxn ang="0">
                  <a:pos x="862" y="838"/>
                </a:cxn>
                <a:cxn ang="0">
                  <a:pos x="806" y="880"/>
                </a:cxn>
                <a:cxn ang="0">
                  <a:pos x="706" y="910"/>
                </a:cxn>
                <a:cxn ang="0">
                  <a:pos x="602" y="924"/>
                </a:cxn>
                <a:cxn ang="0">
                  <a:pos x="552" y="912"/>
                </a:cxn>
                <a:cxn ang="0">
                  <a:pos x="508" y="866"/>
                </a:cxn>
                <a:cxn ang="0">
                  <a:pos x="498" y="838"/>
                </a:cxn>
                <a:cxn ang="0">
                  <a:pos x="474" y="886"/>
                </a:cxn>
                <a:cxn ang="0">
                  <a:pos x="424" y="930"/>
                </a:cxn>
                <a:cxn ang="0">
                  <a:pos x="318" y="968"/>
                </a:cxn>
                <a:cxn ang="0">
                  <a:pos x="242" y="978"/>
                </a:cxn>
              </a:cxnLst>
              <a:rect l="0" t="0" r="r" b="b"/>
              <a:pathLst>
                <a:path w="950" h="980">
                  <a:moveTo>
                    <a:pt x="230" y="980"/>
                  </a:moveTo>
                  <a:lnTo>
                    <a:pt x="230" y="980"/>
                  </a:lnTo>
                  <a:lnTo>
                    <a:pt x="212" y="978"/>
                  </a:lnTo>
                  <a:lnTo>
                    <a:pt x="194" y="974"/>
                  </a:lnTo>
                  <a:lnTo>
                    <a:pt x="180" y="966"/>
                  </a:lnTo>
                  <a:lnTo>
                    <a:pt x="166" y="956"/>
                  </a:lnTo>
                  <a:lnTo>
                    <a:pt x="154" y="944"/>
                  </a:lnTo>
                  <a:lnTo>
                    <a:pt x="144" y="930"/>
                  </a:lnTo>
                  <a:lnTo>
                    <a:pt x="136" y="916"/>
                  </a:lnTo>
                  <a:lnTo>
                    <a:pt x="130" y="898"/>
                  </a:lnTo>
                  <a:lnTo>
                    <a:pt x="130" y="898"/>
                  </a:lnTo>
                  <a:lnTo>
                    <a:pt x="126" y="876"/>
                  </a:lnTo>
                  <a:lnTo>
                    <a:pt x="120" y="858"/>
                  </a:lnTo>
                  <a:lnTo>
                    <a:pt x="112" y="838"/>
                  </a:lnTo>
                  <a:lnTo>
                    <a:pt x="100" y="814"/>
                  </a:lnTo>
                  <a:lnTo>
                    <a:pt x="100" y="814"/>
                  </a:lnTo>
                  <a:lnTo>
                    <a:pt x="96" y="804"/>
                  </a:lnTo>
                  <a:lnTo>
                    <a:pt x="92" y="794"/>
                  </a:lnTo>
                  <a:lnTo>
                    <a:pt x="88" y="772"/>
                  </a:lnTo>
                  <a:lnTo>
                    <a:pt x="90" y="750"/>
                  </a:lnTo>
                  <a:lnTo>
                    <a:pt x="96" y="730"/>
                  </a:lnTo>
                  <a:lnTo>
                    <a:pt x="96" y="730"/>
                  </a:lnTo>
                  <a:lnTo>
                    <a:pt x="80" y="698"/>
                  </a:lnTo>
                  <a:lnTo>
                    <a:pt x="58" y="670"/>
                  </a:lnTo>
                  <a:lnTo>
                    <a:pt x="58" y="670"/>
                  </a:lnTo>
                  <a:lnTo>
                    <a:pt x="48" y="652"/>
                  </a:lnTo>
                  <a:lnTo>
                    <a:pt x="42" y="636"/>
                  </a:lnTo>
                  <a:lnTo>
                    <a:pt x="38" y="618"/>
                  </a:lnTo>
                  <a:lnTo>
                    <a:pt x="38" y="600"/>
                  </a:lnTo>
                  <a:lnTo>
                    <a:pt x="42" y="582"/>
                  </a:lnTo>
                  <a:lnTo>
                    <a:pt x="48" y="564"/>
                  </a:lnTo>
                  <a:lnTo>
                    <a:pt x="58" y="548"/>
                  </a:lnTo>
                  <a:lnTo>
                    <a:pt x="72" y="534"/>
                  </a:lnTo>
                  <a:lnTo>
                    <a:pt x="72" y="534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78" y="524"/>
                  </a:lnTo>
                  <a:lnTo>
                    <a:pt x="78" y="524"/>
                  </a:lnTo>
                  <a:lnTo>
                    <a:pt x="64" y="498"/>
                  </a:lnTo>
                  <a:lnTo>
                    <a:pt x="52" y="478"/>
                  </a:lnTo>
                  <a:lnTo>
                    <a:pt x="40" y="462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14" y="432"/>
                  </a:lnTo>
                  <a:lnTo>
                    <a:pt x="6" y="414"/>
                  </a:lnTo>
                  <a:lnTo>
                    <a:pt x="0" y="39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2" y="356"/>
                  </a:lnTo>
                  <a:lnTo>
                    <a:pt x="8" y="340"/>
                  </a:lnTo>
                  <a:lnTo>
                    <a:pt x="16" y="326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16" y="298"/>
                  </a:lnTo>
                  <a:lnTo>
                    <a:pt x="10" y="284"/>
                  </a:lnTo>
                  <a:lnTo>
                    <a:pt x="4" y="268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2" y="240"/>
                  </a:lnTo>
                  <a:lnTo>
                    <a:pt x="2" y="228"/>
                  </a:lnTo>
                  <a:lnTo>
                    <a:pt x="6" y="218"/>
                  </a:lnTo>
                  <a:lnTo>
                    <a:pt x="8" y="208"/>
                  </a:lnTo>
                  <a:lnTo>
                    <a:pt x="14" y="198"/>
                  </a:lnTo>
                  <a:lnTo>
                    <a:pt x="20" y="188"/>
                  </a:lnTo>
                  <a:lnTo>
                    <a:pt x="26" y="180"/>
                  </a:lnTo>
                  <a:lnTo>
                    <a:pt x="34" y="172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8" y="88"/>
                  </a:lnTo>
                  <a:lnTo>
                    <a:pt x="138" y="82"/>
                  </a:lnTo>
                  <a:lnTo>
                    <a:pt x="148" y="78"/>
                  </a:lnTo>
                  <a:lnTo>
                    <a:pt x="160" y="74"/>
                  </a:lnTo>
                  <a:lnTo>
                    <a:pt x="172" y="72"/>
                  </a:lnTo>
                  <a:lnTo>
                    <a:pt x="184" y="70"/>
                  </a:lnTo>
                  <a:lnTo>
                    <a:pt x="196" y="72"/>
                  </a:lnTo>
                  <a:lnTo>
                    <a:pt x="208" y="74"/>
                  </a:lnTo>
                  <a:lnTo>
                    <a:pt x="208" y="74"/>
                  </a:lnTo>
                  <a:lnTo>
                    <a:pt x="224" y="62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62" y="48"/>
                  </a:lnTo>
                  <a:lnTo>
                    <a:pt x="284" y="46"/>
                  </a:lnTo>
                  <a:lnTo>
                    <a:pt x="304" y="50"/>
                  </a:lnTo>
                  <a:lnTo>
                    <a:pt x="324" y="58"/>
                  </a:lnTo>
                  <a:lnTo>
                    <a:pt x="398" y="96"/>
                  </a:lnTo>
                  <a:lnTo>
                    <a:pt x="398" y="96"/>
                  </a:lnTo>
                  <a:lnTo>
                    <a:pt x="402" y="80"/>
                  </a:lnTo>
                  <a:lnTo>
                    <a:pt x="410" y="66"/>
                  </a:lnTo>
                  <a:lnTo>
                    <a:pt x="410" y="66"/>
                  </a:lnTo>
                  <a:lnTo>
                    <a:pt x="416" y="56"/>
                  </a:lnTo>
                  <a:lnTo>
                    <a:pt x="422" y="48"/>
                  </a:lnTo>
                  <a:lnTo>
                    <a:pt x="440" y="34"/>
                  </a:lnTo>
                  <a:lnTo>
                    <a:pt x="458" y="24"/>
                  </a:lnTo>
                  <a:lnTo>
                    <a:pt x="468" y="22"/>
                  </a:lnTo>
                  <a:lnTo>
                    <a:pt x="480" y="18"/>
                  </a:lnTo>
                  <a:lnTo>
                    <a:pt x="604" y="0"/>
                  </a:lnTo>
                  <a:lnTo>
                    <a:pt x="604" y="0"/>
                  </a:lnTo>
                  <a:lnTo>
                    <a:pt x="616" y="0"/>
                  </a:lnTo>
                  <a:lnTo>
                    <a:pt x="626" y="0"/>
                  </a:lnTo>
                  <a:lnTo>
                    <a:pt x="648" y="4"/>
                  </a:lnTo>
                  <a:lnTo>
                    <a:pt x="668" y="12"/>
                  </a:lnTo>
                  <a:lnTo>
                    <a:pt x="678" y="18"/>
                  </a:lnTo>
                  <a:lnTo>
                    <a:pt x="686" y="24"/>
                  </a:lnTo>
                  <a:lnTo>
                    <a:pt x="686" y="24"/>
                  </a:lnTo>
                  <a:lnTo>
                    <a:pt x="694" y="32"/>
                  </a:lnTo>
                  <a:lnTo>
                    <a:pt x="700" y="40"/>
                  </a:lnTo>
                  <a:lnTo>
                    <a:pt x="706" y="50"/>
                  </a:lnTo>
                  <a:lnTo>
                    <a:pt x="712" y="60"/>
                  </a:lnTo>
                  <a:lnTo>
                    <a:pt x="712" y="60"/>
                  </a:lnTo>
                  <a:lnTo>
                    <a:pt x="746" y="54"/>
                  </a:lnTo>
                  <a:lnTo>
                    <a:pt x="770" y="48"/>
                  </a:lnTo>
                  <a:lnTo>
                    <a:pt x="770" y="48"/>
                  </a:lnTo>
                  <a:lnTo>
                    <a:pt x="782" y="46"/>
                  </a:lnTo>
                  <a:lnTo>
                    <a:pt x="792" y="46"/>
                  </a:lnTo>
                  <a:lnTo>
                    <a:pt x="804" y="46"/>
                  </a:lnTo>
                  <a:lnTo>
                    <a:pt x="814" y="48"/>
                  </a:lnTo>
                  <a:lnTo>
                    <a:pt x="826" y="50"/>
                  </a:lnTo>
                  <a:lnTo>
                    <a:pt x="836" y="54"/>
                  </a:lnTo>
                  <a:lnTo>
                    <a:pt x="846" y="58"/>
                  </a:lnTo>
                  <a:lnTo>
                    <a:pt x="856" y="66"/>
                  </a:lnTo>
                  <a:lnTo>
                    <a:pt x="856" y="66"/>
                  </a:lnTo>
                  <a:lnTo>
                    <a:pt x="864" y="72"/>
                  </a:lnTo>
                  <a:lnTo>
                    <a:pt x="872" y="80"/>
                  </a:lnTo>
                  <a:lnTo>
                    <a:pt x="878" y="90"/>
                  </a:lnTo>
                  <a:lnTo>
                    <a:pt x="884" y="98"/>
                  </a:lnTo>
                  <a:lnTo>
                    <a:pt x="888" y="108"/>
                  </a:lnTo>
                  <a:lnTo>
                    <a:pt x="892" y="120"/>
                  </a:lnTo>
                  <a:lnTo>
                    <a:pt x="894" y="130"/>
                  </a:lnTo>
                  <a:lnTo>
                    <a:pt x="896" y="142"/>
                  </a:lnTo>
                  <a:lnTo>
                    <a:pt x="896" y="142"/>
                  </a:lnTo>
                  <a:lnTo>
                    <a:pt x="896" y="166"/>
                  </a:lnTo>
                  <a:lnTo>
                    <a:pt x="902" y="200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2" y="270"/>
                  </a:lnTo>
                  <a:lnTo>
                    <a:pt x="918" y="292"/>
                  </a:lnTo>
                  <a:lnTo>
                    <a:pt x="918" y="292"/>
                  </a:lnTo>
                  <a:lnTo>
                    <a:pt x="926" y="310"/>
                  </a:lnTo>
                  <a:lnTo>
                    <a:pt x="932" y="330"/>
                  </a:lnTo>
                  <a:lnTo>
                    <a:pt x="948" y="442"/>
                  </a:lnTo>
                  <a:lnTo>
                    <a:pt x="948" y="442"/>
                  </a:lnTo>
                  <a:lnTo>
                    <a:pt x="950" y="462"/>
                  </a:lnTo>
                  <a:lnTo>
                    <a:pt x="946" y="484"/>
                  </a:lnTo>
                  <a:lnTo>
                    <a:pt x="938" y="502"/>
                  </a:lnTo>
                  <a:lnTo>
                    <a:pt x="926" y="520"/>
                  </a:lnTo>
                  <a:lnTo>
                    <a:pt x="926" y="520"/>
                  </a:lnTo>
                  <a:lnTo>
                    <a:pt x="916" y="530"/>
                  </a:lnTo>
                  <a:lnTo>
                    <a:pt x="904" y="540"/>
                  </a:lnTo>
                  <a:lnTo>
                    <a:pt x="892" y="546"/>
                  </a:lnTo>
                  <a:lnTo>
                    <a:pt x="878" y="552"/>
                  </a:lnTo>
                  <a:lnTo>
                    <a:pt x="898" y="682"/>
                  </a:lnTo>
                  <a:lnTo>
                    <a:pt x="898" y="682"/>
                  </a:lnTo>
                  <a:lnTo>
                    <a:pt x="902" y="708"/>
                  </a:lnTo>
                  <a:lnTo>
                    <a:pt x="902" y="734"/>
                  </a:lnTo>
                  <a:lnTo>
                    <a:pt x="898" y="760"/>
                  </a:lnTo>
                  <a:lnTo>
                    <a:pt x="892" y="788"/>
                  </a:lnTo>
                  <a:lnTo>
                    <a:pt x="886" y="800"/>
                  </a:lnTo>
                  <a:lnTo>
                    <a:pt x="880" y="814"/>
                  </a:lnTo>
                  <a:lnTo>
                    <a:pt x="872" y="826"/>
                  </a:lnTo>
                  <a:lnTo>
                    <a:pt x="862" y="838"/>
                  </a:lnTo>
                  <a:lnTo>
                    <a:pt x="850" y="850"/>
                  </a:lnTo>
                  <a:lnTo>
                    <a:pt x="838" y="860"/>
                  </a:lnTo>
                  <a:lnTo>
                    <a:pt x="824" y="870"/>
                  </a:lnTo>
                  <a:lnTo>
                    <a:pt x="806" y="880"/>
                  </a:lnTo>
                  <a:lnTo>
                    <a:pt x="806" y="880"/>
                  </a:lnTo>
                  <a:lnTo>
                    <a:pt x="778" y="892"/>
                  </a:lnTo>
                  <a:lnTo>
                    <a:pt x="746" y="902"/>
                  </a:lnTo>
                  <a:lnTo>
                    <a:pt x="706" y="910"/>
                  </a:lnTo>
                  <a:lnTo>
                    <a:pt x="654" y="918"/>
                  </a:lnTo>
                  <a:lnTo>
                    <a:pt x="654" y="918"/>
                  </a:lnTo>
                  <a:lnTo>
                    <a:pt x="630" y="922"/>
                  </a:lnTo>
                  <a:lnTo>
                    <a:pt x="602" y="924"/>
                  </a:lnTo>
                  <a:lnTo>
                    <a:pt x="602" y="924"/>
                  </a:lnTo>
                  <a:lnTo>
                    <a:pt x="584" y="922"/>
                  </a:lnTo>
                  <a:lnTo>
                    <a:pt x="568" y="918"/>
                  </a:lnTo>
                  <a:lnTo>
                    <a:pt x="552" y="912"/>
                  </a:lnTo>
                  <a:lnTo>
                    <a:pt x="538" y="904"/>
                  </a:lnTo>
                  <a:lnTo>
                    <a:pt x="526" y="892"/>
                  </a:lnTo>
                  <a:lnTo>
                    <a:pt x="516" y="880"/>
                  </a:lnTo>
                  <a:lnTo>
                    <a:pt x="508" y="866"/>
                  </a:lnTo>
                  <a:lnTo>
                    <a:pt x="502" y="850"/>
                  </a:lnTo>
                  <a:lnTo>
                    <a:pt x="502" y="850"/>
                  </a:lnTo>
                  <a:lnTo>
                    <a:pt x="498" y="838"/>
                  </a:lnTo>
                  <a:lnTo>
                    <a:pt x="498" y="838"/>
                  </a:lnTo>
                  <a:lnTo>
                    <a:pt x="492" y="852"/>
                  </a:lnTo>
                  <a:lnTo>
                    <a:pt x="492" y="852"/>
                  </a:lnTo>
                  <a:lnTo>
                    <a:pt x="484" y="870"/>
                  </a:lnTo>
                  <a:lnTo>
                    <a:pt x="474" y="886"/>
                  </a:lnTo>
                  <a:lnTo>
                    <a:pt x="462" y="898"/>
                  </a:lnTo>
                  <a:lnTo>
                    <a:pt x="450" y="910"/>
                  </a:lnTo>
                  <a:lnTo>
                    <a:pt x="438" y="922"/>
                  </a:lnTo>
                  <a:lnTo>
                    <a:pt x="424" y="930"/>
                  </a:lnTo>
                  <a:lnTo>
                    <a:pt x="396" y="946"/>
                  </a:lnTo>
                  <a:lnTo>
                    <a:pt x="368" y="956"/>
                  </a:lnTo>
                  <a:lnTo>
                    <a:pt x="342" y="964"/>
                  </a:lnTo>
                  <a:lnTo>
                    <a:pt x="318" y="968"/>
                  </a:lnTo>
                  <a:lnTo>
                    <a:pt x="300" y="972"/>
                  </a:lnTo>
                  <a:lnTo>
                    <a:pt x="300" y="972"/>
                  </a:lnTo>
                  <a:lnTo>
                    <a:pt x="260" y="976"/>
                  </a:lnTo>
                  <a:lnTo>
                    <a:pt x="242" y="978"/>
                  </a:lnTo>
                  <a:lnTo>
                    <a:pt x="242" y="978"/>
                  </a:lnTo>
                  <a:lnTo>
                    <a:pt x="230" y="9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5" name="Freeform 621"/>
            <p:cNvSpPr>
              <a:spLocks/>
            </p:cNvSpPr>
            <p:nvPr/>
          </p:nvSpPr>
          <p:spPr bwMode="auto">
            <a:xfrm>
              <a:off x="4621213" y="736600"/>
              <a:ext cx="1508125" cy="1555750"/>
            </a:xfrm>
            <a:custGeom>
              <a:avLst/>
              <a:gdLst/>
              <a:ahLst/>
              <a:cxnLst>
                <a:cxn ang="0">
                  <a:pos x="194" y="974"/>
                </a:cxn>
                <a:cxn ang="0">
                  <a:pos x="144" y="930"/>
                </a:cxn>
                <a:cxn ang="0">
                  <a:pos x="126" y="876"/>
                </a:cxn>
                <a:cxn ang="0">
                  <a:pos x="100" y="814"/>
                </a:cxn>
                <a:cxn ang="0">
                  <a:pos x="90" y="750"/>
                </a:cxn>
                <a:cxn ang="0">
                  <a:pos x="58" y="670"/>
                </a:cxn>
                <a:cxn ang="0">
                  <a:pos x="38" y="618"/>
                </a:cxn>
                <a:cxn ang="0">
                  <a:pos x="58" y="548"/>
                </a:cxn>
                <a:cxn ang="0">
                  <a:pos x="80" y="528"/>
                </a:cxn>
                <a:cxn ang="0">
                  <a:pos x="52" y="478"/>
                </a:cxn>
                <a:cxn ang="0">
                  <a:pos x="14" y="432"/>
                </a:cxn>
                <a:cxn ang="0">
                  <a:pos x="0" y="374"/>
                </a:cxn>
                <a:cxn ang="0">
                  <a:pos x="26" y="312"/>
                </a:cxn>
                <a:cxn ang="0">
                  <a:pos x="4" y="268"/>
                </a:cxn>
                <a:cxn ang="0">
                  <a:pos x="2" y="228"/>
                </a:cxn>
                <a:cxn ang="0">
                  <a:pos x="20" y="188"/>
                </a:cxn>
                <a:cxn ang="0">
                  <a:pos x="118" y="96"/>
                </a:cxn>
                <a:cxn ang="0">
                  <a:pos x="160" y="74"/>
                </a:cxn>
                <a:cxn ang="0">
                  <a:pos x="208" y="74"/>
                </a:cxn>
                <a:cxn ang="0">
                  <a:pos x="242" y="52"/>
                </a:cxn>
                <a:cxn ang="0">
                  <a:pos x="324" y="58"/>
                </a:cxn>
                <a:cxn ang="0">
                  <a:pos x="410" y="66"/>
                </a:cxn>
                <a:cxn ang="0">
                  <a:pos x="440" y="34"/>
                </a:cxn>
                <a:cxn ang="0">
                  <a:pos x="604" y="0"/>
                </a:cxn>
                <a:cxn ang="0">
                  <a:pos x="648" y="4"/>
                </a:cxn>
                <a:cxn ang="0">
                  <a:pos x="686" y="24"/>
                </a:cxn>
                <a:cxn ang="0">
                  <a:pos x="712" y="60"/>
                </a:cxn>
                <a:cxn ang="0">
                  <a:pos x="770" y="48"/>
                </a:cxn>
                <a:cxn ang="0">
                  <a:pos x="814" y="48"/>
                </a:cxn>
                <a:cxn ang="0">
                  <a:pos x="856" y="66"/>
                </a:cxn>
                <a:cxn ang="0">
                  <a:pos x="878" y="90"/>
                </a:cxn>
                <a:cxn ang="0">
                  <a:pos x="894" y="130"/>
                </a:cxn>
                <a:cxn ang="0">
                  <a:pos x="902" y="200"/>
                </a:cxn>
                <a:cxn ang="0">
                  <a:pos x="918" y="292"/>
                </a:cxn>
                <a:cxn ang="0">
                  <a:pos x="948" y="442"/>
                </a:cxn>
                <a:cxn ang="0">
                  <a:pos x="938" y="502"/>
                </a:cxn>
                <a:cxn ang="0">
                  <a:pos x="904" y="540"/>
                </a:cxn>
                <a:cxn ang="0">
                  <a:pos x="898" y="682"/>
                </a:cxn>
                <a:cxn ang="0">
                  <a:pos x="892" y="788"/>
                </a:cxn>
                <a:cxn ang="0">
                  <a:pos x="862" y="838"/>
                </a:cxn>
                <a:cxn ang="0">
                  <a:pos x="806" y="880"/>
                </a:cxn>
                <a:cxn ang="0">
                  <a:pos x="706" y="910"/>
                </a:cxn>
                <a:cxn ang="0">
                  <a:pos x="602" y="924"/>
                </a:cxn>
                <a:cxn ang="0">
                  <a:pos x="552" y="912"/>
                </a:cxn>
                <a:cxn ang="0">
                  <a:pos x="508" y="866"/>
                </a:cxn>
                <a:cxn ang="0">
                  <a:pos x="498" y="838"/>
                </a:cxn>
                <a:cxn ang="0">
                  <a:pos x="474" y="886"/>
                </a:cxn>
                <a:cxn ang="0">
                  <a:pos x="424" y="930"/>
                </a:cxn>
                <a:cxn ang="0">
                  <a:pos x="318" y="968"/>
                </a:cxn>
                <a:cxn ang="0">
                  <a:pos x="242" y="978"/>
                </a:cxn>
              </a:cxnLst>
              <a:rect l="0" t="0" r="r" b="b"/>
              <a:pathLst>
                <a:path w="950" h="980">
                  <a:moveTo>
                    <a:pt x="230" y="980"/>
                  </a:moveTo>
                  <a:lnTo>
                    <a:pt x="230" y="980"/>
                  </a:lnTo>
                  <a:lnTo>
                    <a:pt x="212" y="978"/>
                  </a:lnTo>
                  <a:lnTo>
                    <a:pt x="194" y="974"/>
                  </a:lnTo>
                  <a:lnTo>
                    <a:pt x="180" y="966"/>
                  </a:lnTo>
                  <a:lnTo>
                    <a:pt x="166" y="956"/>
                  </a:lnTo>
                  <a:lnTo>
                    <a:pt x="154" y="944"/>
                  </a:lnTo>
                  <a:lnTo>
                    <a:pt x="144" y="930"/>
                  </a:lnTo>
                  <a:lnTo>
                    <a:pt x="136" y="916"/>
                  </a:lnTo>
                  <a:lnTo>
                    <a:pt x="130" y="898"/>
                  </a:lnTo>
                  <a:lnTo>
                    <a:pt x="130" y="898"/>
                  </a:lnTo>
                  <a:lnTo>
                    <a:pt x="126" y="876"/>
                  </a:lnTo>
                  <a:lnTo>
                    <a:pt x="120" y="858"/>
                  </a:lnTo>
                  <a:lnTo>
                    <a:pt x="112" y="838"/>
                  </a:lnTo>
                  <a:lnTo>
                    <a:pt x="100" y="814"/>
                  </a:lnTo>
                  <a:lnTo>
                    <a:pt x="100" y="814"/>
                  </a:lnTo>
                  <a:lnTo>
                    <a:pt x="96" y="804"/>
                  </a:lnTo>
                  <a:lnTo>
                    <a:pt x="92" y="794"/>
                  </a:lnTo>
                  <a:lnTo>
                    <a:pt x="88" y="772"/>
                  </a:lnTo>
                  <a:lnTo>
                    <a:pt x="90" y="750"/>
                  </a:lnTo>
                  <a:lnTo>
                    <a:pt x="96" y="730"/>
                  </a:lnTo>
                  <a:lnTo>
                    <a:pt x="96" y="730"/>
                  </a:lnTo>
                  <a:lnTo>
                    <a:pt x="80" y="698"/>
                  </a:lnTo>
                  <a:lnTo>
                    <a:pt x="58" y="670"/>
                  </a:lnTo>
                  <a:lnTo>
                    <a:pt x="58" y="670"/>
                  </a:lnTo>
                  <a:lnTo>
                    <a:pt x="48" y="652"/>
                  </a:lnTo>
                  <a:lnTo>
                    <a:pt x="42" y="636"/>
                  </a:lnTo>
                  <a:lnTo>
                    <a:pt x="38" y="618"/>
                  </a:lnTo>
                  <a:lnTo>
                    <a:pt x="38" y="600"/>
                  </a:lnTo>
                  <a:lnTo>
                    <a:pt x="42" y="582"/>
                  </a:lnTo>
                  <a:lnTo>
                    <a:pt x="48" y="564"/>
                  </a:lnTo>
                  <a:lnTo>
                    <a:pt x="58" y="548"/>
                  </a:lnTo>
                  <a:lnTo>
                    <a:pt x="72" y="534"/>
                  </a:lnTo>
                  <a:lnTo>
                    <a:pt x="72" y="534"/>
                  </a:lnTo>
                  <a:lnTo>
                    <a:pt x="80" y="528"/>
                  </a:lnTo>
                  <a:lnTo>
                    <a:pt x="80" y="528"/>
                  </a:lnTo>
                  <a:lnTo>
                    <a:pt x="78" y="524"/>
                  </a:lnTo>
                  <a:lnTo>
                    <a:pt x="78" y="524"/>
                  </a:lnTo>
                  <a:lnTo>
                    <a:pt x="64" y="498"/>
                  </a:lnTo>
                  <a:lnTo>
                    <a:pt x="52" y="478"/>
                  </a:lnTo>
                  <a:lnTo>
                    <a:pt x="40" y="462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14" y="432"/>
                  </a:lnTo>
                  <a:lnTo>
                    <a:pt x="6" y="414"/>
                  </a:lnTo>
                  <a:lnTo>
                    <a:pt x="0" y="39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2" y="356"/>
                  </a:lnTo>
                  <a:lnTo>
                    <a:pt x="8" y="340"/>
                  </a:lnTo>
                  <a:lnTo>
                    <a:pt x="16" y="326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16" y="298"/>
                  </a:lnTo>
                  <a:lnTo>
                    <a:pt x="10" y="284"/>
                  </a:lnTo>
                  <a:lnTo>
                    <a:pt x="4" y="268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2" y="240"/>
                  </a:lnTo>
                  <a:lnTo>
                    <a:pt x="2" y="228"/>
                  </a:lnTo>
                  <a:lnTo>
                    <a:pt x="6" y="218"/>
                  </a:lnTo>
                  <a:lnTo>
                    <a:pt x="8" y="208"/>
                  </a:lnTo>
                  <a:lnTo>
                    <a:pt x="14" y="198"/>
                  </a:lnTo>
                  <a:lnTo>
                    <a:pt x="20" y="188"/>
                  </a:lnTo>
                  <a:lnTo>
                    <a:pt x="26" y="180"/>
                  </a:lnTo>
                  <a:lnTo>
                    <a:pt x="34" y="172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8" y="88"/>
                  </a:lnTo>
                  <a:lnTo>
                    <a:pt x="138" y="82"/>
                  </a:lnTo>
                  <a:lnTo>
                    <a:pt x="148" y="78"/>
                  </a:lnTo>
                  <a:lnTo>
                    <a:pt x="160" y="74"/>
                  </a:lnTo>
                  <a:lnTo>
                    <a:pt x="172" y="72"/>
                  </a:lnTo>
                  <a:lnTo>
                    <a:pt x="184" y="70"/>
                  </a:lnTo>
                  <a:lnTo>
                    <a:pt x="196" y="72"/>
                  </a:lnTo>
                  <a:lnTo>
                    <a:pt x="208" y="74"/>
                  </a:lnTo>
                  <a:lnTo>
                    <a:pt x="208" y="74"/>
                  </a:lnTo>
                  <a:lnTo>
                    <a:pt x="224" y="62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62" y="48"/>
                  </a:lnTo>
                  <a:lnTo>
                    <a:pt x="284" y="46"/>
                  </a:lnTo>
                  <a:lnTo>
                    <a:pt x="304" y="50"/>
                  </a:lnTo>
                  <a:lnTo>
                    <a:pt x="324" y="58"/>
                  </a:lnTo>
                  <a:lnTo>
                    <a:pt x="398" y="96"/>
                  </a:lnTo>
                  <a:lnTo>
                    <a:pt x="398" y="96"/>
                  </a:lnTo>
                  <a:lnTo>
                    <a:pt x="402" y="80"/>
                  </a:lnTo>
                  <a:lnTo>
                    <a:pt x="410" y="66"/>
                  </a:lnTo>
                  <a:lnTo>
                    <a:pt x="410" y="66"/>
                  </a:lnTo>
                  <a:lnTo>
                    <a:pt x="416" y="56"/>
                  </a:lnTo>
                  <a:lnTo>
                    <a:pt x="422" y="48"/>
                  </a:lnTo>
                  <a:lnTo>
                    <a:pt x="440" y="34"/>
                  </a:lnTo>
                  <a:lnTo>
                    <a:pt x="458" y="24"/>
                  </a:lnTo>
                  <a:lnTo>
                    <a:pt x="468" y="22"/>
                  </a:lnTo>
                  <a:lnTo>
                    <a:pt x="480" y="18"/>
                  </a:lnTo>
                  <a:lnTo>
                    <a:pt x="604" y="0"/>
                  </a:lnTo>
                  <a:lnTo>
                    <a:pt x="604" y="0"/>
                  </a:lnTo>
                  <a:lnTo>
                    <a:pt x="616" y="0"/>
                  </a:lnTo>
                  <a:lnTo>
                    <a:pt x="626" y="0"/>
                  </a:lnTo>
                  <a:lnTo>
                    <a:pt x="648" y="4"/>
                  </a:lnTo>
                  <a:lnTo>
                    <a:pt x="668" y="12"/>
                  </a:lnTo>
                  <a:lnTo>
                    <a:pt x="678" y="18"/>
                  </a:lnTo>
                  <a:lnTo>
                    <a:pt x="686" y="24"/>
                  </a:lnTo>
                  <a:lnTo>
                    <a:pt x="686" y="24"/>
                  </a:lnTo>
                  <a:lnTo>
                    <a:pt x="694" y="32"/>
                  </a:lnTo>
                  <a:lnTo>
                    <a:pt x="700" y="40"/>
                  </a:lnTo>
                  <a:lnTo>
                    <a:pt x="706" y="50"/>
                  </a:lnTo>
                  <a:lnTo>
                    <a:pt x="712" y="60"/>
                  </a:lnTo>
                  <a:lnTo>
                    <a:pt x="712" y="60"/>
                  </a:lnTo>
                  <a:lnTo>
                    <a:pt x="746" y="54"/>
                  </a:lnTo>
                  <a:lnTo>
                    <a:pt x="770" y="48"/>
                  </a:lnTo>
                  <a:lnTo>
                    <a:pt x="770" y="48"/>
                  </a:lnTo>
                  <a:lnTo>
                    <a:pt x="782" y="46"/>
                  </a:lnTo>
                  <a:lnTo>
                    <a:pt x="792" y="46"/>
                  </a:lnTo>
                  <a:lnTo>
                    <a:pt x="804" y="46"/>
                  </a:lnTo>
                  <a:lnTo>
                    <a:pt x="814" y="48"/>
                  </a:lnTo>
                  <a:lnTo>
                    <a:pt x="826" y="50"/>
                  </a:lnTo>
                  <a:lnTo>
                    <a:pt x="836" y="54"/>
                  </a:lnTo>
                  <a:lnTo>
                    <a:pt x="846" y="58"/>
                  </a:lnTo>
                  <a:lnTo>
                    <a:pt x="856" y="66"/>
                  </a:lnTo>
                  <a:lnTo>
                    <a:pt x="856" y="66"/>
                  </a:lnTo>
                  <a:lnTo>
                    <a:pt x="864" y="72"/>
                  </a:lnTo>
                  <a:lnTo>
                    <a:pt x="872" y="80"/>
                  </a:lnTo>
                  <a:lnTo>
                    <a:pt x="878" y="90"/>
                  </a:lnTo>
                  <a:lnTo>
                    <a:pt x="884" y="98"/>
                  </a:lnTo>
                  <a:lnTo>
                    <a:pt x="888" y="108"/>
                  </a:lnTo>
                  <a:lnTo>
                    <a:pt x="892" y="120"/>
                  </a:lnTo>
                  <a:lnTo>
                    <a:pt x="894" y="130"/>
                  </a:lnTo>
                  <a:lnTo>
                    <a:pt x="896" y="142"/>
                  </a:lnTo>
                  <a:lnTo>
                    <a:pt x="896" y="142"/>
                  </a:lnTo>
                  <a:lnTo>
                    <a:pt x="896" y="166"/>
                  </a:lnTo>
                  <a:lnTo>
                    <a:pt x="902" y="200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2" y="270"/>
                  </a:lnTo>
                  <a:lnTo>
                    <a:pt x="918" y="292"/>
                  </a:lnTo>
                  <a:lnTo>
                    <a:pt x="918" y="292"/>
                  </a:lnTo>
                  <a:lnTo>
                    <a:pt x="926" y="310"/>
                  </a:lnTo>
                  <a:lnTo>
                    <a:pt x="932" y="330"/>
                  </a:lnTo>
                  <a:lnTo>
                    <a:pt x="948" y="442"/>
                  </a:lnTo>
                  <a:lnTo>
                    <a:pt x="948" y="442"/>
                  </a:lnTo>
                  <a:lnTo>
                    <a:pt x="950" y="462"/>
                  </a:lnTo>
                  <a:lnTo>
                    <a:pt x="946" y="484"/>
                  </a:lnTo>
                  <a:lnTo>
                    <a:pt x="938" y="502"/>
                  </a:lnTo>
                  <a:lnTo>
                    <a:pt x="926" y="520"/>
                  </a:lnTo>
                  <a:lnTo>
                    <a:pt x="926" y="520"/>
                  </a:lnTo>
                  <a:lnTo>
                    <a:pt x="916" y="530"/>
                  </a:lnTo>
                  <a:lnTo>
                    <a:pt x="904" y="540"/>
                  </a:lnTo>
                  <a:lnTo>
                    <a:pt x="892" y="546"/>
                  </a:lnTo>
                  <a:lnTo>
                    <a:pt x="878" y="552"/>
                  </a:lnTo>
                  <a:lnTo>
                    <a:pt x="898" y="682"/>
                  </a:lnTo>
                  <a:lnTo>
                    <a:pt x="898" y="682"/>
                  </a:lnTo>
                  <a:lnTo>
                    <a:pt x="902" y="708"/>
                  </a:lnTo>
                  <a:lnTo>
                    <a:pt x="902" y="734"/>
                  </a:lnTo>
                  <a:lnTo>
                    <a:pt x="898" y="760"/>
                  </a:lnTo>
                  <a:lnTo>
                    <a:pt x="892" y="788"/>
                  </a:lnTo>
                  <a:lnTo>
                    <a:pt x="886" y="800"/>
                  </a:lnTo>
                  <a:lnTo>
                    <a:pt x="880" y="814"/>
                  </a:lnTo>
                  <a:lnTo>
                    <a:pt x="872" y="826"/>
                  </a:lnTo>
                  <a:lnTo>
                    <a:pt x="862" y="838"/>
                  </a:lnTo>
                  <a:lnTo>
                    <a:pt x="850" y="850"/>
                  </a:lnTo>
                  <a:lnTo>
                    <a:pt x="838" y="860"/>
                  </a:lnTo>
                  <a:lnTo>
                    <a:pt x="824" y="870"/>
                  </a:lnTo>
                  <a:lnTo>
                    <a:pt x="806" y="880"/>
                  </a:lnTo>
                  <a:lnTo>
                    <a:pt x="806" y="880"/>
                  </a:lnTo>
                  <a:lnTo>
                    <a:pt x="778" y="892"/>
                  </a:lnTo>
                  <a:lnTo>
                    <a:pt x="746" y="902"/>
                  </a:lnTo>
                  <a:lnTo>
                    <a:pt x="706" y="910"/>
                  </a:lnTo>
                  <a:lnTo>
                    <a:pt x="654" y="918"/>
                  </a:lnTo>
                  <a:lnTo>
                    <a:pt x="654" y="918"/>
                  </a:lnTo>
                  <a:lnTo>
                    <a:pt x="630" y="922"/>
                  </a:lnTo>
                  <a:lnTo>
                    <a:pt x="602" y="924"/>
                  </a:lnTo>
                  <a:lnTo>
                    <a:pt x="602" y="924"/>
                  </a:lnTo>
                  <a:lnTo>
                    <a:pt x="584" y="922"/>
                  </a:lnTo>
                  <a:lnTo>
                    <a:pt x="568" y="918"/>
                  </a:lnTo>
                  <a:lnTo>
                    <a:pt x="552" y="912"/>
                  </a:lnTo>
                  <a:lnTo>
                    <a:pt x="538" y="904"/>
                  </a:lnTo>
                  <a:lnTo>
                    <a:pt x="526" y="892"/>
                  </a:lnTo>
                  <a:lnTo>
                    <a:pt x="516" y="880"/>
                  </a:lnTo>
                  <a:lnTo>
                    <a:pt x="508" y="866"/>
                  </a:lnTo>
                  <a:lnTo>
                    <a:pt x="502" y="850"/>
                  </a:lnTo>
                  <a:lnTo>
                    <a:pt x="502" y="850"/>
                  </a:lnTo>
                  <a:lnTo>
                    <a:pt x="498" y="838"/>
                  </a:lnTo>
                  <a:lnTo>
                    <a:pt x="498" y="838"/>
                  </a:lnTo>
                  <a:lnTo>
                    <a:pt x="492" y="852"/>
                  </a:lnTo>
                  <a:lnTo>
                    <a:pt x="492" y="852"/>
                  </a:lnTo>
                  <a:lnTo>
                    <a:pt x="484" y="870"/>
                  </a:lnTo>
                  <a:lnTo>
                    <a:pt x="474" y="886"/>
                  </a:lnTo>
                  <a:lnTo>
                    <a:pt x="462" y="898"/>
                  </a:lnTo>
                  <a:lnTo>
                    <a:pt x="450" y="910"/>
                  </a:lnTo>
                  <a:lnTo>
                    <a:pt x="438" y="922"/>
                  </a:lnTo>
                  <a:lnTo>
                    <a:pt x="424" y="930"/>
                  </a:lnTo>
                  <a:lnTo>
                    <a:pt x="396" y="946"/>
                  </a:lnTo>
                  <a:lnTo>
                    <a:pt x="368" y="956"/>
                  </a:lnTo>
                  <a:lnTo>
                    <a:pt x="342" y="964"/>
                  </a:lnTo>
                  <a:lnTo>
                    <a:pt x="318" y="968"/>
                  </a:lnTo>
                  <a:lnTo>
                    <a:pt x="300" y="972"/>
                  </a:lnTo>
                  <a:lnTo>
                    <a:pt x="300" y="972"/>
                  </a:lnTo>
                  <a:lnTo>
                    <a:pt x="260" y="976"/>
                  </a:lnTo>
                  <a:lnTo>
                    <a:pt x="242" y="978"/>
                  </a:lnTo>
                  <a:lnTo>
                    <a:pt x="242" y="978"/>
                  </a:lnTo>
                  <a:lnTo>
                    <a:pt x="230" y="98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7" name="Freeform 623"/>
            <p:cNvSpPr>
              <a:spLocks noEditPoints="1"/>
            </p:cNvSpPr>
            <p:nvPr/>
          </p:nvSpPr>
          <p:spPr bwMode="auto">
            <a:xfrm>
              <a:off x="5995988" y="650875"/>
              <a:ext cx="1190625" cy="1409700"/>
            </a:xfrm>
            <a:custGeom>
              <a:avLst/>
              <a:gdLst/>
              <a:ahLst/>
              <a:cxnLst>
                <a:cxn ang="0">
                  <a:pos x="308" y="886"/>
                </a:cxn>
                <a:cxn ang="0">
                  <a:pos x="270" y="874"/>
                </a:cxn>
                <a:cxn ang="0">
                  <a:pos x="238" y="844"/>
                </a:cxn>
                <a:cxn ang="0">
                  <a:pos x="216" y="802"/>
                </a:cxn>
                <a:cxn ang="0">
                  <a:pos x="166" y="732"/>
                </a:cxn>
                <a:cxn ang="0">
                  <a:pos x="148" y="702"/>
                </a:cxn>
                <a:cxn ang="0">
                  <a:pos x="140" y="666"/>
                </a:cxn>
                <a:cxn ang="0">
                  <a:pos x="98" y="652"/>
                </a:cxn>
                <a:cxn ang="0">
                  <a:pos x="70" y="628"/>
                </a:cxn>
                <a:cxn ang="0">
                  <a:pos x="48" y="570"/>
                </a:cxn>
                <a:cxn ang="0">
                  <a:pos x="38" y="502"/>
                </a:cxn>
                <a:cxn ang="0">
                  <a:pos x="20" y="386"/>
                </a:cxn>
                <a:cxn ang="0">
                  <a:pos x="4" y="166"/>
                </a:cxn>
                <a:cxn ang="0">
                  <a:pos x="2" y="130"/>
                </a:cxn>
                <a:cxn ang="0">
                  <a:pos x="4" y="90"/>
                </a:cxn>
                <a:cxn ang="0">
                  <a:pos x="20" y="54"/>
                </a:cxn>
                <a:cxn ang="0">
                  <a:pos x="70" y="20"/>
                </a:cxn>
                <a:cxn ang="0">
                  <a:pos x="224" y="0"/>
                </a:cxn>
                <a:cxn ang="0">
                  <a:pos x="258" y="2"/>
                </a:cxn>
                <a:cxn ang="0">
                  <a:pos x="290" y="16"/>
                </a:cxn>
                <a:cxn ang="0">
                  <a:pos x="308" y="30"/>
                </a:cxn>
                <a:cxn ang="0">
                  <a:pos x="366" y="12"/>
                </a:cxn>
                <a:cxn ang="0">
                  <a:pos x="406" y="6"/>
                </a:cxn>
                <a:cxn ang="0">
                  <a:pos x="450" y="6"/>
                </a:cxn>
                <a:cxn ang="0">
                  <a:pos x="526" y="24"/>
                </a:cxn>
                <a:cxn ang="0">
                  <a:pos x="596" y="64"/>
                </a:cxn>
                <a:cxn ang="0">
                  <a:pos x="640" y="106"/>
                </a:cxn>
                <a:cxn ang="0">
                  <a:pos x="698" y="192"/>
                </a:cxn>
                <a:cxn ang="0">
                  <a:pos x="736" y="300"/>
                </a:cxn>
                <a:cxn ang="0">
                  <a:pos x="746" y="370"/>
                </a:cxn>
                <a:cxn ang="0">
                  <a:pos x="750" y="452"/>
                </a:cxn>
                <a:cxn ang="0">
                  <a:pos x="740" y="530"/>
                </a:cxn>
                <a:cxn ang="0">
                  <a:pos x="720" y="600"/>
                </a:cxn>
                <a:cxn ang="0">
                  <a:pos x="686" y="664"/>
                </a:cxn>
                <a:cxn ang="0">
                  <a:pos x="642" y="720"/>
                </a:cxn>
                <a:cxn ang="0">
                  <a:pos x="602" y="758"/>
                </a:cxn>
                <a:cxn ang="0">
                  <a:pos x="530" y="808"/>
                </a:cxn>
                <a:cxn ang="0">
                  <a:pos x="448" y="850"/>
                </a:cxn>
                <a:cxn ang="0">
                  <a:pos x="352" y="884"/>
                </a:cxn>
                <a:cxn ang="0">
                  <a:pos x="322" y="888"/>
                </a:cxn>
                <a:cxn ang="0">
                  <a:pos x="370" y="482"/>
                </a:cxn>
                <a:cxn ang="0">
                  <a:pos x="372" y="514"/>
                </a:cxn>
                <a:cxn ang="0">
                  <a:pos x="408" y="470"/>
                </a:cxn>
                <a:cxn ang="0">
                  <a:pos x="414" y="420"/>
                </a:cxn>
                <a:cxn ang="0">
                  <a:pos x="404" y="358"/>
                </a:cxn>
                <a:cxn ang="0">
                  <a:pos x="390" y="386"/>
                </a:cxn>
                <a:cxn ang="0">
                  <a:pos x="370" y="482"/>
                </a:cxn>
              </a:cxnLst>
              <a:rect l="0" t="0" r="r" b="b"/>
              <a:pathLst>
                <a:path w="750" h="888">
                  <a:moveTo>
                    <a:pt x="322" y="888"/>
                  </a:moveTo>
                  <a:lnTo>
                    <a:pt x="322" y="888"/>
                  </a:lnTo>
                  <a:lnTo>
                    <a:pt x="308" y="886"/>
                  </a:lnTo>
                  <a:lnTo>
                    <a:pt x="294" y="884"/>
                  </a:lnTo>
                  <a:lnTo>
                    <a:pt x="282" y="880"/>
                  </a:lnTo>
                  <a:lnTo>
                    <a:pt x="270" y="874"/>
                  </a:lnTo>
                  <a:lnTo>
                    <a:pt x="258" y="866"/>
                  </a:lnTo>
                  <a:lnTo>
                    <a:pt x="248" y="856"/>
                  </a:lnTo>
                  <a:lnTo>
                    <a:pt x="238" y="844"/>
                  </a:lnTo>
                  <a:lnTo>
                    <a:pt x="232" y="832"/>
                  </a:lnTo>
                  <a:lnTo>
                    <a:pt x="232" y="832"/>
                  </a:lnTo>
                  <a:lnTo>
                    <a:pt x="216" y="802"/>
                  </a:lnTo>
                  <a:lnTo>
                    <a:pt x="202" y="780"/>
                  </a:lnTo>
                  <a:lnTo>
                    <a:pt x="188" y="758"/>
                  </a:lnTo>
                  <a:lnTo>
                    <a:pt x="166" y="732"/>
                  </a:lnTo>
                  <a:lnTo>
                    <a:pt x="166" y="732"/>
                  </a:lnTo>
                  <a:lnTo>
                    <a:pt x="154" y="718"/>
                  </a:lnTo>
                  <a:lnTo>
                    <a:pt x="148" y="702"/>
                  </a:lnTo>
                  <a:lnTo>
                    <a:pt x="142" y="684"/>
                  </a:lnTo>
                  <a:lnTo>
                    <a:pt x="140" y="666"/>
                  </a:lnTo>
                  <a:lnTo>
                    <a:pt x="140" y="666"/>
                  </a:lnTo>
                  <a:lnTo>
                    <a:pt x="126" y="664"/>
                  </a:lnTo>
                  <a:lnTo>
                    <a:pt x="110" y="660"/>
                  </a:lnTo>
                  <a:lnTo>
                    <a:pt x="98" y="652"/>
                  </a:lnTo>
                  <a:lnTo>
                    <a:pt x="84" y="644"/>
                  </a:lnTo>
                  <a:lnTo>
                    <a:pt x="84" y="644"/>
                  </a:lnTo>
                  <a:lnTo>
                    <a:pt x="70" y="628"/>
                  </a:lnTo>
                  <a:lnTo>
                    <a:pt x="58" y="610"/>
                  </a:lnTo>
                  <a:lnTo>
                    <a:pt x="52" y="590"/>
                  </a:lnTo>
                  <a:lnTo>
                    <a:pt x="48" y="570"/>
                  </a:lnTo>
                  <a:lnTo>
                    <a:pt x="46" y="556"/>
                  </a:lnTo>
                  <a:lnTo>
                    <a:pt x="46" y="556"/>
                  </a:lnTo>
                  <a:lnTo>
                    <a:pt x="38" y="502"/>
                  </a:lnTo>
                  <a:lnTo>
                    <a:pt x="30" y="458"/>
                  </a:lnTo>
                  <a:lnTo>
                    <a:pt x="30" y="458"/>
                  </a:lnTo>
                  <a:lnTo>
                    <a:pt x="20" y="386"/>
                  </a:lnTo>
                  <a:lnTo>
                    <a:pt x="12" y="314"/>
                  </a:lnTo>
                  <a:lnTo>
                    <a:pt x="8" y="242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2" y="136"/>
                  </a:lnTo>
                  <a:lnTo>
                    <a:pt x="2" y="130"/>
                  </a:lnTo>
                  <a:lnTo>
                    <a:pt x="2" y="130"/>
                  </a:lnTo>
                  <a:lnTo>
                    <a:pt x="0" y="110"/>
                  </a:lnTo>
                  <a:lnTo>
                    <a:pt x="4" y="90"/>
                  </a:lnTo>
                  <a:lnTo>
                    <a:pt x="10" y="70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34" y="38"/>
                  </a:lnTo>
                  <a:lnTo>
                    <a:pt x="50" y="28"/>
                  </a:lnTo>
                  <a:lnTo>
                    <a:pt x="70" y="20"/>
                  </a:lnTo>
                  <a:lnTo>
                    <a:pt x="88" y="16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36" y="0"/>
                  </a:lnTo>
                  <a:lnTo>
                    <a:pt x="248" y="0"/>
                  </a:lnTo>
                  <a:lnTo>
                    <a:pt x="258" y="2"/>
                  </a:lnTo>
                  <a:lnTo>
                    <a:pt x="270" y="6"/>
                  </a:lnTo>
                  <a:lnTo>
                    <a:pt x="280" y="10"/>
                  </a:lnTo>
                  <a:lnTo>
                    <a:pt x="290" y="16"/>
                  </a:lnTo>
                  <a:lnTo>
                    <a:pt x="298" y="22"/>
                  </a:lnTo>
                  <a:lnTo>
                    <a:pt x="308" y="30"/>
                  </a:lnTo>
                  <a:lnTo>
                    <a:pt x="308" y="30"/>
                  </a:lnTo>
                  <a:lnTo>
                    <a:pt x="326" y="22"/>
                  </a:lnTo>
                  <a:lnTo>
                    <a:pt x="346" y="16"/>
                  </a:lnTo>
                  <a:lnTo>
                    <a:pt x="366" y="12"/>
                  </a:lnTo>
                  <a:lnTo>
                    <a:pt x="386" y="8"/>
                  </a:lnTo>
                  <a:lnTo>
                    <a:pt x="386" y="8"/>
                  </a:lnTo>
                  <a:lnTo>
                    <a:pt x="406" y="6"/>
                  </a:lnTo>
                  <a:lnTo>
                    <a:pt x="424" y="4"/>
                  </a:lnTo>
                  <a:lnTo>
                    <a:pt x="424" y="4"/>
                  </a:lnTo>
                  <a:lnTo>
                    <a:pt x="450" y="6"/>
                  </a:lnTo>
                  <a:lnTo>
                    <a:pt x="476" y="10"/>
                  </a:lnTo>
                  <a:lnTo>
                    <a:pt x="502" y="16"/>
                  </a:lnTo>
                  <a:lnTo>
                    <a:pt x="526" y="24"/>
                  </a:lnTo>
                  <a:lnTo>
                    <a:pt x="550" y="36"/>
                  </a:lnTo>
                  <a:lnTo>
                    <a:pt x="574" y="48"/>
                  </a:lnTo>
                  <a:lnTo>
                    <a:pt x="596" y="64"/>
                  </a:lnTo>
                  <a:lnTo>
                    <a:pt x="616" y="80"/>
                  </a:lnTo>
                  <a:lnTo>
                    <a:pt x="616" y="80"/>
                  </a:lnTo>
                  <a:lnTo>
                    <a:pt x="640" y="106"/>
                  </a:lnTo>
                  <a:lnTo>
                    <a:pt x="662" y="132"/>
                  </a:lnTo>
                  <a:lnTo>
                    <a:pt x="682" y="162"/>
                  </a:lnTo>
                  <a:lnTo>
                    <a:pt x="698" y="192"/>
                  </a:lnTo>
                  <a:lnTo>
                    <a:pt x="714" y="226"/>
                  </a:lnTo>
                  <a:lnTo>
                    <a:pt x="726" y="262"/>
                  </a:lnTo>
                  <a:lnTo>
                    <a:pt x="736" y="300"/>
                  </a:lnTo>
                  <a:lnTo>
                    <a:pt x="742" y="342"/>
                  </a:lnTo>
                  <a:lnTo>
                    <a:pt x="742" y="342"/>
                  </a:lnTo>
                  <a:lnTo>
                    <a:pt x="746" y="370"/>
                  </a:lnTo>
                  <a:lnTo>
                    <a:pt x="748" y="398"/>
                  </a:lnTo>
                  <a:lnTo>
                    <a:pt x="750" y="426"/>
                  </a:lnTo>
                  <a:lnTo>
                    <a:pt x="750" y="452"/>
                  </a:lnTo>
                  <a:lnTo>
                    <a:pt x="748" y="478"/>
                  </a:lnTo>
                  <a:lnTo>
                    <a:pt x="744" y="504"/>
                  </a:lnTo>
                  <a:lnTo>
                    <a:pt x="740" y="530"/>
                  </a:lnTo>
                  <a:lnTo>
                    <a:pt x="734" y="554"/>
                  </a:lnTo>
                  <a:lnTo>
                    <a:pt x="728" y="576"/>
                  </a:lnTo>
                  <a:lnTo>
                    <a:pt x="720" y="600"/>
                  </a:lnTo>
                  <a:lnTo>
                    <a:pt x="710" y="622"/>
                  </a:lnTo>
                  <a:lnTo>
                    <a:pt x="700" y="642"/>
                  </a:lnTo>
                  <a:lnTo>
                    <a:pt x="686" y="664"/>
                  </a:lnTo>
                  <a:lnTo>
                    <a:pt x="674" y="682"/>
                  </a:lnTo>
                  <a:lnTo>
                    <a:pt x="658" y="702"/>
                  </a:lnTo>
                  <a:lnTo>
                    <a:pt x="642" y="720"/>
                  </a:lnTo>
                  <a:lnTo>
                    <a:pt x="642" y="720"/>
                  </a:lnTo>
                  <a:lnTo>
                    <a:pt x="624" y="740"/>
                  </a:lnTo>
                  <a:lnTo>
                    <a:pt x="602" y="758"/>
                  </a:lnTo>
                  <a:lnTo>
                    <a:pt x="580" y="776"/>
                  </a:lnTo>
                  <a:lnTo>
                    <a:pt x="556" y="792"/>
                  </a:lnTo>
                  <a:lnTo>
                    <a:pt x="530" y="808"/>
                  </a:lnTo>
                  <a:lnTo>
                    <a:pt x="504" y="822"/>
                  </a:lnTo>
                  <a:lnTo>
                    <a:pt x="476" y="836"/>
                  </a:lnTo>
                  <a:lnTo>
                    <a:pt x="448" y="850"/>
                  </a:lnTo>
                  <a:lnTo>
                    <a:pt x="448" y="850"/>
                  </a:lnTo>
                  <a:lnTo>
                    <a:pt x="406" y="866"/>
                  </a:lnTo>
                  <a:lnTo>
                    <a:pt x="352" y="884"/>
                  </a:lnTo>
                  <a:lnTo>
                    <a:pt x="352" y="884"/>
                  </a:lnTo>
                  <a:lnTo>
                    <a:pt x="336" y="886"/>
                  </a:lnTo>
                  <a:lnTo>
                    <a:pt x="322" y="888"/>
                  </a:lnTo>
                  <a:lnTo>
                    <a:pt x="322" y="888"/>
                  </a:lnTo>
                  <a:close/>
                  <a:moveTo>
                    <a:pt x="370" y="482"/>
                  </a:moveTo>
                  <a:lnTo>
                    <a:pt x="370" y="482"/>
                  </a:lnTo>
                  <a:lnTo>
                    <a:pt x="370" y="494"/>
                  </a:lnTo>
                  <a:lnTo>
                    <a:pt x="372" y="514"/>
                  </a:lnTo>
                  <a:lnTo>
                    <a:pt x="372" y="514"/>
                  </a:lnTo>
                  <a:lnTo>
                    <a:pt x="390" y="500"/>
                  </a:lnTo>
                  <a:lnTo>
                    <a:pt x="402" y="484"/>
                  </a:lnTo>
                  <a:lnTo>
                    <a:pt x="408" y="470"/>
                  </a:lnTo>
                  <a:lnTo>
                    <a:pt x="414" y="454"/>
                  </a:lnTo>
                  <a:lnTo>
                    <a:pt x="416" y="438"/>
                  </a:lnTo>
                  <a:lnTo>
                    <a:pt x="414" y="420"/>
                  </a:lnTo>
                  <a:lnTo>
                    <a:pt x="410" y="388"/>
                  </a:lnTo>
                  <a:lnTo>
                    <a:pt x="410" y="388"/>
                  </a:lnTo>
                  <a:lnTo>
                    <a:pt x="404" y="358"/>
                  </a:lnTo>
                  <a:lnTo>
                    <a:pt x="404" y="358"/>
                  </a:lnTo>
                  <a:lnTo>
                    <a:pt x="396" y="372"/>
                  </a:lnTo>
                  <a:lnTo>
                    <a:pt x="390" y="386"/>
                  </a:lnTo>
                  <a:lnTo>
                    <a:pt x="378" y="418"/>
                  </a:lnTo>
                  <a:lnTo>
                    <a:pt x="372" y="450"/>
                  </a:lnTo>
                  <a:lnTo>
                    <a:pt x="370" y="482"/>
                  </a:lnTo>
                  <a:lnTo>
                    <a:pt x="37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1822" name="グループ化 1821"/>
          <p:cNvGrpSpPr/>
          <p:nvPr/>
        </p:nvGrpSpPr>
        <p:grpSpPr>
          <a:xfrm>
            <a:off x="2373312" y="726497"/>
            <a:ext cx="4702176" cy="1631950"/>
            <a:chOff x="2373312" y="809625"/>
            <a:chExt cx="4702176" cy="1631950"/>
          </a:xfrm>
        </p:grpSpPr>
        <p:sp>
          <p:nvSpPr>
            <p:cNvPr id="1637" name="Freeform 613"/>
            <p:cNvSpPr>
              <a:spLocks noEditPoints="1"/>
            </p:cNvSpPr>
            <p:nvPr/>
          </p:nvSpPr>
          <p:spPr bwMode="auto">
            <a:xfrm>
              <a:off x="2373312" y="1254125"/>
              <a:ext cx="1254125" cy="1162050"/>
            </a:xfrm>
            <a:custGeom>
              <a:avLst/>
              <a:gdLst/>
              <a:ahLst/>
              <a:cxnLst>
                <a:cxn ang="0">
                  <a:pos x="184" y="618"/>
                </a:cxn>
                <a:cxn ang="0">
                  <a:pos x="86" y="708"/>
                </a:cxn>
                <a:cxn ang="0">
                  <a:pos x="14" y="208"/>
                </a:cxn>
                <a:cxn ang="0">
                  <a:pos x="0" y="126"/>
                </a:cxn>
                <a:cxn ang="0">
                  <a:pos x="72" y="118"/>
                </a:cxn>
                <a:cxn ang="0">
                  <a:pos x="218" y="94"/>
                </a:cxn>
                <a:cxn ang="0">
                  <a:pos x="254" y="112"/>
                </a:cxn>
                <a:cxn ang="0">
                  <a:pos x="320" y="554"/>
                </a:cxn>
                <a:cxn ang="0">
                  <a:pos x="340" y="562"/>
                </a:cxn>
                <a:cxn ang="0">
                  <a:pos x="402" y="448"/>
                </a:cxn>
                <a:cxn ang="0">
                  <a:pos x="368" y="406"/>
                </a:cxn>
                <a:cxn ang="0">
                  <a:pos x="296" y="302"/>
                </a:cxn>
                <a:cxn ang="0">
                  <a:pos x="354" y="296"/>
                </a:cxn>
                <a:cxn ang="0">
                  <a:pos x="384" y="220"/>
                </a:cxn>
                <a:cxn ang="0">
                  <a:pos x="296" y="236"/>
                </a:cxn>
                <a:cxn ang="0">
                  <a:pos x="318" y="118"/>
                </a:cxn>
                <a:cxn ang="0">
                  <a:pos x="404" y="76"/>
                </a:cxn>
                <a:cxn ang="0">
                  <a:pos x="392" y="18"/>
                </a:cxn>
                <a:cxn ang="0">
                  <a:pos x="514" y="26"/>
                </a:cxn>
                <a:cxn ang="0">
                  <a:pos x="590" y="78"/>
                </a:cxn>
                <a:cxn ang="0">
                  <a:pos x="678" y="60"/>
                </a:cxn>
                <a:cxn ang="0">
                  <a:pos x="654" y="180"/>
                </a:cxn>
                <a:cxn ang="0">
                  <a:pos x="550" y="266"/>
                </a:cxn>
                <a:cxn ang="0">
                  <a:pos x="684" y="244"/>
                </a:cxn>
                <a:cxn ang="0">
                  <a:pos x="744" y="354"/>
                </a:cxn>
                <a:cxn ang="0">
                  <a:pos x="594" y="372"/>
                </a:cxn>
                <a:cxn ang="0">
                  <a:pos x="634" y="422"/>
                </a:cxn>
                <a:cxn ang="0">
                  <a:pos x="706" y="484"/>
                </a:cxn>
                <a:cxn ang="0">
                  <a:pos x="790" y="534"/>
                </a:cxn>
                <a:cxn ang="0">
                  <a:pos x="768" y="596"/>
                </a:cxn>
                <a:cxn ang="0">
                  <a:pos x="752" y="662"/>
                </a:cxn>
                <a:cxn ang="0">
                  <a:pos x="676" y="608"/>
                </a:cxn>
                <a:cxn ang="0">
                  <a:pos x="616" y="548"/>
                </a:cxn>
                <a:cxn ang="0">
                  <a:pos x="584" y="504"/>
                </a:cxn>
                <a:cxn ang="0">
                  <a:pos x="606" y="642"/>
                </a:cxn>
                <a:cxn ang="0">
                  <a:pos x="620" y="714"/>
                </a:cxn>
                <a:cxn ang="0">
                  <a:pos x="496" y="698"/>
                </a:cxn>
                <a:cxn ang="0">
                  <a:pos x="482" y="590"/>
                </a:cxn>
                <a:cxn ang="0">
                  <a:pos x="464" y="550"/>
                </a:cxn>
                <a:cxn ang="0">
                  <a:pos x="426" y="632"/>
                </a:cxn>
                <a:cxn ang="0">
                  <a:pos x="396" y="676"/>
                </a:cxn>
                <a:cxn ang="0">
                  <a:pos x="354" y="726"/>
                </a:cxn>
                <a:cxn ang="0">
                  <a:pos x="294" y="660"/>
                </a:cxn>
                <a:cxn ang="0">
                  <a:pos x="168" y="512"/>
                </a:cxn>
                <a:cxn ang="0">
                  <a:pos x="124" y="224"/>
                </a:cxn>
              </a:cxnLst>
              <a:rect l="0" t="0" r="r" b="b"/>
              <a:pathLst>
                <a:path w="790" h="732">
                  <a:moveTo>
                    <a:pt x="230" y="652"/>
                  </a:moveTo>
                  <a:lnTo>
                    <a:pt x="224" y="612"/>
                  </a:lnTo>
                  <a:lnTo>
                    <a:pt x="184" y="618"/>
                  </a:lnTo>
                  <a:lnTo>
                    <a:pt x="194" y="692"/>
                  </a:lnTo>
                  <a:lnTo>
                    <a:pt x="86" y="708"/>
                  </a:lnTo>
                  <a:lnTo>
                    <a:pt x="86" y="708"/>
                  </a:lnTo>
                  <a:lnTo>
                    <a:pt x="82" y="666"/>
                  </a:lnTo>
                  <a:lnTo>
                    <a:pt x="74" y="606"/>
                  </a:lnTo>
                  <a:lnTo>
                    <a:pt x="14" y="208"/>
                  </a:lnTo>
                  <a:lnTo>
                    <a:pt x="14" y="208"/>
                  </a:lnTo>
                  <a:lnTo>
                    <a:pt x="6" y="16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0" y="124"/>
                  </a:lnTo>
                  <a:lnTo>
                    <a:pt x="72" y="118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218" y="94"/>
                  </a:lnTo>
                  <a:lnTo>
                    <a:pt x="252" y="88"/>
                  </a:lnTo>
                  <a:lnTo>
                    <a:pt x="252" y="88"/>
                  </a:lnTo>
                  <a:lnTo>
                    <a:pt x="254" y="112"/>
                  </a:lnTo>
                  <a:lnTo>
                    <a:pt x="262" y="168"/>
                  </a:lnTo>
                  <a:lnTo>
                    <a:pt x="320" y="554"/>
                  </a:lnTo>
                  <a:lnTo>
                    <a:pt x="320" y="554"/>
                  </a:lnTo>
                  <a:lnTo>
                    <a:pt x="324" y="580"/>
                  </a:lnTo>
                  <a:lnTo>
                    <a:pt x="324" y="580"/>
                  </a:lnTo>
                  <a:lnTo>
                    <a:pt x="340" y="562"/>
                  </a:lnTo>
                  <a:lnTo>
                    <a:pt x="354" y="540"/>
                  </a:lnTo>
                  <a:lnTo>
                    <a:pt x="380" y="496"/>
                  </a:lnTo>
                  <a:lnTo>
                    <a:pt x="402" y="448"/>
                  </a:lnTo>
                  <a:lnTo>
                    <a:pt x="420" y="398"/>
                  </a:lnTo>
                  <a:lnTo>
                    <a:pt x="368" y="406"/>
                  </a:lnTo>
                  <a:lnTo>
                    <a:pt x="368" y="406"/>
                  </a:lnTo>
                  <a:lnTo>
                    <a:pt x="342" y="410"/>
                  </a:lnTo>
                  <a:lnTo>
                    <a:pt x="314" y="418"/>
                  </a:lnTo>
                  <a:lnTo>
                    <a:pt x="296" y="302"/>
                  </a:lnTo>
                  <a:lnTo>
                    <a:pt x="296" y="302"/>
                  </a:lnTo>
                  <a:lnTo>
                    <a:pt x="324" y="300"/>
                  </a:lnTo>
                  <a:lnTo>
                    <a:pt x="354" y="296"/>
                  </a:lnTo>
                  <a:lnTo>
                    <a:pt x="436" y="284"/>
                  </a:lnTo>
                  <a:lnTo>
                    <a:pt x="424" y="214"/>
                  </a:lnTo>
                  <a:lnTo>
                    <a:pt x="384" y="220"/>
                  </a:lnTo>
                  <a:lnTo>
                    <a:pt x="384" y="220"/>
                  </a:lnTo>
                  <a:lnTo>
                    <a:pt x="334" y="228"/>
                  </a:lnTo>
                  <a:lnTo>
                    <a:pt x="296" y="236"/>
                  </a:lnTo>
                  <a:lnTo>
                    <a:pt x="278" y="120"/>
                  </a:lnTo>
                  <a:lnTo>
                    <a:pt x="278" y="120"/>
                  </a:lnTo>
                  <a:lnTo>
                    <a:pt x="318" y="118"/>
                  </a:lnTo>
                  <a:lnTo>
                    <a:pt x="368" y="112"/>
                  </a:lnTo>
                  <a:lnTo>
                    <a:pt x="408" y="106"/>
                  </a:lnTo>
                  <a:lnTo>
                    <a:pt x="404" y="76"/>
                  </a:lnTo>
                  <a:lnTo>
                    <a:pt x="404" y="76"/>
                  </a:lnTo>
                  <a:lnTo>
                    <a:pt x="398" y="46"/>
                  </a:lnTo>
                  <a:lnTo>
                    <a:pt x="392" y="18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14" y="26"/>
                  </a:lnTo>
                  <a:lnTo>
                    <a:pt x="518" y="60"/>
                  </a:lnTo>
                  <a:lnTo>
                    <a:pt x="522" y="88"/>
                  </a:lnTo>
                  <a:lnTo>
                    <a:pt x="590" y="78"/>
                  </a:lnTo>
                  <a:lnTo>
                    <a:pt x="590" y="78"/>
                  </a:lnTo>
                  <a:lnTo>
                    <a:pt x="642" y="70"/>
                  </a:lnTo>
                  <a:lnTo>
                    <a:pt x="678" y="60"/>
                  </a:lnTo>
                  <a:lnTo>
                    <a:pt x="696" y="176"/>
                  </a:lnTo>
                  <a:lnTo>
                    <a:pt x="696" y="176"/>
                  </a:lnTo>
                  <a:lnTo>
                    <a:pt x="654" y="180"/>
                  </a:lnTo>
                  <a:lnTo>
                    <a:pt x="606" y="186"/>
                  </a:lnTo>
                  <a:lnTo>
                    <a:pt x="538" y="196"/>
                  </a:lnTo>
                  <a:lnTo>
                    <a:pt x="550" y="266"/>
                  </a:lnTo>
                  <a:lnTo>
                    <a:pt x="632" y="254"/>
                  </a:lnTo>
                  <a:lnTo>
                    <a:pt x="632" y="254"/>
                  </a:lnTo>
                  <a:lnTo>
                    <a:pt x="684" y="244"/>
                  </a:lnTo>
                  <a:lnTo>
                    <a:pt x="726" y="236"/>
                  </a:lnTo>
                  <a:lnTo>
                    <a:pt x="744" y="354"/>
                  </a:lnTo>
                  <a:lnTo>
                    <a:pt x="744" y="354"/>
                  </a:lnTo>
                  <a:lnTo>
                    <a:pt x="700" y="358"/>
                  </a:lnTo>
                  <a:lnTo>
                    <a:pt x="648" y="364"/>
                  </a:lnTo>
                  <a:lnTo>
                    <a:pt x="594" y="372"/>
                  </a:lnTo>
                  <a:lnTo>
                    <a:pt x="594" y="372"/>
                  </a:lnTo>
                  <a:lnTo>
                    <a:pt x="612" y="398"/>
                  </a:lnTo>
                  <a:lnTo>
                    <a:pt x="634" y="422"/>
                  </a:lnTo>
                  <a:lnTo>
                    <a:pt x="656" y="444"/>
                  </a:lnTo>
                  <a:lnTo>
                    <a:pt x="680" y="464"/>
                  </a:lnTo>
                  <a:lnTo>
                    <a:pt x="706" y="484"/>
                  </a:lnTo>
                  <a:lnTo>
                    <a:pt x="732" y="502"/>
                  </a:lnTo>
                  <a:lnTo>
                    <a:pt x="760" y="520"/>
                  </a:lnTo>
                  <a:lnTo>
                    <a:pt x="790" y="534"/>
                  </a:lnTo>
                  <a:lnTo>
                    <a:pt x="790" y="534"/>
                  </a:lnTo>
                  <a:lnTo>
                    <a:pt x="778" y="566"/>
                  </a:lnTo>
                  <a:lnTo>
                    <a:pt x="768" y="596"/>
                  </a:lnTo>
                  <a:lnTo>
                    <a:pt x="760" y="628"/>
                  </a:lnTo>
                  <a:lnTo>
                    <a:pt x="752" y="662"/>
                  </a:lnTo>
                  <a:lnTo>
                    <a:pt x="752" y="662"/>
                  </a:lnTo>
                  <a:lnTo>
                    <a:pt x="724" y="644"/>
                  </a:lnTo>
                  <a:lnTo>
                    <a:pt x="700" y="626"/>
                  </a:lnTo>
                  <a:lnTo>
                    <a:pt x="676" y="608"/>
                  </a:lnTo>
                  <a:lnTo>
                    <a:pt x="654" y="588"/>
                  </a:lnTo>
                  <a:lnTo>
                    <a:pt x="634" y="568"/>
                  </a:lnTo>
                  <a:lnTo>
                    <a:pt x="616" y="548"/>
                  </a:lnTo>
                  <a:lnTo>
                    <a:pt x="600" y="526"/>
                  </a:lnTo>
                  <a:lnTo>
                    <a:pt x="584" y="504"/>
                  </a:lnTo>
                  <a:lnTo>
                    <a:pt x="584" y="504"/>
                  </a:lnTo>
                  <a:lnTo>
                    <a:pt x="590" y="538"/>
                  </a:lnTo>
                  <a:lnTo>
                    <a:pt x="596" y="574"/>
                  </a:lnTo>
                  <a:lnTo>
                    <a:pt x="606" y="642"/>
                  </a:lnTo>
                  <a:lnTo>
                    <a:pt x="606" y="642"/>
                  </a:lnTo>
                  <a:lnTo>
                    <a:pt x="612" y="682"/>
                  </a:lnTo>
                  <a:lnTo>
                    <a:pt x="620" y="714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6" y="698"/>
                  </a:lnTo>
                  <a:lnTo>
                    <a:pt x="492" y="658"/>
                  </a:lnTo>
                  <a:lnTo>
                    <a:pt x="482" y="590"/>
                  </a:lnTo>
                  <a:lnTo>
                    <a:pt x="482" y="590"/>
                  </a:lnTo>
                  <a:lnTo>
                    <a:pt x="472" y="520"/>
                  </a:lnTo>
                  <a:lnTo>
                    <a:pt x="472" y="520"/>
                  </a:lnTo>
                  <a:lnTo>
                    <a:pt x="464" y="550"/>
                  </a:lnTo>
                  <a:lnTo>
                    <a:pt x="454" y="578"/>
                  </a:lnTo>
                  <a:lnTo>
                    <a:pt x="440" y="604"/>
                  </a:lnTo>
                  <a:lnTo>
                    <a:pt x="426" y="632"/>
                  </a:lnTo>
                  <a:lnTo>
                    <a:pt x="426" y="632"/>
                  </a:lnTo>
                  <a:lnTo>
                    <a:pt x="412" y="654"/>
                  </a:lnTo>
                  <a:lnTo>
                    <a:pt x="396" y="676"/>
                  </a:lnTo>
                  <a:lnTo>
                    <a:pt x="376" y="702"/>
                  </a:lnTo>
                  <a:lnTo>
                    <a:pt x="354" y="726"/>
                  </a:lnTo>
                  <a:lnTo>
                    <a:pt x="354" y="726"/>
                  </a:lnTo>
                  <a:lnTo>
                    <a:pt x="330" y="696"/>
                  </a:lnTo>
                  <a:lnTo>
                    <a:pt x="310" y="676"/>
                  </a:lnTo>
                  <a:lnTo>
                    <a:pt x="294" y="660"/>
                  </a:lnTo>
                  <a:lnTo>
                    <a:pt x="276" y="646"/>
                  </a:lnTo>
                  <a:lnTo>
                    <a:pt x="230" y="652"/>
                  </a:lnTo>
                  <a:close/>
                  <a:moveTo>
                    <a:pt x="168" y="512"/>
                  </a:moveTo>
                  <a:lnTo>
                    <a:pt x="208" y="506"/>
                  </a:lnTo>
                  <a:lnTo>
                    <a:pt x="164" y="218"/>
                  </a:lnTo>
                  <a:lnTo>
                    <a:pt x="124" y="224"/>
                  </a:lnTo>
                  <a:lnTo>
                    <a:pt x="168" y="512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0" name="Freeform 616"/>
            <p:cNvSpPr>
              <a:spLocks noEditPoints="1"/>
            </p:cNvSpPr>
            <p:nvPr/>
          </p:nvSpPr>
          <p:spPr bwMode="auto">
            <a:xfrm>
              <a:off x="3589337" y="1079500"/>
              <a:ext cx="1219200" cy="1244600"/>
            </a:xfrm>
            <a:custGeom>
              <a:avLst/>
              <a:gdLst/>
              <a:ahLst/>
              <a:cxnLst>
                <a:cxn ang="0">
                  <a:pos x="92" y="120"/>
                </a:cxn>
                <a:cxn ang="0">
                  <a:pos x="172" y="50"/>
                </a:cxn>
                <a:cxn ang="0">
                  <a:pos x="290" y="126"/>
                </a:cxn>
                <a:cxn ang="0">
                  <a:pos x="242" y="52"/>
                </a:cxn>
                <a:cxn ang="0">
                  <a:pos x="386" y="64"/>
                </a:cxn>
                <a:cxn ang="0">
                  <a:pos x="454" y="102"/>
                </a:cxn>
                <a:cxn ang="0">
                  <a:pos x="476" y="28"/>
                </a:cxn>
                <a:cxn ang="0">
                  <a:pos x="602" y="6"/>
                </a:cxn>
                <a:cxn ang="0">
                  <a:pos x="606" y="78"/>
                </a:cxn>
                <a:cxn ang="0">
                  <a:pos x="684" y="64"/>
                </a:cxn>
                <a:cxn ang="0">
                  <a:pos x="692" y="138"/>
                </a:cxn>
                <a:cxn ang="0">
                  <a:pos x="706" y="230"/>
                </a:cxn>
                <a:cxn ang="0">
                  <a:pos x="644" y="472"/>
                </a:cxn>
                <a:cxn ang="0">
                  <a:pos x="648" y="508"/>
                </a:cxn>
                <a:cxn ang="0">
                  <a:pos x="732" y="522"/>
                </a:cxn>
                <a:cxn ang="0">
                  <a:pos x="766" y="552"/>
                </a:cxn>
                <a:cxn ang="0">
                  <a:pos x="764" y="618"/>
                </a:cxn>
                <a:cxn ang="0">
                  <a:pos x="746" y="658"/>
                </a:cxn>
                <a:cxn ang="0">
                  <a:pos x="726" y="674"/>
                </a:cxn>
                <a:cxn ang="0">
                  <a:pos x="648" y="700"/>
                </a:cxn>
                <a:cxn ang="0">
                  <a:pos x="556" y="714"/>
                </a:cxn>
                <a:cxn ang="0">
                  <a:pos x="478" y="714"/>
                </a:cxn>
                <a:cxn ang="0">
                  <a:pos x="458" y="702"/>
                </a:cxn>
                <a:cxn ang="0">
                  <a:pos x="444" y="664"/>
                </a:cxn>
                <a:cxn ang="0">
                  <a:pos x="378" y="568"/>
                </a:cxn>
                <a:cxn ang="0">
                  <a:pos x="362" y="632"/>
                </a:cxn>
                <a:cxn ang="0">
                  <a:pos x="326" y="686"/>
                </a:cxn>
                <a:cxn ang="0">
                  <a:pos x="292" y="716"/>
                </a:cxn>
                <a:cxn ang="0">
                  <a:pos x="180" y="770"/>
                </a:cxn>
                <a:cxn ang="0">
                  <a:pos x="96" y="736"/>
                </a:cxn>
                <a:cxn ang="0">
                  <a:pos x="64" y="682"/>
                </a:cxn>
                <a:cxn ang="0">
                  <a:pos x="132" y="668"/>
                </a:cxn>
                <a:cxn ang="0">
                  <a:pos x="188" y="648"/>
                </a:cxn>
                <a:cxn ang="0">
                  <a:pos x="236" y="614"/>
                </a:cxn>
                <a:cxn ang="0">
                  <a:pos x="252" y="588"/>
                </a:cxn>
                <a:cxn ang="0">
                  <a:pos x="198" y="596"/>
                </a:cxn>
                <a:cxn ang="0">
                  <a:pos x="166" y="574"/>
                </a:cxn>
                <a:cxn ang="0">
                  <a:pos x="30" y="364"/>
                </a:cxn>
                <a:cxn ang="0">
                  <a:pos x="24" y="300"/>
                </a:cxn>
                <a:cxn ang="0">
                  <a:pos x="8" y="200"/>
                </a:cxn>
                <a:cxn ang="0">
                  <a:pos x="36" y="164"/>
                </a:cxn>
                <a:cxn ang="0">
                  <a:pos x="590" y="176"/>
                </a:cxn>
                <a:cxn ang="0">
                  <a:pos x="128" y="266"/>
                </a:cxn>
                <a:cxn ang="0">
                  <a:pos x="532" y="208"/>
                </a:cxn>
                <a:cxn ang="0">
                  <a:pos x="590" y="176"/>
                </a:cxn>
                <a:cxn ang="0">
                  <a:pos x="502" y="284"/>
                </a:cxn>
                <a:cxn ang="0">
                  <a:pos x="258" y="428"/>
                </a:cxn>
                <a:cxn ang="0">
                  <a:pos x="254" y="406"/>
                </a:cxn>
                <a:cxn ang="0">
                  <a:pos x="530" y="472"/>
                </a:cxn>
                <a:cxn ang="0">
                  <a:pos x="270" y="512"/>
                </a:cxn>
                <a:cxn ang="0">
                  <a:pos x="548" y="606"/>
                </a:cxn>
                <a:cxn ang="0">
                  <a:pos x="568" y="612"/>
                </a:cxn>
                <a:cxn ang="0">
                  <a:pos x="620" y="604"/>
                </a:cxn>
                <a:cxn ang="0">
                  <a:pos x="646" y="592"/>
                </a:cxn>
                <a:cxn ang="0">
                  <a:pos x="650" y="584"/>
                </a:cxn>
                <a:cxn ang="0">
                  <a:pos x="646" y="530"/>
                </a:cxn>
                <a:cxn ang="0">
                  <a:pos x="538" y="544"/>
                </a:cxn>
              </a:cxnLst>
              <a:rect l="0" t="0" r="r" b="b"/>
              <a:pathLst>
                <a:path w="768" h="784">
                  <a:moveTo>
                    <a:pt x="116" y="152"/>
                  </a:moveTo>
                  <a:lnTo>
                    <a:pt x="116" y="152"/>
                  </a:lnTo>
                  <a:lnTo>
                    <a:pt x="92" y="120"/>
                  </a:lnTo>
                  <a:lnTo>
                    <a:pt x="62" y="88"/>
                  </a:lnTo>
                  <a:lnTo>
                    <a:pt x="172" y="50"/>
                  </a:lnTo>
                  <a:lnTo>
                    <a:pt x="172" y="50"/>
                  </a:lnTo>
                  <a:lnTo>
                    <a:pt x="210" y="96"/>
                  </a:lnTo>
                  <a:lnTo>
                    <a:pt x="240" y="134"/>
                  </a:lnTo>
                  <a:lnTo>
                    <a:pt x="290" y="126"/>
                  </a:lnTo>
                  <a:lnTo>
                    <a:pt x="290" y="126"/>
                  </a:lnTo>
                  <a:lnTo>
                    <a:pt x="270" y="92"/>
                  </a:lnTo>
                  <a:lnTo>
                    <a:pt x="242" y="52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86" y="64"/>
                  </a:lnTo>
                  <a:lnTo>
                    <a:pt x="412" y="108"/>
                  </a:lnTo>
                  <a:lnTo>
                    <a:pt x="454" y="102"/>
                  </a:lnTo>
                  <a:lnTo>
                    <a:pt x="454" y="102"/>
                  </a:lnTo>
                  <a:lnTo>
                    <a:pt x="462" y="76"/>
                  </a:lnTo>
                  <a:lnTo>
                    <a:pt x="470" y="52"/>
                  </a:lnTo>
                  <a:lnTo>
                    <a:pt x="476" y="28"/>
                  </a:lnTo>
                  <a:lnTo>
                    <a:pt x="482" y="0"/>
                  </a:lnTo>
                  <a:lnTo>
                    <a:pt x="602" y="6"/>
                  </a:lnTo>
                  <a:lnTo>
                    <a:pt x="602" y="6"/>
                  </a:lnTo>
                  <a:lnTo>
                    <a:pt x="588" y="46"/>
                  </a:lnTo>
                  <a:lnTo>
                    <a:pt x="574" y="84"/>
                  </a:lnTo>
                  <a:lnTo>
                    <a:pt x="606" y="78"/>
                  </a:lnTo>
                  <a:lnTo>
                    <a:pt x="606" y="78"/>
                  </a:lnTo>
                  <a:lnTo>
                    <a:pt x="652" y="70"/>
                  </a:lnTo>
                  <a:lnTo>
                    <a:pt x="684" y="64"/>
                  </a:lnTo>
                  <a:lnTo>
                    <a:pt x="684" y="64"/>
                  </a:lnTo>
                  <a:lnTo>
                    <a:pt x="686" y="98"/>
                  </a:lnTo>
                  <a:lnTo>
                    <a:pt x="692" y="138"/>
                  </a:lnTo>
                  <a:lnTo>
                    <a:pt x="700" y="196"/>
                  </a:lnTo>
                  <a:lnTo>
                    <a:pt x="700" y="196"/>
                  </a:lnTo>
                  <a:lnTo>
                    <a:pt x="706" y="230"/>
                  </a:lnTo>
                  <a:lnTo>
                    <a:pt x="714" y="260"/>
                  </a:lnTo>
                  <a:lnTo>
                    <a:pt x="614" y="274"/>
                  </a:lnTo>
                  <a:lnTo>
                    <a:pt x="644" y="472"/>
                  </a:lnTo>
                  <a:lnTo>
                    <a:pt x="644" y="472"/>
                  </a:lnTo>
                  <a:lnTo>
                    <a:pt x="648" y="508"/>
                  </a:lnTo>
                  <a:lnTo>
                    <a:pt x="648" y="508"/>
                  </a:lnTo>
                  <a:lnTo>
                    <a:pt x="678" y="514"/>
                  </a:lnTo>
                  <a:lnTo>
                    <a:pt x="704" y="518"/>
                  </a:lnTo>
                  <a:lnTo>
                    <a:pt x="732" y="522"/>
                  </a:lnTo>
                  <a:lnTo>
                    <a:pt x="764" y="522"/>
                  </a:lnTo>
                  <a:lnTo>
                    <a:pt x="764" y="522"/>
                  </a:lnTo>
                  <a:lnTo>
                    <a:pt x="766" y="552"/>
                  </a:lnTo>
                  <a:lnTo>
                    <a:pt x="768" y="578"/>
                  </a:lnTo>
                  <a:lnTo>
                    <a:pt x="768" y="600"/>
                  </a:lnTo>
                  <a:lnTo>
                    <a:pt x="764" y="618"/>
                  </a:lnTo>
                  <a:lnTo>
                    <a:pt x="760" y="634"/>
                  </a:lnTo>
                  <a:lnTo>
                    <a:pt x="754" y="648"/>
                  </a:lnTo>
                  <a:lnTo>
                    <a:pt x="746" y="658"/>
                  </a:lnTo>
                  <a:lnTo>
                    <a:pt x="736" y="668"/>
                  </a:lnTo>
                  <a:lnTo>
                    <a:pt x="736" y="668"/>
                  </a:lnTo>
                  <a:lnTo>
                    <a:pt x="726" y="674"/>
                  </a:lnTo>
                  <a:lnTo>
                    <a:pt x="716" y="680"/>
                  </a:lnTo>
                  <a:lnTo>
                    <a:pt x="688" y="690"/>
                  </a:lnTo>
                  <a:lnTo>
                    <a:pt x="648" y="700"/>
                  </a:lnTo>
                  <a:lnTo>
                    <a:pt x="598" y="708"/>
                  </a:lnTo>
                  <a:lnTo>
                    <a:pt x="598" y="708"/>
                  </a:lnTo>
                  <a:lnTo>
                    <a:pt x="556" y="714"/>
                  </a:lnTo>
                  <a:lnTo>
                    <a:pt x="524" y="716"/>
                  </a:lnTo>
                  <a:lnTo>
                    <a:pt x="498" y="716"/>
                  </a:lnTo>
                  <a:lnTo>
                    <a:pt x="478" y="714"/>
                  </a:lnTo>
                  <a:lnTo>
                    <a:pt x="470" y="710"/>
                  </a:lnTo>
                  <a:lnTo>
                    <a:pt x="464" y="708"/>
                  </a:lnTo>
                  <a:lnTo>
                    <a:pt x="458" y="702"/>
                  </a:lnTo>
                  <a:lnTo>
                    <a:pt x="454" y="696"/>
                  </a:lnTo>
                  <a:lnTo>
                    <a:pt x="448" y="682"/>
                  </a:lnTo>
                  <a:lnTo>
                    <a:pt x="444" y="664"/>
                  </a:lnTo>
                  <a:lnTo>
                    <a:pt x="428" y="560"/>
                  </a:lnTo>
                  <a:lnTo>
                    <a:pt x="378" y="568"/>
                  </a:lnTo>
                  <a:lnTo>
                    <a:pt x="378" y="568"/>
                  </a:lnTo>
                  <a:lnTo>
                    <a:pt x="376" y="590"/>
                  </a:lnTo>
                  <a:lnTo>
                    <a:pt x="370" y="612"/>
                  </a:lnTo>
                  <a:lnTo>
                    <a:pt x="362" y="632"/>
                  </a:lnTo>
                  <a:lnTo>
                    <a:pt x="352" y="650"/>
                  </a:lnTo>
                  <a:lnTo>
                    <a:pt x="340" y="668"/>
                  </a:lnTo>
                  <a:lnTo>
                    <a:pt x="326" y="686"/>
                  </a:lnTo>
                  <a:lnTo>
                    <a:pt x="310" y="700"/>
                  </a:lnTo>
                  <a:lnTo>
                    <a:pt x="292" y="716"/>
                  </a:lnTo>
                  <a:lnTo>
                    <a:pt x="292" y="716"/>
                  </a:lnTo>
                  <a:lnTo>
                    <a:pt x="260" y="736"/>
                  </a:lnTo>
                  <a:lnTo>
                    <a:pt x="222" y="754"/>
                  </a:lnTo>
                  <a:lnTo>
                    <a:pt x="180" y="770"/>
                  </a:lnTo>
                  <a:lnTo>
                    <a:pt x="126" y="784"/>
                  </a:lnTo>
                  <a:lnTo>
                    <a:pt x="126" y="784"/>
                  </a:lnTo>
                  <a:lnTo>
                    <a:pt x="96" y="736"/>
                  </a:lnTo>
                  <a:lnTo>
                    <a:pt x="56" y="684"/>
                  </a:lnTo>
                  <a:lnTo>
                    <a:pt x="56" y="684"/>
                  </a:lnTo>
                  <a:lnTo>
                    <a:pt x="64" y="682"/>
                  </a:lnTo>
                  <a:lnTo>
                    <a:pt x="64" y="682"/>
                  </a:lnTo>
                  <a:lnTo>
                    <a:pt x="100" y="676"/>
                  </a:lnTo>
                  <a:lnTo>
                    <a:pt x="132" y="668"/>
                  </a:lnTo>
                  <a:lnTo>
                    <a:pt x="162" y="658"/>
                  </a:lnTo>
                  <a:lnTo>
                    <a:pt x="188" y="648"/>
                  </a:lnTo>
                  <a:lnTo>
                    <a:pt x="188" y="648"/>
                  </a:lnTo>
                  <a:lnTo>
                    <a:pt x="210" y="636"/>
                  </a:lnTo>
                  <a:lnTo>
                    <a:pt x="230" y="622"/>
                  </a:lnTo>
                  <a:lnTo>
                    <a:pt x="236" y="614"/>
                  </a:lnTo>
                  <a:lnTo>
                    <a:pt x="244" y="606"/>
                  </a:lnTo>
                  <a:lnTo>
                    <a:pt x="248" y="596"/>
                  </a:lnTo>
                  <a:lnTo>
                    <a:pt x="252" y="588"/>
                  </a:lnTo>
                  <a:lnTo>
                    <a:pt x="232" y="590"/>
                  </a:lnTo>
                  <a:lnTo>
                    <a:pt x="232" y="590"/>
                  </a:lnTo>
                  <a:lnTo>
                    <a:pt x="198" y="596"/>
                  </a:lnTo>
                  <a:lnTo>
                    <a:pt x="166" y="602"/>
                  </a:lnTo>
                  <a:lnTo>
                    <a:pt x="166" y="602"/>
                  </a:lnTo>
                  <a:lnTo>
                    <a:pt x="166" y="574"/>
                  </a:lnTo>
                  <a:lnTo>
                    <a:pt x="158" y="528"/>
                  </a:lnTo>
                  <a:lnTo>
                    <a:pt x="132" y="348"/>
                  </a:lnTo>
                  <a:lnTo>
                    <a:pt x="30" y="364"/>
                  </a:lnTo>
                  <a:lnTo>
                    <a:pt x="30" y="364"/>
                  </a:lnTo>
                  <a:lnTo>
                    <a:pt x="26" y="328"/>
                  </a:lnTo>
                  <a:lnTo>
                    <a:pt x="24" y="300"/>
                  </a:lnTo>
                  <a:lnTo>
                    <a:pt x="14" y="240"/>
                  </a:lnTo>
                  <a:lnTo>
                    <a:pt x="14" y="240"/>
                  </a:lnTo>
                  <a:lnTo>
                    <a:pt x="8" y="20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36" y="164"/>
                  </a:lnTo>
                  <a:lnTo>
                    <a:pt x="78" y="158"/>
                  </a:lnTo>
                  <a:lnTo>
                    <a:pt x="116" y="152"/>
                  </a:lnTo>
                  <a:close/>
                  <a:moveTo>
                    <a:pt x="590" y="176"/>
                  </a:moveTo>
                  <a:lnTo>
                    <a:pt x="124" y="246"/>
                  </a:lnTo>
                  <a:lnTo>
                    <a:pt x="128" y="266"/>
                  </a:lnTo>
                  <a:lnTo>
                    <a:pt x="128" y="266"/>
                  </a:lnTo>
                  <a:lnTo>
                    <a:pt x="158" y="264"/>
                  </a:lnTo>
                  <a:lnTo>
                    <a:pt x="190" y="258"/>
                  </a:lnTo>
                  <a:lnTo>
                    <a:pt x="532" y="208"/>
                  </a:lnTo>
                  <a:lnTo>
                    <a:pt x="532" y="208"/>
                  </a:lnTo>
                  <a:lnTo>
                    <a:pt x="592" y="196"/>
                  </a:lnTo>
                  <a:lnTo>
                    <a:pt x="590" y="176"/>
                  </a:lnTo>
                  <a:close/>
                  <a:moveTo>
                    <a:pt x="244" y="344"/>
                  </a:moveTo>
                  <a:lnTo>
                    <a:pt x="504" y="306"/>
                  </a:lnTo>
                  <a:lnTo>
                    <a:pt x="502" y="284"/>
                  </a:lnTo>
                  <a:lnTo>
                    <a:pt x="242" y="322"/>
                  </a:lnTo>
                  <a:lnTo>
                    <a:pt x="244" y="344"/>
                  </a:lnTo>
                  <a:close/>
                  <a:moveTo>
                    <a:pt x="258" y="428"/>
                  </a:moveTo>
                  <a:lnTo>
                    <a:pt x="518" y="388"/>
                  </a:lnTo>
                  <a:lnTo>
                    <a:pt x="514" y="366"/>
                  </a:lnTo>
                  <a:lnTo>
                    <a:pt x="254" y="406"/>
                  </a:lnTo>
                  <a:lnTo>
                    <a:pt x="258" y="428"/>
                  </a:lnTo>
                  <a:close/>
                  <a:moveTo>
                    <a:pt x="270" y="512"/>
                  </a:moveTo>
                  <a:lnTo>
                    <a:pt x="530" y="472"/>
                  </a:lnTo>
                  <a:lnTo>
                    <a:pt x="526" y="450"/>
                  </a:lnTo>
                  <a:lnTo>
                    <a:pt x="266" y="488"/>
                  </a:lnTo>
                  <a:lnTo>
                    <a:pt x="270" y="512"/>
                  </a:lnTo>
                  <a:close/>
                  <a:moveTo>
                    <a:pt x="544" y="596"/>
                  </a:moveTo>
                  <a:lnTo>
                    <a:pt x="544" y="596"/>
                  </a:lnTo>
                  <a:lnTo>
                    <a:pt x="548" y="606"/>
                  </a:lnTo>
                  <a:lnTo>
                    <a:pt x="550" y="608"/>
                  </a:lnTo>
                  <a:lnTo>
                    <a:pt x="554" y="610"/>
                  </a:lnTo>
                  <a:lnTo>
                    <a:pt x="568" y="612"/>
                  </a:lnTo>
                  <a:lnTo>
                    <a:pt x="592" y="608"/>
                  </a:lnTo>
                  <a:lnTo>
                    <a:pt x="592" y="608"/>
                  </a:lnTo>
                  <a:lnTo>
                    <a:pt x="620" y="604"/>
                  </a:lnTo>
                  <a:lnTo>
                    <a:pt x="636" y="598"/>
                  </a:lnTo>
                  <a:lnTo>
                    <a:pt x="642" y="596"/>
                  </a:lnTo>
                  <a:lnTo>
                    <a:pt x="646" y="592"/>
                  </a:lnTo>
                  <a:lnTo>
                    <a:pt x="648" y="588"/>
                  </a:lnTo>
                  <a:lnTo>
                    <a:pt x="650" y="584"/>
                  </a:lnTo>
                  <a:lnTo>
                    <a:pt x="650" y="584"/>
                  </a:lnTo>
                  <a:lnTo>
                    <a:pt x="650" y="562"/>
                  </a:lnTo>
                  <a:lnTo>
                    <a:pt x="646" y="530"/>
                  </a:lnTo>
                  <a:lnTo>
                    <a:pt x="646" y="530"/>
                  </a:lnTo>
                  <a:lnTo>
                    <a:pt x="626" y="532"/>
                  </a:lnTo>
                  <a:lnTo>
                    <a:pt x="600" y="534"/>
                  </a:lnTo>
                  <a:lnTo>
                    <a:pt x="538" y="544"/>
                  </a:lnTo>
                  <a:lnTo>
                    <a:pt x="544" y="596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3" name="Freeform 619"/>
            <p:cNvSpPr>
              <a:spLocks noEditPoints="1"/>
            </p:cNvSpPr>
            <p:nvPr/>
          </p:nvSpPr>
          <p:spPr bwMode="auto">
            <a:xfrm>
              <a:off x="4779963" y="892175"/>
              <a:ext cx="1190625" cy="1241425"/>
            </a:xfrm>
            <a:custGeom>
              <a:avLst/>
              <a:gdLst/>
              <a:ahLst/>
              <a:cxnLst>
                <a:cxn ang="0">
                  <a:pos x="260" y="134"/>
                </a:cxn>
                <a:cxn ang="0">
                  <a:pos x="226" y="242"/>
                </a:cxn>
                <a:cxn ang="0">
                  <a:pos x="274" y="380"/>
                </a:cxn>
                <a:cxn ang="0">
                  <a:pos x="302" y="520"/>
                </a:cxn>
                <a:cxn ang="0">
                  <a:pos x="314" y="660"/>
                </a:cxn>
                <a:cxn ang="0">
                  <a:pos x="294" y="726"/>
                </a:cxn>
                <a:cxn ang="0">
                  <a:pos x="246" y="760"/>
                </a:cxn>
                <a:cxn ang="0">
                  <a:pos x="184" y="774"/>
                </a:cxn>
                <a:cxn ang="0">
                  <a:pos x="114" y="726"/>
                </a:cxn>
                <a:cxn ang="0">
                  <a:pos x="136" y="668"/>
                </a:cxn>
                <a:cxn ang="0">
                  <a:pos x="184" y="662"/>
                </a:cxn>
                <a:cxn ang="0">
                  <a:pos x="200" y="638"/>
                </a:cxn>
                <a:cxn ang="0">
                  <a:pos x="186" y="500"/>
                </a:cxn>
                <a:cxn ang="0">
                  <a:pos x="122" y="588"/>
                </a:cxn>
                <a:cxn ang="0">
                  <a:pos x="70" y="558"/>
                </a:cxn>
                <a:cxn ang="0">
                  <a:pos x="72" y="478"/>
                </a:cxn>
                <a:cxn ang="0">
                  <a:pos x="154" y="362"/>
                </a:cxn>
                <a:cxn ang="0">
                  <a:pos x="102" y="346"/>
                </a:cxn>
                <a:cxn ang="0">
                  <a:pos x="34" y="326"/>
                </a:cxn>
                <a:cxn ang="0">
                  <a:pos x="36" y="250"/>
                </a:cxn>
                <a:cxn ang="0">
                  <a:pos x="38" y="176"/>
                </a:cxn>
                <a:cxn ang="0">
                  <a:pos x="140" y="124"/>
                </a:cxn>
                <a:cxn ang="0">
                  <a:pos x="178" y="48"/>
                </a:cxn>
                <a:cxn ang="0">
                  <a:pos x="272" y="112"/>
                </a:cxn>
                <a:cxn ang="0">
                  <a:pos x="408" y="80"/>
                </a:cxn>
                <a:cxn ang="0">
                  <a:pos x="520" y="0"/>
                </a:cxn>
                <a:cxn ang="0">
                  <a:pos x="526" y="76"/>
                </a:cxn>
                <a:cxn ang="0">
                  <a:pos x="696" y="48"/>
                </a:cxn>
                <a:cxn ang="0">
                  <a:pos x="708" y="150"/>
                </a:cxn>
                <a:cxn ang="0">
                  <a:pos x="646" y="238"/>
                </a:cxn>
                <a:cxn ang="0">
                  <a:pos x="732" y="248"/>
                </a:cxn>
                <a:cxn ang="0">
                  <a:pos x="664" y="368"/>
                </a:cxn>
                <a:cxn ang="0">
                  <a:pos x="702" y="632"/>
                </a:cxn>
                <a:cxn ang="0">
                  <a:pos x="682" y="678"/>
                </a:cxn>
                <a:cxn ang="0">
                  <a:pos x="642" y="700"/>
                </a:cxn>
                <a:cxn ang="0">
                  <a:pos x="540" y="722"/>
                </a:cxn>
                <a:cxn ang="0">
                  <a:pos x="490" y="694"/>
                </a:cxn>
                <a:cxn ang="0">
                  <a:pos x="456" y="618"/>
                </a:cxn>
                <a:cxn ang="0">
                  <a:pos x="566" y="608"/>
                </a:cxn>
                <a:cxn ang="0">
                  <a:pos x="580" y="588"/>
                </a:cxn>
                <a:cxn ang="0">
                  <a:pos x="336" y="418"/>
                </a:cxn>
                <a:cxn ang="0">
                  <a:pos x="318" y="312"/>
                </a:cxn>
                <a:cxn ang="0">
                  <a:pos x="532" y="264"/>
                </a:cxn>
                <a:cxn ang="0">
                  <a:pos x="596" y="172"/>
                </a:cxn>
                <a:cxn ang="0">
                  <a:pos x="282" y="292"/>
                </a:cxn>
                <a:cxn ang="0">
                  <a:pos x="448" y="616"/>
                </a:cxn>
                <a:cxn ang="0">
                  <a:pos x="366" y="518"/>
                </a:cxn>
                <a:cxn ang="0">
                  <a:pos x="442" y="440"/>
                </a:cxn>
                <a:cxn ang="0">
                  <a:pos x="448" y="616"/>
                </a:cxn>
              </a:cxnLst>
              <a:rect l="0" t="0" r="r" b="b"/>
              <a:pathLst>
                <a:path w="750" h="782">
                  <a:moveTo>
                    <a:pt x="268" y="182"/>
                  </a:moveTo>
                  <a:lnTo>
                    <a:pt x="268" y="182"/>
                  </a:lnTo>
                  <a:lnTo>
                    <a:pt x="260" y="134"/>
                  </a:lnTo>
                  <a:lnTo>
                    <a:pt x="260" y="134"/>
                  </a:lnTo>
                  <a:lnTo>
                    <a:pt x="234" y="178"/>
                  </a:lnTo>
                  <a:lnTo>
                    <a:pt x="210" y="214"/>
                  </a:lnTo>
                  <a:lnTo>
                    <a:pt x="210" y="214"/>
                  </a:lnTo>
                  <a:lnTo>
                    <a:pt x="226" y="242"/>
                  </a:lnTo>
                  <a:lnTo>
                    <a:pt x="240" y="272"/>
                  </a:lnTo>
                  <a:lnTo>
                    <a:pt x="252" y="306"/>
                  </a:lnTo>
                  <a:lnTo>
                    <a:pt x="264" y="340"/>
                  </a:lnTo>
                  <a:lnTo>
                    <a:pt x="274" y="380"/>
                  </a:lnTo>
                  <a:lnTo>
                    <a:pt x="284" y="422"/>
                  </a:lnTo>
                  <a:lnTo>
                    <a:pt x="294" y="468"/>
                  </a:lnTo>
                  <a:lnTo>
                    <a:pt x="302" y="520"/>
                  </a:lnTo>
                  <a:lnTo>
                    <a:pt x="302" y="520"/>
                  </a:lnTo>
                  <a:lnTo>
                    <a:pt x="310" y="586"/>
                  </a:lnTo>
                  <a:lnTo>
                    <a:pt x="312" y="614"/>
                  </a:lnTo>
                  <a:lnTo>
                    <a:pt x="314" y="638"/>
                  </a:lnTo>
                  <a:lnTo>
                    <a:pt x="314" y="660"/>
                  </a:lnTo>
                  <a:lnTo>
                    <a:pt x="310" y="680"/>
                  </a:lnTo>
                  <a:lnTo>
                    <a:pt x="308" y="698"/>
                  </a:lnTo>
                  <a:lnTo>
                    <a:pt x="302" y="712"/>
                  </a:lnTo>
                  <a:lnTo>
                    <a:pt x="294" y="726"/>
                  </a:lnTo>
                  <a:lnTo>
                    <a:pt x="286" y="736"/>
                  </a:lnTo>
                  <a:lnTo>
                    <a:pt x="274" y="746"/>
                  </a:lnTo>
                  <a:lnTo>
                    <a:pt x="260" y="754"/>
                  </a:lnTo>
                  <a:lnTo>
                    <a:pt x="246" y="760"/>
                  </a:lnTo>
                  <a:lnTo>
                    <a:pt x="228" y="766"/>
                  </a:lnTo>
                  <a:lnTo>
                    <a:pt x="208" y="770"/>
                  </a:lnTo>
                  <a:lnTo>
                    <a:pt x="184" y="774"/>
                  </a:lnTo>
                  <a:lnTo>
                    <a:pt x="184" y="774"/>
                  </a:lnTo>
                  <a:lnTo>
                    <a:pt x="130" y="782"/>
                  </a:lnTo>
                  <a:lnTo>
                    <a:pt x="130" y="782"/>
                  </a:lnTo>
                  <a:lnTo>
                    <a:pt x="122" y="752"/>
                  </a:lnTo>
                  <a:lnTo>
                    <a:pt x="114" y="726"/>
                  </a:lnTo>
                  <a:lnTo>
                    <a:pt x="104" y="700"/>
                  </a:lnTo>
                  <a:lnTo>
                    <a:pt x="88" y="670"/>
                  </a:lnTo>
                  <a:lnTo>
                    <a:pt x="88" y="670"/>
                  </a:lnTo>
                  <a:lnTo>
                    <a:pt x="136" y="668"/>
                  </a:lnTo>
                  <a:lnTo>
                    <a:pt x="166" y="666"/>
                  </a:lnTo>
                  <a:lnTo>
                    <a:pt x="166" y="666"/>
                  </a:lnTo>
                  <a:lnTo>
                    <a:pt x="176" y="664"/>
                  </a:lnTo>
                  <a:lnTo>
                    <a:pt x="184" y="662"/>
                  </a:lnTo>
                  <a:lnTo>
                    <a:pt x="190" y="658"/>
                  </a:lnTo>
                  <a:lnTo>
                    <a:pt x="194" y="652"/>
                  </a:lnTo>
                  <a:lnTo>
                    <a:pt x="198" y="646"/>
                  </a:lnTo>
                  <a:lnTo>
                    <a:pt x="200" y="638"/>
                  </a:lnTo>
                  <a:lnTo>
                    <a:pt x="202" y="616"/>
                  </a:lnTo>
                  <a:lnTo>
                    <a:pt x="202" y="616"/>
                  </a:lnTo>
                  <a:lnTo>
                    <a:pt x="196" y="574"/>
                  </a:lnTo>
                  <a:lnTo>
                    <a:pt x="186" y="500"/>
                  </a:lnTo>
                  <a:lnTo>
                    <a:pt x="186" y="500"/>
                  </a:lnTo>
                  <a:lnTo>
                    <a:pt x="168" y="530"/>
                  </a:lnTo>
                  <a:lnTo>
                    <a:pt x="146" y="560"/>
                  </a:lnTo>
                  <a:lnTo>
                    <a:pt x="122" y="588"/>
                  </a:lnTo>
                  <a:lnTo>
                    <a:pt x="98" y="616"/>
                  </a:lnTo>
                  <a:lnTo>
                    <a:pt x="98" y="616"/>
                  </a:lnTo>
                  <a:lnTo>
                    <a:pt x="84" y="584"/>
                  </a:lnTo>
                  <a:lnTo>
                    <a:pt x="70" y="558"/>
                  </a:lnTo>
                  <a:lnTo>
                    <a:pt x="56" y="534"/>
                  </a:lnTo>
                  <a:lnTo>
                    <a:pt x="38" y="510"/>
                  </a:lnTo>
                  <a:lnTo>
                    <a:pt x="38" y="510"/>
                  </a:lnTo>
                  <a:lnTo>
                    <a:pt x="72" y="478"/>
                  </a:lnTo>
                  <a:lnTo>
                    <a:pt x="102" y="442"/>
                  </a:lnTo>
                  <a:lnTo>
                    <a:pt x="128" y="404"/>
                  </a:lnTo>
                  <a:lnTo>
                    <a:pt x="154" y="362"/>
                  </a:lnTo>
                  <a:lnTo>
                    <a:pt x="154" y="362"/>
                  </a:lnTo>
                  <a:lnTo>
                    <a:pt x="146" y="336"/>
                  </a:lnTo>
                  <a:lnTo>
                    <a:pt x="134" y="312"/>
                  </a:lnTo>
                  <a:lnTo>
                    <a:pt x="134" y="312"/>
                  </a:lnTo>
                  <a:lnTo>
                    <a:pt x="102" y="346"/>
                  </a:lnTo>
                  <a:lnTo>
                    <a:pt x="66" y="380"/>
                  </a:lnTo>
                  <a:lnTo>
                    <a:pt x="66" y="380"/>
                  </a:lnTo>
                  <a:lnTo>
                    <a:pt x="50" y="350"/>
                  </a:lnTo>
                  <a:lnTo>
                    <a:pt x="34" y="326"/>
                  </a:lnTo>
                  <a:lnTo>
                    <a:pt x="18" y="304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36" y="250"/>
                  </a:lnTo>
                  <a:lnTo>
                    <a:pt x="72" y="212"/>
                  </a:lnTo>
                  <a:lnTo>
                    <a:pt x="72" y="212"/>
                  </a:lnTo>
                  <a:lnTo>
                    <a:pt x="54" y="194"/>
                  </a:lnTo>
                  <a:lnTo>
                    <a:pt x="38" y="176"/>
                  </a:lnTo>
                  <a:lnTo>
                    <a:pt x="20" y="162"/>
                  </a:lnTo>
                  <a:lnTo>
                    <a:pt x="2" y="148"/>
                  </a:lnTo>
                  <a:lnTo>
                    <a:pt x="84" y="72"/>
                  </a:lnTo>
                  <a:lnTo>
                    <a:pt x="140" y="124"/>
                  </a:lnTo>
                  <a:lnTo>
                    <a:pt x="140" y="124"/>
                  </a:lnTo>
                  <a:lnTo>
                    <a:pt x="152" y="104"/>
                  </a:lnTo>
                  <a:lnTo>
                    <a:pt x="162" y="86"/>
                  </a:lnTo>
                  <a:lnTo>
                    <a:pt x="178" y="48"/>
                  </a:lnTo>
                  <a:lnTo>
                    <a:pt x="280" y="100"/>
                  </a:lnTo>
                  <a:lnTo>
                    <a:pt x="280" y="100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302" y="110"/>
                  </a:lnTo>
                  <a:lnTo>
                    <a:pt x="338" y="104"/>
                  </a:lnTo>
                  <a:lnTo>
                    <a:pt x="410" y="94"/>
                  </a:lnTo>
                  <a:lnTo>
                    <a:pt x="408" y="80"/>
                  </a:lnTo>
                  <a:lnTo>
                    <a:pt x="408" y="80"/>
                  </a:lnTo>
                  <a:lnTo>
                    <a:pt x="402" y="46"/>
                  </a:lnTo>
                  <a:lnTo>
                    <a:pt x="394" y="20"/>
                  </a:lnTo>
                  <a:lnTo>
                    <a:pt x="520" y="0"/>
                  </a:lnTo>
                  <a:lnTo>
                    <a:pt x="520" y="0"/>
                  </a:lnTo>
                  <a:lnTo>
                    <a:pt x="520" y="28"/>
                  </a:lnTo>
                  <a:lnTo>
                    <a:pt x="524" y="60"/>
                  </a:lnTo>
                  <a:lnTo>
                    <a:pt x="526" y="76"/>
                  </a:lnTo>
                  <a:lnTo>
                    <a:pt x="610" y="64"/>
                  </a:lnTo>
                  <a:lnTo>
                    <a:pt x="610" y="64"/>
                  </a:lnTo>
                  <a:lnTo>
                    <a:pt x="660" y="56"/>
                  </a:lnTo>
                  <a:lnTo>
                    <a:pt x="696" y="48"/>
                  </a:lnTo>
                  <a:lnTo>
                    <a:pt x="696" y="48"/>
                  </a:lnTo>
                  <a:lnTo>
                    <a:pt x="698" y="78"/>
                  </a:lnTo>
                  <a:lnTo>
                    <a:pt x="702" y="116"/>
                  </a:lnTo>
                  <a:lnTo>
                    <a:pt x="708" y="150"/>
                  </a:lnTo>
                  <a:lnTo>
                    <a:pt x="708" y="150"/>
                  </a:lnTo>
                  <a:lnTo>
                    <a:pt x="716" y="196"/>
                  </a:lnTo>
                  <a:lnTo>
                    <a:pt x="722" y="226"/>
                  </a:lnTo>
                  <a:lnTo>
                    <a:pt x="646" y="238"/>
                  </a:lnTo>
                  <a:lnTo>
                    <a:pt x="648" y="264"/>
                  </a:lnTo>
                  <a:lnTo>
                    <a:pt x="648" y="264"/>
                  </a:lnTo>
                  <a:lnTo>
                    <a:pt x="700" y="256"/>
                  </a:lnTo>
                  <a:lnTo>
                    <a:pt x="732" y="248"/>
                  </a:lnTo>
                  <a:lnTo>
                    <a:pt x="750" y="358"/>
                  </a:lnTo>
                  <a:lnTo>
                    <a:pt x="750" y="358"/>
                  </a:lnTo>
                  <a:lnTo>
                    <a:pt x="714" y="360"/>
                  </a:lnTo>
                  <a:lnTo>
                    <a:pt x="664" y="368"/>
                  </a:lnTo>
                  <a:lnTo>
                    <a:pt x="700" y="600"/>
                  </a:lnTo>
                  <a:lnTo>
                    <a:pt x="700" y="600"/>
                  </a:lnTo>
                  <a:lnTo>
                    <a:pt x="702" y="618"/>
                  </a:lnTo>
                  <a:lnTo>
                    <a:pt x="702" y="632"/>
                  </a:lnTo>
                  <a:lnTo>
                    <a:pt x="700" y="646"/>
                  </a:lnTo>
                  <a:lnTo>
                    <a:pt x="696" y="658"/>
                  </a:lnTo>
                  <a:lnTo>
                    <a:pt x="690" y="668"/>
                  </a:lnTo>
                  <a:lnTo>
                    <a:pt x="682" y="678"/>
                  </a:lnTo>
                  <a:lnTo>
                    <a:pt x="674" y="686"/>
                  </a:lnTo>
                  <a:lnTo>
                    <a:pt x="660" y="692"/>
                  </a:lnTo>
                  <a:lnTo>
                    <a:pt x="660" y="692"/>
                  </a:lnTo>
                  <a:lnTo>
                    <a:pt x="642" y="700"/>
                  </a:lnTo>
                  <a:lnTo>
                    <a:pt x="620" y="708"/>
                  </a:lnTo>
                  <a:lnTo>
                    <a:pt x="588" y="714"/>
                  </a:lnTo>
                  <a:lnTo>
                    <a:pt x="540" y="722"/>
                  </a:lnTo>
                  <a:lnTo>
                    <a:pt x="540" y="722"/>
                  </a:lnTo>
                  <a:lnTo>
                    <a:pt x="520" y="724"/>
                  </a:lnTo>
                  <a:lnTo>
                    <a:pt x="498" y="726"/>
                  </a:lnTo>
                  <a:lnTo>
                    <a:pt x="498" y="726"/>
                  </a:lnTo>
                  <a:lnTo>
                    <a:pt x="490" y="694"/>
                  </a:lnTo>
                  <a:lnTo>
                    <a:pt x="480" y="668"/>
                  </a:lnTo>
                  <a:lnTo>
                    <a:pt x="470" y="644"/>
                  </a:lnTo>
                  <a:lnTo>
                    <a:pt x="456" y="618"/>
                  </a:lnTo>
                  <a:lnTo>
                    <a:pt x="456" y="618"/>
                  </a:lnTo>
                  <a:lnTo>
                    <a:pt x="508" y="616"/>
                  </a:lnTo>
                  <a:lnTo>
                    <a:pt x="550" y="612"/>
                  </a:lnTo>
                  <a:lnTo>
                    <a:pt x="550" y="612"/>
                  </a:lnTo>
                  <a:lnTo>
                    <a:pt x="566" y="608"/>
                  </a:lnTo>
                  <a:lnTo>
                    <a:pt x="576" y="604"/>
                  </a:lnTo>
                  <a:lnTo>
                    <a:pt x="578" y="602"/>
                  </a:lnTo>
                  <a:lnTo>
                    <a:pt x="580" y="598"/>
                  </a:lnTo>
                  <a:lnTo>
                    <a:pt x="580" y="588"/>
                  </a:lnTo>
                  <a:lnTo>
                    <a:pt x="550" y="384"/>
                  </a:lnTo>
                  <a:lnTo>
                    <a:pt x="388" y="410"/>
                  </a:lnTo>
                  <a:lnTo>
                    <a:pt x="388" y="410"/>
                  </a:lnTo>
                  <a:lnTo>
                    <a:pt x="336" y="418"/>
                  </a:lnTo>
                  <a:lnTo>
                    <a:pt x="298" y="426"/>
                  </a:lnTo>
                  <a:lnTo>
                    <a:pt x="282" y="316"/>
                  </a:lnTo>
                  <a:lnTo>
                    <a:pt x="282" y="316"/>
                  </a:lnTo>
                  <a:lnTo>
                    <a:pt x="318" y="312"/>
                  </a:lnTo>
                  <a:lnTo>
                    <a:pt x="372" y="306"/>
                  </a:lnTo>
                  <a:lnTo>
                    <a:pt x="534" y="282"/>
                  </a:lnTo>
                  <a:lnTo>
                    <a:pt x="532" y="264"/>
                  </a:lnTo>
                  <a:lnTo>
                    <a:pt x="532" y="264"/>
                  </a:lnTo>
                  <a:lnTo>
                    <a:pt x="526" y="230"/>
                  </a:lnTo>
                  <a:lnTo>
                    <a:pt x="518" y="206"/>
                  </a:lnTo>
                  <a:lnTo>
                    <a:pt x="598" y="194"/>
                  </a:lnTo>
                  <a:lnTo>
                    <a:pt x="596" y="172"/>
                  </a:lnTo>
                  <a:lnTo>
                    <a:pt x="382" y="204"/>
                  </a:lnTo>
                  <a:lnTo>
                    <a:pt x="394" y="276"/>
                  </a:lnTo>
                  <a:lnTo>
                    <a:pt x="282" y="292"/>
                  </a:lnTo>
                  <a:lnTo>
                    <a:pt x="282" y="292"/>
                  </a:lnTo>
                  <a:lnTo>
                    <a:pt x="280" y="268"/>
                  </a:lnTo>
                  <a:lnTo>
                    <a:pt x="274" y="218"/>
                  </a:lnTo>
                  <a:lnTo>
                    <a:pt x="268" y="182"/>
                  </a:lnTo>
                  <a:close/>
                  <a:moveTo>
                    <a:pt x="448" y="616"/>
                  </a:moveTo>
                  <a:lnTo>
                    <a:pt x="448" y="616"/>
                  </a:lnTo>
                  <a:lnTo>
                    <a:pt x="418" y="576"/>
                  </a:lnTo>
                  <a:lnTo>
                    <a:pt x="394" y="544"/>
                  </a:lnTo>
                  <a:lnTo>
                    <a:pt x="366" y="518"/>
                  </a:lnTo>
                  <a:lnTo>
                    <a:pt x="330" y="484"/>
                  </a:lnTo>
                  <a:lnTo>
                    <a:pt x="408" y="412"/>
                  </a:lnTo>
                  <a:lnTo>
                    <a:pt x="408" y="412"/>
                  </a:lnTo>
                  <a:lnTo>
                    <a:pt x="442" y="440"/>
                  </a:lnTo>
                  <a:lnTo>
                    <a:pt x="470" y="466"/>
                  </a:lnTo>
                  <a:lnTo>
                    <a:pt x="498" y="496"/>
                  </a:lnTo>
                  <a:lnTo>
                    <a:pt x="530" y="532"/>
                  </a:lnTo>
                  <a:lnTo>
                    <a:pt x="448" y="616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6" name="Freeform 622"/>
            <p:cNvSpPr>
              <a:spLocks/>
            </p:cNvSpPr>
            <p:nvPr/>
          </p:nvSpPr>
          <p:spPr bwMode="auto">
            <a:xfrm>
              <a:off x="6154738" y="809625"/>
              <a:ext cx="873125" cy="1092200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130" y="64"/>
                </a:cxn>
                <a:cxn ang="0">
                  <a:pos x="128" y="166"/>
                </a:cxn>
                <a:cxn ang="0">
                  <a:pos x="142" y="132"/>
                </a:cxn>
                <a:cxn ang="0">
                  <a:pos x="178" y="76"/>
                </a:cxn>
                <a:cxn ang="0">
                  <a:pos x="220" y="38"/>
                </a:cxn>
                <a:cxn ang="0">
                  <a:pos x="272" y="12"/>
                </a:cxn>
                <a:cxn ang="0">
                  <a:pos x="300" y="6"/>
                </a:cxn>
                <a:cxn ang="0">
                  <a:pos x="340" y="6"/>
                </a:cxn>
                <a:cxn ang="0">
                  <a:pos x="378" y="14"/>
                </a:cxn>
                <a:cxn ang="0">
                  <a:pos x="416" y="30"/>
                </a:cxn>
                <a:cxn ang="0">
                  <a:pos x="448" y="54"/>
                </a:cxn>
                <a:cxn ang="0">
                  <a:pos x="466" y="74"/>
                </a:cxn>
                <a:cxn ang="0">
                  <a:pos x="498" y="116"/>
                </a:cxn>
                <a:cxn ang="0">
                  <a:pos x="522" y="166"/>
                </a:cxn>
                <a:cxn ang="0">
                  <a:pos x="538" y="224"/>
                </a:cxn>
                <a:cxn ang="0">
                  <a:pos x="544" y="256"/>
                </a:cxn>
                <a:cxn ang="0">
                  <a:pos x="550" y="344"/>
                </a:cxn>
                <a:cxn ang="0">
                  <a:pos x="540" y="424"/>
                </a:cxn>
                <a:cxn ang="0">
                  <a:pos x="512" y="492"/>
                </a:cxn>
                <a:cxn ang="0">
                  <a:pos x="470" y="552"/>
                </a:cxn>
                <a:cxn ang="0">
                  <a:pos x="454" y="566"/>
                </a:cxn>
                <a:cxn ang="0">
                  <a:pos x="420" y="596"/>
                </a:cxn>
                <a:cxn ang="0">
                  <a:pos x="378" y="622"/>
                </a:cxn>
                <a:cxn ang="0">
                  <a:pos x="332" y="646"/>
                </a:cxn>
                <a:cxn ang="0">
                  <a:pos x="308" y="656"/>
                </a:cxn>
                <a:cxn ang="0">
                  <a:pos x="222" y="688"/>
                </a:cxn>
                <a:cxn ang="0">
                  <a:pos x="204" y="652"/>
                </a:cxn>
                <a:cxn ang="0">
                  <a:pos x="166" y="598"/>
                </a:cxn>
                <a:cxn ang="0">
                  <a:pos x="140" y="568"/>
                </a:cxn>
                <a:cxn ang="0">
                  <a:pos x="216" y="548"/>
                </a:cxn>
                <a:cxn ang="0">
                  <a:pos x="278" y="524"/>
                </a:cxn>
                <a:cxn ang="0">
                  <a:pos x="328" y="498"/>
                </a:cxn>
                <a:cxn ang="0">
                  <a:pos x="366" y="464"/>
                </a:cxn>
                <a:cxn ang="0">
                  <a:pos x="392" y="426"/>
                </a:cxn>
                <a:cxn ang="0">
                  <a:pos x="408" y="382"/>
                </a:cxn>
                <a:cxn ang="0">
                  <a:pos x="414" y="330"/>
                </a:cxn>
                <a:cxn ang="0">
                  <a:pos x="410" y="272"/>
                </a:cxn>
                <a:cxn ang="0">
                  <a:pos x="402" y="240"/>
                </a:cxn>
                <a:cxn ang="0">
                  <a:pos x="384" y="186"/>
                </a:cxn>
                <a:cxn ang="0">
                  <a:pos x="356" y="152"/>
                </a:cxn>
                <a:cxn ang="0">
                  <a:pos x="340" y="142"/>
                </a:cxn>
                <a:cxn ang="0">
                  <a:pos x="322" y="138"/>
                </a:cxn>
                <a:cxn ang="0">
                  <a:pos x="302" y="138"/>
                </a:cxn>
                <a:cxn ang="0">
                  <a:pos x="292" y="140"/>
                </a:cxn>
                <a:cxn ang="0">
                  <a:pos x="272" y="148"/>
                </a:cxn>
                <a:cxn ang="0">
                  <a:pos x="246" y="172"/>
                </a:cxn>
                <a:cxn ang="0">
                  <a:pos x="228" y="194"/>
                </a:cxn>
                <a:cxn ang="0">
                  <a:pos x="202" y="238"/>
                </a:cxn>
                <a:cxn ang="0">
                  <a:pos x="184" y="284"/>
                </a:cxn>
                <a:cxn ang="0">
                  <a:pos x="174" y="334"/>
                </a:cxn>
                <a:cxn ang="0">
                  <a:pos x="170" y="384"/>
                </a:cxn>
                <a:cxn ang="0">
                  <a:pos x="172" y="408"/>
                </a:cxn>
                <a:cxn ang="0">
                  <a:pos x="48" y="466"/>
                </a:cxn>
                <a:cxn ang="0">
                  <a:pos x="48" y="454"/>
                </a:cxn>
                <a:cxn ang="0">
                  <a:pos x="46" y="438"/>
                </a:cxn>
                <a:cxn ang="0">
                  <a:pos x="36" y="388"/>
                </a:cxn>
                <a:cxn ang="0">
                  <a:pos x="28" y="342"/>
                </a:cxn>
                <a:cxn ang="0">
                  <a:pos x="12" y="206"/>
                </a:cxn>
                <a:cxn ang="0">
                  <a:pos x="4" y="62"/>
                </a:cxn>
                <a:cxn ang="0">
                  <a:pos x="2" y="38"/>
                </a:cxn>
                <a:cxn ang="0">
                  <a:pos x="0" y="20"/>
                </a:cxn>
                <a:cxn ang="0">
                  <a:pos x="136" y="0"/>
                </a:cxn>
              </a:cxnLst>
              <a:rect l="0" t="0" r="r" b="b"/>
              <a:pathLst>
                <a:path w="550" h="688">
                  <a:moveTo>
                    <a:pt x="136" y="0"/>
                  </a:moveTo>
                  <a:lnTo>
                    <a:pt x="136" y="0"/>
                  </a:lnTo>
                  <a:lnTo>
                    <a:pt x="132" y="28"/>
                  </a:lnTo>
                  <a:lnTo>
                    <a:pt x="130" y="64"/>
                  </a:lnTo>
                  <a:lnTo>
                    <a:pt x="128" y="110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42" y="132"/>
                  </a:lnTo>
                  <a:lnTo>
                    <a:pt x="160" y="102"/>
                  </a:lnTo>
                  <a:lnTo>
                    <a:pt x="178" y="76"/>
                  </a:lnTo>
                  <a:lnTo>
                    <a:pt x="198" y="56"/>
                  </a:lnTo>
                  <a:lnTo>
                    <a:pt x="220" y="38"/>
                  </a:lnTo>
                  <a:lnTo>
                    <a:pt x="244" y="24"/>
                  </a:lnTo>
                  <a:lnTo>
                    <a:pt x="272" y="12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20" y="4"/>
                  </a:lnTo>
                  <a:lnTo>
                    <a:pt x="340" y="6"/>
                  </a:lnTo>
                  <a:lnTo>
                    <a:pt x="360" y="8"/>
                  </a:lnTo>
                  <a:lnTo>
                    <a:pt x="378" y="14"/>
                  </a:lnTo>
                  <a:lnTo>
                    <a:pt x="398" y="20"/>
                  </a:lnTo>
                  <a:lnTo>
                    <a:pt x="416" y="30"/>
                  </a:lnTo>
                  <a:lnTo>
                    <a:pt x="432" y="42"/>
                  </a:lnTo>
                  <a:lnTo>
                    <a:pt x="448" y="54"/>
                  </a:lnTo>
                  <a:lnTo>
                    <a:pt x="448" y="54"/>
                  </a:lnTo>
                  <a:lnTo>
                    <a:pt x="466" y="74"/>
                  </a:lnTo>
                  <a:lnTo>
                    <a:pt x="482" y="94"/>
                  </a:lnTo>
                  <a:lnTo>
                    <a:pt x="498" y="116"/>
                  </a:lnTo>
                  <a:lnTo>
                    <a:pt x="510" y="140"/>
                  </a:lnTo>
                  <a:lnTo>
                    <a:pt x="522" y="166"/>
                  </a:lnTo>
                  <a:lnTo>
                    <a:pt x="530" y="194"/>
                  </a:lnTo>
                  <a:lnTo>
                    <a:pt x="538" y="224"/>
                  </a:lnTo>
                  <a:lnTo>
                    <a:pt x="544" y="256"/>
                  </a:lnTo>
                  <a:lnTo>
                    <a:pt x="544" y="256"/>
                  </a:lnTo>
                  <a:lnTo>
                    <a:pt x="548" y="302"/>
                  </a:lnTo>
                  <a:lnTo>
                    <a:pt x="550" y="344"/>
                  </a:lnTo>
                  <a:lnTo>
                    <a:pt x="546" y="386"/>
                  </a:lnTo>
                  <a:lnTo>
                    <a:pt x="540" y="424"/>
                  </a:lnTo>
                  <a:lnTo>
                    <a:pt x="528" y="460"/>
                  </a:lnTo>
                  <a:lnTo>
                    <a:pt x="512" y="492"/>
                  </a:lnTo>
                  <a:lnTo>
                    <a:pt x="494" y="524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54" y="566"/>
                  </a:lnTo>
                  <a:lnTo>
                    <a:pt x="438" y="582"/>
                  </a:lnTo>
                  <a:lnTo>
                    <a:pt x="420" y="596"/>
                  </a:lnTo>
                  <a:lnTo>
                    <a:pt x="400" y="610"/>
                  </a:lnTo>
                  <a:lnTo>
                    <a:pt x="378" y="622"/>
                  </a:lnTo>
                  <a:lnTo>
                    <a:pt x="356" y="634"/>
                  </a:lnTo>
                  <a:lnTo>
                    <a:pt x="332" y="646"/>
                  </a:lnTo>
                  <a:lnTo>
                    <a:pt x="308" y="656"/>
                  </a:lnTo>
                  <a:lnTo>
                    <a:pt x="308" y="656"/>
                  </a:lnTo>
                  <a:lnTo>
                    <a:pt x="272" y="672"/>
                  </a:lnTo>
                  <a:lnTo>
                    <a:pt x="222" y="688"/>
                  </a:lnTo>
                  <a:lnTo>
                    <a:pt x="222" y="688"/>
                  </a:lnTo>
                  <a:lnTo>
                    <a:pt x="204" y="652"/>
                  </a:lnTo>
                  <a:lnTo>
                    <a:pt x="186" y="624"/>
                  </a:lnTo>
                  <a:lnTo>
                    <a:pt x="166" y="598"/>
                  </a:lnTo>
                  <a:lnTo>
                    <a:pt x="140" y="568"/>
                  </a:lnTo>
                  <a:lnTo>
                    <a:pt x="140" y="568"/>
                  </a:lnTo>
                  <a:lnTo>
                    <a:pt x="180" y="558"/>
                  </a:lnTo>
                  <a:lnTo>
                    <a:pt x="216" y="548"/>
                  </a:lnTo>
                  <a:lnTo>
                    <a:pt x="248" y="538"/>
                  </a:lnTo>
                  <a:lnTo>
                    <a:pt x="278" y="524"/>
                  </a:lnTo>
                  <a:lnTo>
                    <a:pt x="304" y="512"/>
                  </a:lnTo>
                  <a:lnTo>
                    <a:pt x="328" y="498"/>
                  </a:lnTo>
                  <a:lnTo>
                    <a:pt x="348" y="482"/>
                  </a:lnTo>
                  <a:lnTo>
                    <a:pt x="366" y="464"/>
                  </a:lnTo>
                  <a:lnTo>
                    <a:pt x="380" y="446"/>
                  </a:lnTo>
                  <a:lnTo>
                    <a:pt x="392" y="426"/>
                  </a:lnTo>
                  <a:lnTo>
                    <a:pt x="402" y="404"/>
                  </a:lnTo>
                  <a:lnTo>
                    <a:pt x="408" y="382"/>
                  </a:lnTo>
                  <a:lnTo>
                    <a:pt x="412" y="356"/>
                  </a:lnTo>
                  <a:lnTo>
                    <a:pt x="414" y="330"/>
                  </a:lnTo>
                  <a:lnTo>
                    <a:pt x="412" y="302"/>
                  </a:lnTo>
                  <a:lnTo>
                    <a:pt x="410" y="272"/>
                  </a:lnTo>
                  <a:lnTo>
                    <a:pt x="410" y="272"/>
                  </a:lnTo>
                  <a:lnTo>
                    <a:pt x="402" y="240"/>
                  </a:lnTo>
                  <a:lnTo>
                    <a:pt x="394" y="210"/>
                  </a:lnTo>
                  <a:lnTo>
                    <a:pt x="384" y="186"/>
                  </a:lnTo>
                  <a:lnTo>
                    <a:pt x="370" y="166"/>
                  </a:lnTo>
                  <a:lnTo>
                    <a:pt x="356" y="152"/>
                  </a:lnTo>
                  <a:lnTo>
                    <a:pt x="348" y="146"/>
                  </a:lnTo>
                  <a:lnTo>
                    <a:pt x="340" y="142"/>
                  </a:lnTo>
                  <a:lnTo>
                    <a:pt x="332" y="140"/>
                  </a:lnTo>
                  <a:lnTo>
                    <a:pt x="322" y="138"/>
                  </a:lnTo>
                  <a:lnTo>
                    <a:pt x="312" y="138"/>
                  </a:lnTo>
                  <a:lnTo>
                    <a:pt x="302" y="138"/>
                  </a:lnTo>
                  <a:lnTo>
                    <a:pt x="302" y="138"/>
                  </a:lnTo>
                  <a:lnTo>
                    <a:pt x="292" y="140"/>
                  </a:lnTo>
                  <a:lnTo>
                    <a:pt x="282" y="144"/>
                  </a:lnTo>
                  <a:lnTo>
                    <a:pt x="272" y="148"/>
                  </a:lnTo>
                  <a:lnTo>
                    <a:pt x="264" y="154"/>
                  </a:lnTo>
                  <a:lnTo>
                    <a:pt x="246" y="172"/>
                  </a:lnTo>
                  <a:lnTo>
                    <a:pt x="228" y="194"/>
                  </a:lnTo>
                  <a:lnTo>
                    <a:pt x="228" y="194"/>
                  </a:lnTo>
                  <a:lnTo>
                    <a:pt x="214" y="216"/>
                  </a:lnTo>
                  <a:lnTo>
                    <a:pt x="202" y="238"/>
                  </a:lnTo>
                  <a:lnTo>
                    <a:pt x="192" y="260"/>
                  </a:lnTo>
                  <a:lnTo>
                    <a:pt x="184" y="284"/>
                  </a:lnTo>
                  <a:lnTo>
                    <a:pt x="178" y="308"/>
                  </a:lnTo>
                  <a:lnTo>
                    <a:pt x="174" y="334"/>
                  </a:lnTo>
                  <a:lnTo>
                    <a:pt x="170" y="358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2" y="408"/>
                  </a:lnTo>
                  <a:lnTo>
                    <a:pt x="176" y="446"/>
                  </a:lnTo>
                  <a:lnTo>
                    <a:pt x="48" y="466"/>
                  </a:lnTo>
                  <a:lnTo>
                    <a:pt x="48" y="466"/>
                  </a:lnTo>
                  <a:lnTo>
                    <a:pt x="48" y="454"/>
                  </a:lnTo>
                  <a:lnTo>
                    <a:pt x="48" y="454"/>
                  </a:lnTo>
                  <a:lnTo>
                    <a:pt x="46" y="438"/>
                  </a:lnTo>
                  <a:lnTo>
                    <a:pt x="46" y="438"/>
                  </a:lnTo>
                  <a:lnTo>
                    <a:pt x="36" y="388"/>
                  </a:lnTo>
                  <a:lnTo>
                    <a:pt x="28" y="342"/>
                  </a:lnTo>
                  <a:lnTo>
                    <a:pt x="28" y="342"/>
                  </a:lnTo>
                  <a:lnTo>
                    <a:pt x="20" y="274"/>
                  </a:lnTo>
                  <a:lnTo>
                    <a:pt x="12" y="206"/>
                  </a:lnTo>
                  <a:lnTo>
                    <a:pt x="8" y="136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8" name="Freeform 624"/>
            <p:cNvSpPr>
              <a:spLocks noEditPoints="1"/>
            </p:cNvSpPr>
            <p:nvPr/>
          </p:nvSpPr>
          <p:spPr bwMode="auto">
            <a:xfrm>
              <a:off x="2417762" y="1279525"/>
              <a:ext cx="1257300" cy="1162050"/>
            </a:xfrm>
            <a:custGeom>
              <a:avLst/>
              <a:gdLst/>
              <a:ahLst/>
              <a:cxnLst>
                <a:cxn ang="0">
                  <a:pos x="186" y="616"/>
                </a:cxn>
                <a:cxn ang="0">
                  <a:pos x="88" y="706"/>
                </a:cxn>
                <a:cxn ang="0">
                  <a:pos x="16" y="208"/>
                </a:cxn>
                <a:cxn ang="0">
                  <a:pos x="0" y="124"/>
                </a:cxn>
                <a:cxn ang="0">
                  <a:pos x="74" y="116"/>
                </a:cxn>
                <a:cxn ang="0">
                  <a:pos x="220" y="94"/>
                </a:cxn>
                <a:cxn ang="0">
                  <a:pos x="256" y="110"/>
                </a:cxn>
                <a:cxn ang="0">
                  <a:pos x="322" y="552"/>
                </a:cxn>
                <a:cxn ang="0">
                  <a:pos x="340" y="560"/>
                </a:cxn>
                <a:cxn ang="0">
                  <a:pos x="404" y="448"/>
                </a:cxn>
                <a:cxn ang="0">
                  <a:pos x="370" y="406"/>
                </a:cxn>
                <a:cxn ang="0">
                  <a:pos x="298" y="300"/>
                </a:cxn>
                <a:cxn ang="0">
                  <a:pos x="356" y="294"/>
                </a:cxn>
                <a:cxn ang="0">
                  <a:pos x="386" y="218"/>
                </a:cxn>
                <a:cxn ang="0">
                  <a:pos x="298" y="236"/>
                </a:cxn>
                <a:cxn ang="0">
                  <a:pos x="320" y="118"/>
                </a:cxn>
                <a:cxn ang="0">
                  <a:pos x="406" y="76"/>
                </a:cxn>
                <a:cxn ang="0">
                  <a:pos x="394" y="18"/>
                </a:cxn>
                <a:cxn ang="0">
                  <a:pos x="516" y="26"/>
                </a:cxn>
                <a:cxn ang="0">
                  <a:pos x="592" y="78"/>
                </a:cxn>
                <a:cxn ang="0">
                  <a:pos x="680" y="60"/>
                </a:cxn>
                <a:cxn ang="0">
                  <a:pos x="656" y="180"/>
                </a:cxn>
                <a:cxn ang="0">
                  <a:pos x="552" y="266"/>
                </a:cxn>
                <a:cxn ang="0">
                  <a:pos x="686" y="244"/>
                </a:cxn>
                <a:cxn ang="0">
                  <a:pos x="746" y="352"/>
                </a:cxn>
                <a:cxn ang="0">
                  <a:pos x="596" y="372"/>
                </a:cxn>
                <a:cxn ang="0">
                  <a:pos x="634" y="420"/>
                </a:cxn>
                <a:cxn ang="0">
                  <a:pos x="708" y="484"/>
                </a:cxn>
                <a:cxn ang="0">
                  <a:pos x="792" y="534"/>
                </a:cxn>
                <a:cxn ang="0">
                  <a:pos x="770" y="596"/>
                </a:cxn>
                <a:cxn ang="0">
                  <a:pos x="754" y="660"/>
                </a:cxn>
                <a:cxn ang="0">
                  <a:pos x="678" y="606"/>
                </a:cxn>
                <a:cxn ang="0">
                  <a:pos x="618" y="548"/>
                </a:cxn>
                <a:cxn ang="0">
                  <a:pos x="586" y="504"/>
                </a:cxn>
                <a:cxn ang="0">
                  <a:pos x="608" y="640"/>
                </a:cxn>
                <a:cxn ang="0">
                  <a:pos x="622" y="714"/>
                </a:cxn>
                <a:cxn ang="0">
                  <a:pos x="498" y="698"/>
                </a:cxn>
                <a:cxn ang="0">
                  <a:pos x="484" y="590"/>
                </a:cxn>
                <a:cxn ang="0">
                  <a:pos x="466" y="548"/>
                </a:cxn>
                <a:cxn ang="0">
                  <a:pos x="428" y="632"/>
                </a:cxn>
                <a:cxn ang="0">
                  <a:pos x="398" y="676"/>
                </a:cxn>
                <a:cxn ang="0">
                  <a:pos x="356" y="724"/>
                </a:cxn>
                <a:cxn ang="0">
                  <a:pos x="296" y="658"/>
                </a:cxn>
                <a:cxn ang="0">
                  <a:pos x="170" y="512"/>
                </a:cxn>
                <a:cxn ang="0">
                  <a:pos x="126" y="222"/>
                </a:cxn>
              </a:cxnLst>
              <a:rect l="0" t="0" r="r" b="b"/>
              <a:pathLst>
                <a:path w="792" h="732">
                  <a:moveTo>
                    <a:pt x="232" y="652"/>
                  </a:moveTo>
                  <a:lnTo>
                    <a:pt x="226" y="610"/>
                  </a:lnTo>
                  <a:lnTo>
                    <a:pt x="186" y="616"/>
                  </a:lnTo>
                  <a:lnTo>
                    <a:pt x="196" y="690"/>
                  </a:lnTo>
                  <a:lnTo>
                    <a:pt x="88" y="706"/>
                  </a:lnTo>
                  <a:lnTo>
                    <a:pt x="88" y="706"/>
                  </a:lnTo>
                  <a:lnTo>
                    <a:pt x="84" y="664"/>
                  </a:lnTo>
                  <a:lnTo>
                    <a:pt x="76" y="606"/>
                  </a:lnTo>
                  <a:lnTo>
                    <a:pt x="16" y="208"/>
                  </a:lnTo>
                  <a:lnTo>
                    <a:pt x="16" y="208"/>
                  </a:lnTo>
                  <a:lnTo>
                    <a:pt x="8" y="16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32" y="122"/>
                  </a:lnTo>
                  <a:lnTo>
                    <a:pt x="74" y="116"/>
                  </a:lnTo>
                  <a:lnTo>
                    <a:pt x="186" y="100"/>
                  </a:lnTo>
                  <a:lnTo>
                    <a:pt x="186" y="100"/>
                  </a:lnTo>
                  <a:lnTo>
                    <a:pt x="220" y="94"/>
                  </a:lnTo>
                  <a:lnTo>
                    <a:pt x="254" y="86"/>
                  </a:lnTo>
                  <a:lnTo>
                    <a:pt x="254" y="86"/>
                  </a:lnTo>
                  <a:lnTo>
                    <a:pt x="256" y="110"/>
                  </a:lnTo>
                  <a:lnTo>
                    <a:pt x="264" y="166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80"/>
                  </a:lnTo>
                  <a:lnTo>
                    <a:pt x="326" y="580"/>
                  </a:lnTo>
                  <a:lnTo>
                    <a:pt x="340" y="560"/>
                  </a:lnTo>
                  <a:lnTo>
                    <a:pt x="356" y="540"/>
                  </a:lnTo>
                  <a:lnTo>
                    <a:pt x="382" y="496"/>
                  </a:lnTo>
                  <a:lnTo>
                    <a:pt x="404" y="448"/>
                  </a:lnTo>
                  <a:lnTo>
                    <a:pt x="422" y="398"/>
                  </a:lnTo>
                  <a:lnTo>
                    <a:pt x="370" y="406"/>
                  </a:lnTo>
                  <a:lnTo>
                    <a:pt x="370" y="406"/>
                  </a:lnTo>
                  <a:lnTo>
                    <a:pt x="344" y="410"/>
                  </a:lnTo>
                  <a:lnTo>
                    <a:pt x="316" y="416"/>
                  </a:lnTo>
                  <a:lnTo>
                    <a:pt x="298" y="300"/>
                  </a:lnTo>
                  <a:lnTo>
                    <a:pt x="298" y="300"/>
                  </a:lnTo>
                  <a:lnTo>
                    <a:pt x="326" y="298"/>
                  </a:lnTo>
                  <a:lnTo>
                    <a:pt x="356" y="294"/>
                  </a:lnTo>
                  <a:lnTo>
                    <a:pt x="438" y="282"/>
                  </a:lnTo>
                  <a:lnTo>
                    <a:pt x="426" y="212"/>
                  </a:lnTo>
                  <a:lnTo>
                    <a:pt x="386" y="218"/>
                  </a:lnTo>
                  <a:lnTo>
                    <a:pt x="386" y="218"/>
                  </a:lnTo>
                  <a:lnTo>
                    <a:pt x="336" y="226"/>
                  </a:lnTo>
                  <a:lnTo>
                    <a:pt x="298" y="236"/>
                  </a:lnTo>
                  <a:lnTo>
                    <a:pt x="280" y="120"/>
                  </a:lnTo>
                  <a:lnTo>
                    <a:pt x="280" y="120"/>
                  </a:lnTo>
                  <a:lnTo>
                    <a:pt x="320" y="118"/>
                  </a:lnTo>
                  <a:lnTo>
                    <a:pt x="370" y="110"/>
                  </a:lnTo>
                  <a:lnTo>
                    <a:pt x="410" y="104"/>
                  </a:lnTo>
                  <a:lnTo>
                    <a:pt x="406" y="76"/>
                  </a:lnTo>
                  <a:lnTo>
                    <a:pt x="406" y="76"/>
                  </a:lnTo>
                  <a:lnTo>
                    <a:pt x="400" y="44"/>
                  </a:lnTo>
                  <a:lnTo>
                    <a:pt x="394" y="18"/>
                  </a:lnTo>
                  <a:lnTo>
                    <a:pt x="514" y="0"/>
                  </a:lnTo>
                  <a:lnTo>
                    <a:pt x="514" y="0"/>
                  </a:lnTo>
                  <a:lnTo>
                    <a:pt x="516" y="26"/>
                  </a:lnTo>
                  <a:lnTo>
                    <a:pt x="520" y="58"/>
                  </a:lnTo>
                  <a:lnTo>
                    <a:pt x="524" y="8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644" y="68"/>
                  </a:lnTo>
                  <a:lnTo>
                    <a:pt x="680" y="60"/>
                  </a:lnTo>
                  <a:lnTo>
                    <a:pt x="698" y="176"/>
                  </a:lnTo>
                  <a:lnTo>
                    <a:pt x="698" y="176"/>
                  </a:lnTo>
                  <a:lnTo>
                    <a:pt x="656" y="180"/>
                  </a:lnTo>
                  <a:lnTo>
                    <a:pt x="608" y="186"/>
                  </a:lnTo>
                  <a:lnTo>
                    <a:pt x="540" y="196"/>
                  </a:lnTo>
                  <a:lnTo>
                    <a:pt x="552" y="266"/>
                  </a:lnTo>
                  <a:lnTo>
                    <a:pt x="634" y="252"/>
                  </a:lnTo>
                  <a:lnTo>
                    <a:pt x="634" y="252"/>
                  </a:lnTo>
                  <a:lnTo>
                    <a:pt x="686" y="244"/>
                  </a:lnTo>
                  <a:lnTo>
                    <a:pt x="728" y="234"/>
                  </a:lnTo>
                  <a:lnTo>
                    <a:pt x="746" y="352"/>
                  </a:lnTo>
                  <a:lnTo>
                    <a:pt x="746" y="352"/>
                  </a:lnTo>
                  <a:lnTo>
                    <a:pt x="702" y="356"/>
                  </a:lnTo>
                  <a:lnTo>
                    <a:pt x="650" y="362"/>
                  </a:lnTo>
                  <a:lnTo>
                    <a:pt x="596" y="372"/>
                  </a:lnTo>
                  <a:lnTo>
                    <a:pt x="596" y="372"/>
                  </a:lnTo>
                  <a:lnTo>
                    <a:pt x="614" y="396"/>
                  </a:lnTo>
                  <a:lnTo>
                    <a:pt x="634" y="420"/>
                  </a:lnTo>
                  <a:lnTo>
                    <a:pt x="658" y="442"/>
                  </a:lnTo>
                  <a:lnTo>
                    <a:pt x="682" y="464"/>
                  </a:lnTo>
                  <a:lnTo>
                    <a:pt x="708" y="484"/>
                  </a:lnTo>
                  <a:lnTo>
                    <a:pt x="734" y="502"/>
                  </a:lnTo>
                  <a:lnTo>
                    <a:pt x="762" y="518"/>
                  </a:lnTo>
                  <a:lnTo>
                    <a:pt x="792" y="534"/>
                  </a:lnTo>
                  <a:lnTo>
                    <a:pt x="792" y="534"/>
                  </a:lnTo>
                  <a:lnTo>
                    <a:pt x="780" y="564"/>
                  </a:lnTo>
                  <a:lnTo>
                    <a:pt x="770" y="596"/>
                  </a:lnTo>
                  <a:lnTo>
                    <a:pt x="762" y="626"/>
                  </a:lnTo>
                  <a:lnTo>
                    <a:pt x="754" y="660"/>
                  </a:lnTo>
                  <a:lnTo>
                    <a:pt x="754" y="660"/>
                  </a:lnTo>
                  <a:lnTo>
                    <a:pt x="726" y="642"/>
                  </a:lnTo>
                  <a:lnTo>
                    <a:pt x="702" y="626"/>
                  </a:lnTo>
                  <a:lnTo>
                    <a:pt x="678" y="606"/>
                  </a:lnTo>
                  <a:lnTo>
                    <a:pt x="656" y="588"/>
                  </a:lnTo>
                  <a:lnTo>
                    <a:pt x="636" y="568"/>
                  </a:lnTo>
                  <a:lnTo>
                    <a:pt x="618" y="548"/>
                  </a:lnTo>
                  <a:lnTo>
                    <a:pt x="602" y="526"/>
                  </a:lnTo>
                  <a:lnTo>
                    <a:pt x="586" y="504"/>
                  </a:lnTo>
                  <a:lnTo>
                    <a:pt x="586" y="504"/>
                  </a:lnTo>
                  <a:lnTo>
                    <a:pt x="592" y="536"/>
                  </a:lnTo>
                  <a:lnTo>
                    <a:pt x="598" y="572"/>
                  </a:lnTo>
                  <a:lnTo>
                    <a:pt x="608" y="640"/>
                  </a:lnTo>
                  <a:lnTo>
                    <a:pt x="608" y="640"/>
                  </a:lnTo>
                  <a:lnTo>
                    <a:pt x="614" y="680"/>
                  </a:lnTo>
                  <a:lnTo>
                    <a:pt x="622" y="714"/>
                  </a:lnTo>
                  <a:lnTo>
                    <a:pt x="502" y="732"/>
                  </a:lnTo>
                  <a:lnTo>
                    <a:pt x="502" y="732"/>
                  </a:lnTo>
                  <a:lnTo>
                    <a:pt x="498" y="698"/>
                  </a:lnTo>
                  <a:lnTo>
                    <a:pt x="494" y="658"/>
                  </a:lnTo>
                  <a:lnTo>
                    <a:pt x="484" y="590"/>
                  </a:lnTo>
                  <a:lnTo>
                    <a:pt x="484" y="590"/>
                  </a:lnTo>
                  <a:lnTo>
                    <a:pt x="474" y="520"/>
                  </a:lnTo>
                  <a:lnTo>
                    <a:pt x="474" y="520"/>
                  </a:lnTo>
                  <a:lnTo>
                    <a:pt x="466" y="548"/>
                  </a:lnTo>
                  <a:lnTo>
                    <a:pt x="456" y="576"/>
                  </a:lnTo>
                  <a:lnTo>
                    <a:pt x="442" y="604"/>
                  </a:lnTo>
                  <a:lnTo>
                    <a:pt x="428" y="632"/>
                  </a:lnTo>
                  <a:lnTo>
                    <a:pt x="428" y="632"/>
                  </a:lnTo>
                  <a:lnTo>
                    <a:pt x="414" y="652"/>
                  </a:lnTo>
                  <a:lnTo>
                    <a:pt x="398" y="676"/>
                  </a:lnTo>
                  <a:lnTo>
                    <a:pt x="378" y="700"/>
                  </a:lnTo>
                  <a:lnTo>
                    <a:pt x="356" y="724"/>
                  </a:lnTo>
                  <a:lnTo>
                    <a:pt x="356" y="724"/>
                  </a:lnTo>
                  <a:lnTo>
                    <a:pt x="332" y="694"/>
                  </a:lnTo>
                  <a:lnTo>
                    <a:pt x="312" y="674"/>
                  </a:lnTo>
                  <a:lnTo>
                    <a:pt x="296" y="658"/>
                  </a:lnTo>
                  <a:lnTo>
                    <a:pt x="278" y="644"/>
                  </a:lnTo>
                  <a:lnTo>
                    <a:pt x="232" y="652"/>
                  </a:lnTo>
                  <a:close/>
                  <a:moveTo>
                    <a:pt x="170" y="512"/>
                  </a:moveTo>
                  <a:lnTo>
                    <a:pt x="210" y="506"/>
                  </a:lnTo>
                  <a:lnTo>
                    <a:pt x="166" y="216"/>
                  </a:lnTo>
                  <a:lnTo>
                    <a:pt x="126" y="222"/>
                  </a:lnTo>
                  <a:lnTo>
                    <a:pt x="170" y="512"/>
                  </a:lnTo>
                  <a:close/>
                </a:path>
              </a:pathLst>
            </a:custGeom>
            <a:solidFill>
              <a:srgbClr val="892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9" name="Freeform 625"/>
            <p:cNvSpPr>
              <a:spLocks noEditPoints="1"/>
            </p:cNvSpPr>
            <p:nvPr/>
          </p:nvSpPr>
          <p:spPr bwMode="auto">
            <a:xfrm>
              <a:off x="3636962" y="1101725"/>
              <a:ext cx="1219200" cy="1247775"/>
            </a:xfrm>
            <a:custGeom>
              <a:avLst/>
              <a:gdLst/>
              <a:ahLst/>
              <a:cxnLst>
                <a:cxn ang="0">
                  <a:pos x="92" y="122"/>
                </a:cxn>
                <a:cxn ang="0">
                  <a:pos x="172" y="50"/>
                </a:cxn>
                <a:cxn ang="0">
                  <a:pos x="290" y="128"/>
                </a:cxn>
                <a:cxn ang="0">
                  <a:pos x="242" y="54"/>
                </a:cxn>
                <a:cxn ang="0">
                  <a:pos x="386" y="64"/>
                </a:cxn>
                <a:cxn ang="0">
                  <a:pos x="454" y="102"/>
                </a:cxn>
                <a:cxn ang="0">
                  <a:pos x="476" y="28"/>
                </a:cxn>
                <a:cxn ang="0">
                  <a:pos x="602" y="8"/>
                </a:cxn>
                <a:cxn ang="0">
                  <a:pos x="606" y="80"/>
                </a:cxn>
                <a:cxn ang="0">
                  <a:pos x="684" y="64"/>
                </a:cxn>
                <a:cxn ang="0">
                  <a:pos x="692" y="138"/>
                </a:cxn>
                <a:cxn ang="0">
                  <a:pos x="706" y="230"/>
                </a:cxn>
                <a:cxn ang="0">
                  <a:pos x="644" y="474"/>
                </a:cxn>
                <a:cxn ang="0">
                  <a:pos x="648" y="508"/>
                </a:cxn>
                <a:cxn ang="0">
                  <a:pos x="730" y="522"/>
                </a:cxn>
                <a:cxn ang="0">
                  <a:pos x="766" y="552"/>
                </a:cxn>
                <a:cxn ang="0">
                  <a:pos x="764" y="618"/>
                </a:cxn>
                <a:cxn ang="0">
                  <a:pos x="746" y="660"/>
                </a:cxn>
                <a:cxn ang="0">
                  <a:pos x="726" y="676"/>
                </a:cxn>
                <a:cxn ang="0">
                  <a:pos x="648" y="700"/>
                </a:cxn>
                <a:cxn ang="0">
                  <a:pos x="556" y="714"/>
                </a:cxn>
                <a:cxn ang="0">
                  <a:pos x="478" y="714"/>
                </a:cxn>
                <a:cxn ang="0">
                  <a:pos x="458" y="704"/>
                </a:cxn>
                <a:cxn ang="0">
                  <a:pos x="444" y="666"/>
                </a:cxn>
                <a:cxn ang="0">
                  <a:pos x="378" y="570"/>
                </a:cxn>
                <a:cxn ang="0">
                  <a:pos x="362" y="632"/>
                </a:cxn>
                <a:cxn ang="0">
                  <a:pos x="326" y="686"/>
                </a:cxn>
                <a:cxn ang="0">
                  <a:pos x="292" y="716"/>
                </a:cxn>
                <a:cxn ang="0">
                  <a:pos x="180" y="770"/>
                </a:cxn>
                <a:cxn ang="0">
                  <a:pos x="96" y="738"/>
                </a:cxn>
                <a:cxn ang="0">
                  <a:pos x="64" y="682"/>
                </a:cxn>
                <a:cxn ang="0">
                  <a:pos x="132" y="668"/>
                </a:cxn>
                <a:cxn ang="0">
                  <a:pos x="186" y="650"/>
                </a:cxn>
                <a:cxn ang="0">
                  <a:pos x="236" y="616"/>
                </a:cxn>
                <a:cxn ang="0">
                  <a:pos x="252" y="588"/>
                </a:cxn>
                <a:cxn ang="0">
                  <a:pos x="198" y="598"/>
                </a:cxn>
                <a:cxn ang="0">
                  <a:pos x="166" y="576"/>
                </a:cxn>
                <a:cxn ang="0">
                  <a:pos x="28" y="364"/>
                </a:cxn>
                <a:cxn ang="0">
                  <a:pos x="24" y="300"/>
                </a:cxn>
                <a:cxn ang="0">
                  <a:pos x="8" y="202"/>
                </a:cxn>
                <a:cxn ang="0">
                  <a:pos x="36" y="164"/>
                </a:cxn>
                <a:cxn ang="0">
                  <a:pos x="590" y="176"/>
                </a:cxn>
                <a:cxn ang="0">
                  <a:pos x="128" y="268"/>
                </a:cxn>
                <a:cxn ang="0">
                  <a:pos x="532" y="208"/>
                </a:cxn>
                <a:cxn ang="0">
                  <a:pos x="590" y="176"/>
                </a:cxn>
                <a:cxn ang="0">
                  <a:pos x="502" y="284"/>
                </a:cxn>
                <a:cxn ang="0">
                  <a:pos x="256" y="430"/>
                </a:cxn>
                <a:cxn ang="0">
                  <a:pos x="254" y="406"/>
                </a:cxn>
                <a:cxn ang="0">
                  <a:pos x="530" y="474"/>
                </a:cxn>
                <a:cxn ang="0">
                  <a:pos x="270" y="512"/>
                </a:cxn>
                <a:cxn ang="0">
                  <a:pos x="548" y="606"/>
                </a:cxn>
                <a:cxn ang="0">
                  <a:pos x="568" y="612"/>
                </a:cxn>
                <a:cxn ang="0">
                  <a:pos x="620" y="604"/>
                </a:cxn>
                <a:cxn ang="0">
                  <a:pos x="646" y="594"/>
                </a:cxn>
                <a:cxn ang="0">
                  <a:pos x="650" y="584"/>
                </a:cxn>
                <a:cxn ang="0">
                  <a:pos x="646" y="530"/>
                </a:cxn>
                <a:cxn ang="0">
                  <a:pos x="538" y="546"/>
                </a:cxn>
              </a:cxnLst>
              <a:rect l="0" t="0" r="r" b="b"/>
              <a:pathLst>
                <a:path w="768" h="786">
                  <a:moveTo>
                    <a:pt x="116" y="154"/>
                  </a:moveTo>
                  <a:lnTo>
                    <a:pt x="116" y="154"/>
                  </a:lnTo>
                  <a:lnTo>
                    <a:pt x="92" y="122"/>
                  </a:lnTo>
                  <a:lnTo>
                    <a:pt x="62" y="88"/>
                  </a:lnTo>
                  <a:lnTo>
                    <a:pt x="172" y="50"/>
                  </a:lnTo>
                  <a:lnTo>
                    <a:pt x="172" y="50"/>
                  </a:lnTo>
                  <a:lnTo>
                    <a:pt x="210" y="96"/>
                  </a:lnTo>
                  <a:lnTo>
                    <a:pt x="240" y="134"/>
                  </a:lnTo>
                  <a:lnTo>
                    <a:pt x="290" y="128"/>
                  </a:lnTo>
                  <a:lnTo>
                    <a:pt x="290" y="128"/>
                  </a:lnTo>
                  <a:lnTo>
                    <a:pt x="270" y="92"/>
                  </a:lnTo>
                  <a:lnTo>
                    <a:pt x="242" y="54"/>
                  </a:lnTo>
                  <a:lnTo>
                    <a:pt x="354" y="18"/>
                  </a:lnTo>
                  <a:lnTo>
                    <a:pt x="354" y="18"/>
                  </a:lnTo>
                  <a:lnTo>
                    <a:pt x="386" y="64"/>
                  </a:lnTo>
                  <a:lnTo>
                    <a:pt x="412" y="110"/>
                  </a:lnTo>
                  <a:lnTo>
                    <a:pt x="454" y="102"/>
                  </a:lnTo>
                  <a:lnTo>
                    <a:pt x="454" y="102"/>
                  </a:lnTo>
                  <a:lnTo>
                    <a:pt x="462" y="78"/>
                  </a:lnTo>
                  <a:lnTo>
                    <a:pt x="470" y="54"/>
                  </a:lnTo>
                  <a:lnTo>
                    <a:pt x="476" y="28"/>
                  </a:lnTo>
                  <a:lnTo>
                    <a:pt x="482" y="0"/>
                  </a:lnTo>
                  <a:lnTo>
                    <a:pt x="602" y="8"/>
                  </a:lnTo>
                  <a:lnTo>
                    <a:pt x="602" y="8"/>
                  </a:lnTo>
                  <a:lnTo>
                    <a:pt x="588" y="48"/>
                  </a:lnTo>
                  <a:lnTo>
                    <a:pt x="574" y="84"/>
                  </a:lnTo>
                  <a:lnTo>
                    <a:pt x="606" y="80"/>
                  </a:lnTo>
                  <a:lnTo>
                    <a:pt x="606" y="80"/>
                  </a:lnTo>
                  <a:lnTo>
                    <a:pt x="652" y="72"/>
                  </a:lnTo>
                  <a:lnTo>
                    <a:pt x="684" y="64"/>
                  </a:lnTo>
                  <a:lnTo>
                    <a:pt x="684" y="64"/>
                  </a:lnTo>
                  <a:lnTo>
                    <a:pt x="686" y="100"/>
                  </a:lnTo>
                  <a:lnTo>
                    <a:pt x="692" y="138"/>
                  </a:lnTo>
                  <a:lnTo>
                    <a:pt x="700" y="198"/>
                  </a:lnTo>
                  <a:lnTo>
                    <a:pt x="700" y="198"/>
                  </a:lnTo>
                  <a:lnTo>
                    <a:pt x="706" y="230"/>
                  </a:lnTo>
                  <a:lnTo>
                    <a:pt x="714" y="260"/>
                  </a:lnTo>
                  <a:lnTo>
                    <a:pt x="614" y="276"/>
                  </a:lnTo>
                  <a:lnTo>
                    <a:pt x="644" y="474"/>
                  </a:lnTo>
                  <a:lnTo>
                    <a:pt x="644" y="474"/>
                  </a:lnTo>
                  <a:lnTo>
                    <a:pt x="648" y="508"/>
                  </a:lnTo>
                  <a:lnTo>
                    <a:pt x="648" y="508"/>
                  </a:lnTo>
                  <a:lnTo>
                    <a:pt x="678" y="516"/>
                  </a:lnTo>
                  <a:lnTo>
                    <a:pt x="704" y="520"/>
                  </a:lnTo>
                  <a:lnTo>
                    <a:pt x="730" y="522"/>
                  </a:lnTo>
                  <a:lnTo>
                    <a:pt x="764" y="524"/>
                  </a:lnTo>
                  <a:lnTo>
                    <a:pt x="764" y="524"/>
                  </a:lnTo>
                  <a:lnTo>
                    <a:pt x="766" y="552"/>
                  </a:lnTo>
                  <a:lnTo>
                    <a:pt x="768" y="578"/>
                  </a:lnTo>
                  <a:lnTo>
                    <a:pt x="768" y="600"/>
                  </a:lnTo>
                  <a:lnTo>
                    <a:pt x="764" y="618"/>
                  </a:lnTo>
                  <a:lnTo>
                    <a:pt x="760" y="634"/>
                  </a:lnTo>
                  <a:lnTo>
                    <a:pt x="754" y="648"/>
                  </a:lnTo>
                  <a:lnTo>
                    <a:pt x="746" y="660"/>
                  </a:lnTo>
                  <a:lnTo>
                    <a:pt x="736" y="670"/>
                  </a:lnTo>
                  <a:lnTo>
                    <a:pt x="736" y="670"/>
                  </a:lnTo>
                  <a:lnTo>
                    <a:pt x="726" y="676"/>
                  </a:lnTo>
                  <a:lnTo>
                    <a:pt x="716" y="682"/>
                  </a:lnTo>
                  <a:lnTo>
                    <a:pt x="688" y="692"/>
                  </a:lnTo>
                  <a:lnTo>
                    <a:pt x="648" y="700"/>
                  </a:lnTo>
                  <a:lnTo>
                    <a:pt x="598" y="710"/>
                  </a:lnTo>
                  <a:lnTo>
                    <a:pt x="598" y="710"/>
                  </a:lnTo>
                  <a:lnTo>
                    <a:pt x="556" y="714"/>
                  </a:lnTo>
                  <a:lnTo>
                    <a:pt x="524" y="718"/>
                  </a:lnTo>
                  <a:lnTo>
                    <a:pt x="498" y="718"/>
                  </a:lnTo>
                  <a:lnTo>
                    <a:pt x="478" y="714"/>
                  </a:lnTo>
                  <a:lnTo>
                    <a:pt x="470" y="712"/>
                  </a:lnTo>
                  <a:lnTo>
                    <a:pt x="464" y="708"/>
                  </a:lnTo>
                  <a:lnTo>
                    <a:pt x="458" y="704"/>
                  </a:lnTo>
                  <a:lnTo>
                    <a:pt x="454" y="698"/>
                  </a:lnTo>
                  <a:lnTo>
                    <a:pt x="448" y="684"/>
                  </a:lnTo>
                  <a:lnTo>
                    <a:pt x="444" y="666"/>
                  </a:lnTo>
                  <a:lnTo>
                    <a:pt x="428" y="562"/>
                  </a:lnTo>
                  <a:lnTo>
                    <a:pt x="378" y="570"/>
                  </a:lnTo>
                  <a:lnTo>
                    <a:pt x="378" y="570"/>
                  </a:lnTo>
                  <a:lnTo>
                    <a:pt x="374" y="592"/>
                  </a:lnTo>
                  <a:lnTo>
                    <a:pt x="370" y="612"/>
                  </a:lnTo>
                  <a:lnTo>
                    <a:pt x="362" y="632"/>
                  </a:lnTo>
                  <a:lnTo>
                    <a:pt x="352" y="652"/>
                  </a:lnTo>
                  <a:lnTo>
                    <a:pt x="340" y="670"/>
                  </a:lnTo>
                  <a:lnTo>
                    <a:pt x="326" y="686"/>
                  </a:lnTo>
                  <a:lnTo>
                    <a:pt x="310" y="702"/>
                  </a:lnTo>
                  <a:lnTo>
                    <a:pt x="292" y="716"/>
                  </a:lnTo>
                  <a:lnTo>
                    <a:pt x="292" y="716"/>
                  </a:lnTo>
                  <a:lnTo>
                    <a:pt x="260" y="738"/>
                  </a:lnTo>
                  <a:lnTo>
                    <a:pt x="222" y="756"/>
                  </a:lnTo>
                  <a:lnTo>
                    <a:pt x="180" y="770"/>
                  </a:lnTo>
                  <a:lnTo>
                    <a:pt x="126" y="786"/>
                  </a:lnTo>
                  <a:lnTo>
                    <a:pt x="126" y="786"/>
                  </a:lnTo>
                  <a:lnTo>
                    <a:pt x="96" y="738"/>
                  </a:lnTo>
                  <a:lnTo>
                    <a:pt x="56" y="684"/>
                  </a:lnTo>
                  <a:lnTo>
                    <a:pt x="56" y="684"/>
                  </a:lnTo>
                  <a:lnTo>
                    <a:pt x="64" y="682"/>
                  </a:lnTo>
                  <a:lnTo>
                    <a:pt x="64" y="682"/>
                  </a:lnTo>
                  <a:lnTo>
                    <a:pt x="100" y="676"/>
                  </a:lnTo>
                  <a:lnTo>
                    <a:pt x="132" y="668"/>
                  </a:lnTo>
                  <a:lnTo>
                    <a:pt x="160" y="660"/>
                  </a:lnTo>
                  <a:lnTo>
                    <a:pt x="186" y="650"/>
                  </a:lnTo>
                  <a:lnTo>
                    <a:pt x="186" y="650"/>
                  </a:lnTo>
                  <a:lnTo>
                    <a:pt x="210" y="636"/>
                  </a:lnTo>
                  <a:lnTo>
                    <a:pt x="230" y="622"/>
                  </a:lnTo>
                  <a:lnTo>
                    <a:pt x="236" y="616"/>
                  </a:lnTo>
                  <a:lnTo>
                    <a:pt x="244" y="606"/>
                  </a:lnTo>
                  <a:lnTo>
                    <a:pt x="248" y="598"/>
                  </a:lnTo>
                  <a:lnTo>
                    <a:pt x="252" y="588"/>
                  </a:lnTo>
                  <a:lnTo>
                    <a:pt x="232" y="592"/>
                  </a:lnTo>
                  <a:lnTo>
                    <a:pt x="232" y="592"/>
                  </a:lnTo>
                  <a:lnTo>
                    <a:pt x="198" y="598"/>
                  </a:lnTo>
                  <a:lnTo>
                    <a:pt x="166" y="604"/>
                  </a:lnTo>
                  <a:lnTo>
                    <a:pt x="166" y="604"/>
                  </a:lnTo>
                  <a:lnTo>
                    <a:pt x="166" y="576"/>
                  </a:lnTo>
                  <a:lnTo>
                    <a:pt x="158" y="530"/>
                  </a:lnTo>
                  <a:lnTo>
                    <a:pt x="132" y="348"/>
                  </a:lnTo>
                  <a:lnTo>
                    <a:pt x="28" y="364"/>
                  </a:lnTo>
                  <a:lnTo>
                    <a:pt x="28" y="364"/>
                  </a:lnTo>
                  <a:lnTo>
                    <a:pt x="26" y="330"/>
                  </a:lnTo>
                  <a:lnTo>
                    <a:pt x="24" y="300"/>
                  </a:lnTo>
                  <a:lnTo>
                    <a:pt x="14" y="242"/>
                  </a:lnTo>
                  <a:lnTo>
                    <a:pt x="14" y="242"/>
                  </a:lnTo>
                  <a:lnTo>
                    <a:pt x="8" y="20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36" y="164"/>
                  </a:lnTo>
                  <a:lnTo>
                    <a:pt x="78" y="160"/>
                  </a:lnTo>
                  <a:lnTo>
                    <a:pt x="116" y="154"/>
                  </a:lnTo>
                  <a:close/>
                  <a:moveTo>
                    <a:pt x="590" y="176"/>
                  </a:moveTo>
                  <a:lnTo>
                    <a:pt x="124" y="246"/>
                  </a:lnTo>
                  <a:lnTo>
                    <a:pt x="128" y="268"/>
                  </a:lnTo>
                  <a:lnTo>
                    <a:pt x="128" y="268"/>
                  </a:lnTo>
                  <a:lnTo>
                    <a:pt x="158" y="264"/>
                  </a:lnTo>
                  <a:lnTo>
                    <a:pt x="190" y="260"/>
                  </a:lnTo>
                  <a:lnTo>
                    <a:pt x="532" y="208"/>
                  </a:lnTo>
                  <a:lnTo>
                    <a:pt x="532" y="208"/>
                  </a:lnTo>
                  <a:lnTo>
                    <a:pt x="592" y="198"/>
                  </a:lnTo>
                  <a:lnTo>
                    <a:pt x="590" y="176"/>
                  </a:lnTo>
                  <a:close/>
                  <a:moveTo>
                    <a:pt x="244" y="346"/>
                  </a:moveTo>
                  <a:lnTo>
                    <a:pt x="504" y="306"/>
                  </a:lnTo>
                  <a:lnTo>
                    <a:pt x="502" y="284"/>
                  </a:lnTo>
                  <a:lnTo>
                    <a:pt x="242" y="324"/>
                  </a:lnTo>
                  <a:lnTo>
                    <a:pt x="244" y="346"/>
                  </a:lnTo>
                  <a:close/>
                  <a:moveTo>
                    <a:pt x="256" y="430"/>
                  </a:moveTo>
                  <a:lnTo>
                    <a:pt x="518" y="390"/>
                  </a:lnTo>
                  <a:lnTo>
                    <a:pt x="514" y="366"/>
                  </a:lnTo>
                  <a:lnTo>
                    <a:pt x="254" y="406"/>
                  </a:lnTo>
                  <a:lnTo>
                    <a:pt x="256" y="430"/>
                  </a:lnTo>
                  <a:close/>
                  <a:moveTo>
                    <a:pt x="270" y="512"/>
                  </a:moveTo>
                  <a:lnTo>
                    <a:pt x="530" y="474"/>
                  </a:lnTo>
                  <a:lnTo>
                    <a:pt x="526" y="450"/>
                  </a:lnTo>
                  <a:lnTo>
                    <a:pt x="266" y="490"/>
                  </a:lnTo>
                  <a:lnTo>
                    <a:pt x="270" y="512"/>
                  </a:lnTo>
                  <a:close/>
                  <a:moveTo>
                    <a:pt x="544" y="596"/>
                  </a:moveTo>
                  <a:lnTo>
                    <a:pt x="544" y="596"/>
                  </a:lnTo>
                  <a:lnTo>
                    <a:pt x="548" y="606"/>
                  </a:lnTo>
                  <a:lnTo>
                    <a:pt x="550" y="610"/>
                  </a:lnTo>
                  <a:lnTo>
                    <a:pt x="554" y="612"/>
                  </a:lnTo>
                  <a:lnTo>
                    <a:pt x="568" y="612"/>
                  </a:lnTo>
                  <a:lnTo>
                    <a:pt x="590" y="610"/>
                  </a:lnTo>
                  <a:lnTo>
                    <a:pt x="590" y="610"/>
                  </a:lnTo>
                  <a:lnTo>
                    <a:pt x="620" y="604"/>
                  </a:lnTo>
                  <a:lnTo>
                    <a:pt x="636" y="600"/>
                  </a:lnTo>
                  <a:lnTo>
                    <a:pt x="642" y="596"/>
                  </a:lnTo>
                  <a:lnTo>
                    <a:pt x="646" y="594"/>
                  </a:lnTo>
                  <a:lnTo>
                    <a:pt x="648" y="590"/>
                  </a:lnTo>
                  <a:lnTo>
                    <a:pt x="650" y="584"/>
                  </a:lnTo>
                  <a:lnTo>
                    <a:pt x="650" y="584"/>
                  </a:lnTo>
                  <a:lnTo>
                    <a:pt x="650" y="564"/>
                  </a:lnTo>
                  <a:lnTo>
                    <a:pt x="646" y="530"/>
                  </a:lnTo>
                  <a:lnTo>
                    <a:pt x="646" y="530"/>
                  </a:lnTo>
                  <a:lnTo>
                    <a:pt x="624" y="532"/>
                  </a:lnTo>
                  <a:lnTo>
                    <a:pt x="600" y="536"/>
                  </a:lnTo>
                  <a:lnTo>
                    <a:pt x="538" y="546"/>
                  </a:lnTo>
                  <a:lnTo>
                    <a:pt x="544" y="596"/>
                  </a:lnTo>
                  <a:close/>
                </a:path>
              </a:pathLst>
            </a:custGeom>
            <a:solidFill>
              <a:srgbClr val="892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0" name="Freeform 626"/>
            <p:cNvSpPr>
              <a:spLocks noEditPoints="1"/>
            </p:cNvSpPr>
            <p:nvPr/>
          </p:nvSpPr>
          <p:spPr bwMode="auto">
            <a:xfrm>
              <a:off x="4827588" y="917575"/>
              <a:ext cx="1190625" cy="1238250"/>
            </a:xfrm>
            <a:custGeom>
              <a:avLst/>
              <a:gdLst/>
              <a:ahLst/>
              <a:cxnLst>
                <a:cxn ang="0">
                  <a:pos x="260" y="132"/>
                </a:cxn>
                <a:cxn ang="0">
                  <a:pos x="226" y="242"/>
                </a:cxn>
                <a:cxn ang="0">
                  <a:pos x="274" y="378"/>
                </a:cxn>
                <a:cxn ang="0">
                  <a:pos x="302" y="518"/>
                </a:cxn>
                <a:cxn ang="0">
                  <a:pos x="312" y="660"/>
                </a:cxn>
                <a:cxn ang="0">
                  <a:pos x="294" y="724"/>
                </a:cxn>
                <a:cxn ang="0">
                  <a:pos x="246" y="760"/>
                </a:cxn>
                <a:cxn ang="0">
                  <a:pos x="184" y="774"/>
                </a:cxn>
                <a:cxn ang="0">
                  <a:pos x="114" y="726"/>
                </a:cxn>
                <a:cxn ang="0">
                  <a:pos x="136" y="668"/>
                </a:cxn>
                <a:cxn ang="0">
                  <a:pos x="184" y="660"/>
                </a:cxn>
                <a:cxn ang="0">
                  <a:pos x="200" y="636"/>
                </a:cxn>
                <a:cxn ang="0">
                  <a:pos x="186" y="500"/>
                </a:cxn>
                <a:cxn ang="0">
                  <a:pos x="122" y="588"/>
                </a:cxn>
                <a:cxn ang="0">
                  <a:pos x="70" y="558"/>
                </a:cxn>
                <a:cxn ang="0">
                  <a:pos x="72" y="476"/>
                </a:cxn>
                <a:cxn ang="0">
                  <a:pos x="154" y="360"/>
                </a:cxn>
                <a:cxn ang="0">
                  <a:pos x="102" y="346"/>
                </a:cxn>
                <a:cxn ang="0">
                  <a:pos x="34" y="324"/>
                </a:cxn>
                <a:cxn ang="0">
                  <a:pos x="36" y="250"/>
                </a:cxn>
                <a:cxn ang="0">
                  <a:pos x="38" y="176"/>
                </a:cxn>
                <a:cxn ang="0">
                  <a:pos x="140" y="122"/>
                </a:cxn>
                <a:cxn ang="0">
                  <a:pos x="178" y="46"/>
                </a:cxn>
                <a:cxn ang="0">
                  <a:pos x="272" y="112"/>
                </a:cxn>
                <a:cxn ang="0">
                  <a:pos x="408" y="78"/>
                </a:cxn>
                <a:cxn ang="0">
                  <a:pos x="518" y="0"/>
                </a:cxn>
                <a:cxn ang="0">
                  <a:pos x="526" y="74"/>
                </a:cxn>
                <a:cxn ang="0">
                  <a:pos x="696" y="46"/>
                </a:cxn>
                <a:cxn ang="0">
                  <a:pos x="708" y="150"/>
                </a:cxn>
                <a:cxn ang="0">
                  <a:pos x="644" y="238"/>
                </a:cxn>
                <a:cxn ang="0">
                  <a:pos x="732" y="246"/>
                </a:cxn>
                <a:cxn ang="0">
                  <a:pos x="664" y="366"/>
                </a:cxn>
                <a:cxn ang="0">
                  <a:pos x="702" y="632"/>
                </a:cxn>
                <a:cxn ang="0">
                  <a:pos x="682" y="676"/>
                </a:cxn>
                <a:cxn ang="0">
                  <a:pos x="642" y="700"/>
                </a:cxn>
                <a:cxn ang="0">
                  <a:pos x="540" y="720"/>
                </a:cxn>
                <a:cxn ang="0">
                  <a:pos x="488" y="692"/>
                </a:cxn>
                <a:cxn ang="0">
                  <a:pos x="456" y="618"/>
                </a:cxn>
                <a:cxn ang="0">
                  <a:pos x="566" y="608"/>
                </a:cxn>
                <a:cxn ang="0">
                  <a:pos x="580" y="586"/>
                </a:cxn>
                <a:cxn ang="0">
                  <a:pos x="336" y="416"/>
                </a:cxn>
                <a:cxn ang="0">
                  <a:pos x="318" y="312"/>
                </a:cxn>
                <a:cxn ang="0">
                  <a:pos x="532" y="264"/>
                </a:cxn>
                <a:cxn ang="0">
                  <a:pos x="596" y="170"/>
                </a:cxn>
                <a:cxn ang="0">
                  <a:pos x="282" y="292"/>
                </a:cxn>
                <a:cxn ang="0">
                  <a:pos x="448" y="614"/>
                </a:cxn>
                <a:cxn ang="0">
                  <a:pos x="366" y="516"/>
                </a:cxn>
                <a:cxn ang="0">
                  <a:pos x="442" y="440"/>
                </a:cxn>
                <a:cxn ang="0">
                  <a:pos x="448" y="614"/>
                </a:cxn>
              </a:cxnLst>
              <a:rect l="0" t="0" r="r" b="b"/>
              <a:pathLst>
                <a:path w="750" h="780">
                  <a:moveTo>
                    <a:pt x="268" y="182"/>
                  </a:moveTo>
                  <a:lnTo>
                    <a:pt x="268" y="182"/>
                  </a:lnTo>
                  <a:lnTo>
                    <a:pt x="260" y="132"/>
                  </a:lnTo>
                  <a:lnTo>
                    <a:pt x="260" y="132"/>
                  </a:lnTo>
                  <a:lnTo>
                    <a:pt x="234" y="178"/>
                  </a:lnTo>
                  <a:lnTo>
                    <a:pt x="210" y="212"/>
                  </a:lnTo>
                  <a:lnTo>
                    <a:pt x="210" y="212"/>
                  </a:lnTo>
                  <a:lnTo>
                    <a:pt x="226" y="242"/>
                  </a:lnTo>
                  <a:lnTo>
                    <a:pt x="240" y="272"/>
                  </a:lnTo>
                  <a:lnTo>
                    <a:pt x="252" y="304"/>
                  </a:lnTo>
                  <a:lnTo>
                    <a:pt x="264" y="340"/>
                  </a:lnTo>
                  <a:lnTo>
                    <a:pt x="274" y="378"/>
                  </a:lnTo>
                  <a:lnTo>
                    <a:pt x="284" y="420"/>
                  </a:lnTo>
                  <a:lnTo>
                    <a:pt x="294" y="468"/>
                  </a:lnTo>
                  <a:lnTo>
                    <a:pt x="302" y="518"/>
                  </a:lnTo>
                  <a:lnTo>
                    <a:pt x="302" y="518"/>
                  </a:lnTo>
                  <a:lnTo>
                    <a:pt x="310" y="584"/>
                  </a:lnTo>
                  <a:lnTo>
                    <a:pt x="312" y="612"/>
                  </a:lnTo>
                  <a:lnTo>
                    <a:pt x="314" y="638"/>
                  </a:lnTo>
                  <a:lnTo>
                    <a:pt x="312" y="660"/>
                  </a:lnTo>
                  <a:lnTo>
                    <a:pt x="310" y="680"/>
                  </a:lnTo>
                  <a:lnTo>
                    <a:pt x="308" y="696"/>
                  </a:lnTo>
                  <a:lnTo>
                    <a:pt x="302" y="712"/>
                  </a:lnTo>
                  <a:lnTo>
                    <a:pt x="294" y="724"/>
                  </a:lnTo>
                  <a:lnTo>
                    <a:pt x="286" y="736"/>
                  </a:lnTo>
                  <a:lnTo>
                    <a:pt x="274" y="744"/>
                  </a:lnTo>
                  <a:lnTo>
                    <a:pt x="260" y="752"/>
                  </a:lnTo>
                  <a:lnTo>
                    <a:pt x="246" y="760"/>
                  </a:lnTo>
                  <a:lnTo>
                    <a:pt x="228" y="764"/>
                  </a:lnTo>
                  <a:lnTo>
                    <a:pt x="208" y="770"/>
                  </a:lnTo>
                  <a:lnTo>
                    <a:pt x="184" y="774"/>
                  </a:lnTo>
                  <a:lnTo>
                    <a:pt x="184" y="774"/>
                  </a:lnTo>
                  <a:lnTo>
                    <a:pt x="128" y="780"/>
                  </a:lnTo>
                  <a:lnTo>
                    <a:pt x="128" y="780"/>
                  </a:lnTo>
                  <a:lnTo>
                    <a:pt x="122" y="752"/>
                  </a:lnTo>
                  <a:lnTo>
                    <a:pt x="114" y="726"/>
                  </a:lnTo>
                  <a:lnTo>
                    <a:pt x="104" y="700"/>
                  </a:lnTo>
                  <a:lnTo>
                    <a:pt x="88" y="668"/>
                  </a:lnTo>
                  <a:lnTo>
                    <a:pt x="88" y="668"/>
                  </a:lnTo>
                  <a:lnTo>
                    <a:pt x="136" y="668"/>
                  </a:lnTo>
                  <a:lnTo>
                    <a:pt x="166" y="666"/>
                  </a:lnTo>
                  <a:lnTo>
                    <a:pt x="166" y="666"/>
                  </a:lnTo>
                  <a:lnTo>
                    <a:pt x="176" y="664"/>
                  </a:lnTo>
                  <a:lnTo>
                    <a:pt x="184" y="660"/>
                  </a:lnTo>
                  <a:lnTo>
                    <a:pt x="190" y="656"/>
                  </a:lnTo>
                  <a:lnTo>
                    <a:pt x="194" y="652"/>
                  </a:lnTo>
                  <a:lnTo>
                    <a:pt x="198" y="646"/>
                  </a:lnTo>
                  <a:lnTo>
                    <a:pt x="200" y="636"/>
                  </a:lnTo>
                  <a:lnTo>
                    <a:pt x="202" y="614"/>
                  </a:lnTo>
                  <a:lnTo>
                    <a:pt x="202" y="614"/>
                  </a:lnTo>
                  <a:lnTo>
                    <a:pt x="196" y="574"/>
                  </a:lnTo>
                  <a:lnTo>
                    <a:pt x="186" y="500"/>
                  </a:lnTo>
                  <a:lnTo>
                    <a:pt x="186" y="500"/>
                  </a:lnTo>
                  <a:lnTo>
                    <a:pt x="168" y="530"/>
                  </a:lnTo>
                  <a:lnTo>
                    <a:pt x="146" y="560"/>
                  </a:lnTo>
                  <a:lnTo>
                    <a:pt x="122" y="588"/>
                  </a:lnTo>
                  <a:lnTo>
                    <a:pt x="98" y="614"/>
                  </a:lnTo>
                  <a:lnTo>
                    <a:pt x="98" y="614"/>
                  </a:lnTo>
                  <a:lnTo>
                    <a:pt x="84" y="584"/>
                  </a:lnTo>
                  <a:lnTo>
                    <a:pt x="70" y="558"/>
                  </a:lnTo>
                  <a:lnTo>
                    <a:pt x="56" y="534"/>
                  </a:lnTo>
                  <a:lnTo>
                    <a:pt x="38" y="510"/>
                  </a:lnTo>
                  <a:lnTo>
                    <a:pt x="38" y="510"/>
                  </a:lnTo>
                  <a:lnTo>
                    <a:pt x="72" y="476"/>
                  </a:lnTo>
                  <a:lnTo>
                    <a:pt x="102" y="442"/>
                  </a:lnTo>
                  <a:lnTo>
                    <a:pt x="128" y="404"/>
                  </a:lnTo>
                  <a:lnTo>
                    <a:pt x="154" y="360"/>
                  </a:lnTo>
                  <a:lnTo>
                    <a:pt x="154" y="360"/>
                  </a:lnTo>
                  <a:lnTo>
                    <a:pt x="144" y="334"/>
                  </a:lnTo>
                  <a:lnTo>
                    <a:pt x="134" y="310"/>
                  </a:lnTo>
                  <a:lnTo>
                    <a:pt x="134" y="310"/>
                  </a:lnTo>
                  <a:lnTo>
                    <a:pt x="102" y="346"/>
                  </a:lnTo>
                  <a:lnTo>
                    <a:pt x="66" y="380"/>
                  </a:lnTo>
                  <a:lnTo>
                    <a:pt x="66" y="380"/>
                  </a:lnTo>
                  <a:lnTo>
                    <a:pt x="50" y="348"/>
                  </a:lnTo>
                  <a:lnTo>
                    <a:pt x="34" y="324"/>
                  </a:lnTo>
                  <a:lnTo>
                    <a:pt x="18" y="302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36" y="250"/>
                  </a:lnTo>
                  <a:lnTo>
                    <a:pt x="72" y="212"/>
                  </a:lnTo>
                  <a:lnTo>
                    <a:pt x="72" y="212"/>
                  </a:lnTo>
                  <a:lnTo>
                    <a:pt x="54" y="192"/>
                  </a:lnTo>
                  <a:lnTo>
                    <a:pt x="38" y="176"/>
                  </a:lnTo>
                  <a:lnTo>
                    <a:pt x="20" y="160"/>
                  </a:lnTo>
                  <a:lnTo>
                    <a:pt x="2" y="146"/>
                  </a:lnTo>
                  <a:lnTo>
                    <a:pt x="84" y="7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52" y="102"/>
                  </a:lnTo>
                  <a:lnTo>
                    <a:pt x="162" y="86"/>
                  </a:lnTo>
                  <a:lnTo>
                    <a:pt x="178" y="46"/>
                  </a:lnTo>
                  <a:lnTo>
                    <a:pt x="280" y="100"/>
                  </a:lnTo>
                  <a:lnTo>
                    <a:pt x="280" y="100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302" y="108"/>
                  </a:lnTo>
                  <a:lnTo>
                    <a:pt x="338" y="104"/>
                  </a:lnTo>
                  <a:lnTo>
                    <a:pt x="410" y="92"/>
                  </a:lnTo>
                  <a:lnTo>
                    <a:pt x="408" y="78"/>
                  </a:lnTo>
                  <a:lnTo>
                    <a:pt x="408" y="78"/>
                  </a:lnTo>
                  <a:lnTo>
                    <a:pt x="402" y="46"/>
                  </a:lnTo>
                  <a:lnTo>
                    <a:pt x="394" y="18"/>
                  </a:lnTo>
                  <a:lnTo>
                    <a:pt x="518" y="0"/>
                  </a:lnTo>
                  <a:lnTo>
                    <a:pt x="518" y="0"/>
                  </a:lnTo>
                  <a:lnTo>
                    <a:pt x="520" y="26"/>
                  </a:lnTo>
                  <a:lnTo>
                    <a:pt x="524" y="60"/>
                  </a:lnTo>
                  <a:lnTo>
                    <a:pt x="526" y="74"/>
                  </a:lnTo>
                  <a:lnTo>
                    <a:pt x="610" y="62"/>
                  </a:lnTo>
                  <a:lnTo>
                    <a:pt x="610" y="62"/>
                  </a:lnTo>
                  <a:lnTo>
                    <a:pt x="660" y="54"/>
                  </a:lnTo>
                  <a:lnTo>
                    <a:pt x="696" y="46"/>
                  </a:lnTo>
                  <a:lnTo>
                    <a:pt x="696" y="46"/>
                  </a:lnTo>
                  <a:lnTo>
                    <a:pt x="698" y="76"/>
                  </a:lnTo>
                  <a:lnTo>
                    <a:pt x="702" y="116"/>
                  </a:lnTo>
                  <a:lnTo>
                    <a:pt x="708" y="150"/>
                  </a:lnTo>
                  <a:lnTo>
                    <a:pt x="708" y="150"/>
                  </a:lnTo>
                  <a:lnTo>
                    <a:pt x="716" y="194"/>
                  </a:lnTo>
                  <a:lnTo>
                    <a:pt x="722" y="226"/>
                  </a:lnTo>
                  <a:lnTo>
                    <a:pt x="644" y="238"/>
                  </a:lnTo>
                  <a:lnTo>
                    <a:pt x="648" y="262"/>
                  </a:lnTo>
                  <a:lnTo>
                    <a:pt x="648" y="262"/>
                  </a:lnTo>
                  <a:lnTo>
                    <a:pt x="700" y="254"/>
                  </a:lnTo>
                  <a:lnTo>
                    <a:pt x="732" y="246"/>
                  </a:lnTo>
                  <a:lnTo>
                    <a:pt x="750" y="358"/>
                  </a:lnTo>
                  <a:lnTo>
                    <a:pt x="750" y="358"/>
                  </a:lnTo>
                  <a:lnTo>
                    <a:pt x="714" y="360"/>
                  </a:lnTo>
                  <a:lnTo>
                    <a:pt x="664" y="366"/>
                  </a:lnTo>
                  <a:lnTo>
                    <a:pt x="700" y="598"/>
                  </a:lnTo>
                  <a:lnTo>
                    <a:pt x="700" y="598"/>
                  </a:lnTo>
                  <a:lnTo>
                    <a:pt x="702" y="616"/>
                  </a:lnTo>
                  <a:lnTo>
                    <a:pt x="702" y="632"/>
                  </a:lnTo>
                  <a:lnTo>
                    <a:pt x="700" y="644"/>
                  </a:lnTo>
                  <a:lnTo>
                    <a:pt x="696" y="656"/>
                  </a:lnTo>
                  <a:lnTo>
                    <a:pt x="690" y="668"/>
                  </a:lnTo>
                  <a:lnTo>
                    <a:pt x="682" y="676"/>
                  </a:lnTo>
                  <a:lnTo>
                    <a:pt x="672" y="684"/>
                  </a:lnTo>
                  <a:lnTo>
                    <a:pt x="660" y="692"/>
                  </a:lnTo>
                  <a:lnTo>
                    <a:pt x="660" y="692"/>
                  </a:lnTo>
                  <a:lnTo>
                    <a:pt x="642" y="700"/>
                  </a:lnTo>
                  <a:lnTo>
                    <a:pt x="620" y="706"/>
                  </a:lnTo>
                  <a:lnTo>
                    <a:pt x="588" y="712"/>
                  </a:lnTo>
                  <a:lnTo>
                    <a:pt x="540" y="720"/>
                  </a:lnTo>
                  <a:lnTo>
                    <a:pt x="540" y="720"/>
                  </a:lnTo>
                  <a:lnTo>
                    <a:pt x="520" y="724"/>
                  </a:lnTo>
                  <a:lnTo>
                    <a:pt x="498" y="724"/>
                  </a:lnTo>
                  <a:lnTo>
                    <a:pt x="498" y="724"/>
                  </a:lnTo>
                  <a:lnTo>
                    <a:pt x="488" y="692"/>
                  </a:lnTo>
                  <a:lnTo>
                    <a:pt x="480" y="666"/>
                  </a:lnTo>
                  <a:lnTo>
                    <a:pt x="470" y="642"/>
                  </a:lnTo>
                  <a:lnTo>
                    <a:pt x="456" y="618"/>
                  </a:lnTo>
                  <a:lnTo>
                    <a:pt x="456" y="618"/>
                  </a:lnTo>
                  <a:lnTo>
                    <a:pt x="506" y="616"/>
                  </a:lnTo>
                  <a:lnTo>
                    <a:pt x="550" y="612"/>
                  </a:lnTo>
                  <a:lnTo>
                    <a:pt x="550" y="612"/>
                  </a:lnTo>
                  <a:lnTo>
                    <a:pt x="566" y="608"/>
                  </a:lnTo>
                  <a:lnTo>
                    <a:pt x="576" y="604"/>
                  </a:lnTo>
                  <a:lnTo>
                    <a:pt x="578" y="600"/>
                  </a:lnTo>
                  <a:lnTo>
                    <a:pt x="580" y="596"/>
                  </a:lnTo>
                  <a:lnTo>
                    <a:pt x="580" y="586"/>
                  </a:lnTo>
                  <a:lnTo>
                    <a:pt x="550" y="384"/>
                  </a:lnTo>
                  <a:lnTo>
                    <a:pt x="388" y="408"/>
                  </a:lnTo>
                  <a:lnTo>
                    <a:pt x="388" y="408"/>
                  </a:lnTo>
                  <a:lnTo>
                    <a:pt x="336" y="416"/>
                  </a:lnTo>
                  <a:lnTo>
                    <a:pt x="298" y="426"/>
                  </a:lnTo>
                  <a:lnTo>
                    <a:pt x="282" y="314"/>
                  </a:lnTo>
                  <a:lnTo>
                    <a:pt x="282" y="314"/>
                  </a:lnTo>
                  <a:lnTo>
                    <a:pt x="318" y="312"/>
                  </a:lnTo>
                  <a:lnTo>
                    <a:pt x="372" y="304"/>
                  </a:lnTo>
                  <a:lnTo>
                    <a:pt x="534" y="280"/>
                  </a:lnTo>
                  <a:lnTo>
                    <a:pt x="532" y="264"/>
                  </a:lnTo>
                  <a:lnTo>
                    <a:pt x="532" y="264"/>
                  </a:lnTo>
                  <a:lnTo>
                    <a:pt x="526" y="228"/>
                  </a:lnTo>
                  <a:lnTo>
                    <a:pt x="518" y="204"/>
                  </a:lnTo>
                  <a:lnTo>
                    <a:pt x="598" y="192"/>
                  </a:lnTo>
                  <a:lnTo>
                    <a:pt x="596" y="170"/>
                  </a:lnTo>
                  <a:lnTo>
                    <a:pt x="382" y="202"/>
                  </a:lnTo>
                  <a:lnTo>
                    <a:pt x="394" y="276"/>
                  </a:lnTo>
                  <a:lnTo>
                    <a:pt x="282" y="292"/>
                  </a:lnTo>
                  <a:lnTo>
                    <a:pt x="282" y="292"/>
                  </a:lnTo>
                  <a:lnTo>
                    <a:pt x="280" y="266"/>
                  </a:lnTo>
                  <a:lnTo>
                    <a:pt x="274" y="218"/>
                  </a:lnTo>
                  <a:lnTo>
                    <a:pt x="268" y="182"/>
                  </a:lnTo>
                  <a:close/>
                  <a:moveTo>
                    <a:pt x="448" y="614"/>
                  </a:moveTo>
                  <a:lnTo>
                    <a:pt x="448" y="614"/>
                  </a:lnTo>
                  <a:lnTo>
                    <a:pt x="418" y="574"/>
                  </a:lnTo>
                  <a:lnTo>
                    <a:pt x="394" y="544"/>
                  </a:lnTo>
                  <a:lnTo>
                    <a:pt x="366" y="516"/>
                  </a:lnTo>
                  <a:lnTo>
                    <a:pt x="330" y="484"/>
                  </a:lnTo>
                  <a:lnTo>
                    <a:pt x="408" y="412"/>
                  </a:lnTo>
                  <a:lnTo>
                    <a:pt x="408" y="412"/>
                  </a:lnTo>
                  <a:lnTo>
                    <a:pt x="442" y="440"/>
                  </a:lnTo>
                  <a:lnTo>
                    <a:pt x="470" y="466"/>
                  </a:lnTo>
                  <a:lnTo>
                    <a:pt x="498" y="494"/>
                  </a:lnTo>
                  <a:lnTo>
                    <a:pt x="530" y="530"/>
                  </a:lnTo>
                  <a:lnTo>
                    <a:pt x="448" y="614"/>
                  </a:lnTo>
                  <a:close/>
                </a:path>
              </a:pathLst>
            </a:custGeom>
            <a:solidFill>
              <a:srgbClr val="892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1" name="Freeform 627"/>
            <p:cNvSpPr>
              <a:spLocks/>
            </p:cNvSpPr>
            <p:nvPr/>
          </p:nvSpPr>
          <p:spPr bwMode="auto">
            <a:xfrm>
              <a:off x="6202363" y="831850"/>
              <a:ext cx="873125" cy="1092200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130" y="66"/>
                </a:cxn>
                <a:cxn ang="0">
                  <a:pos x="128" y="168"/>
                </a:cxn>
                <a:cxn ang="0">
                  <a:pos x="142" y="134"/>
                </a:cxn>
                <a:cxn ang="0">
                  <a:pos x="178" y="78"/>
                </a:cxn>
                <a:cxn ang="0">
                  <a:pos x="220" y="38"/>
                </a:cxn>
                <a:cxn ang="0">
                  <a:pos x="272" y="14"/>
                </a:cxn>
                <a:cxn ang="0">
                  <a:pos x="300" y="8"/>
                </a:cxn>
                <a:cxn ang="0">
                  <a:pos x="340" y="6"/>
                </a:cxn>
                <a:cxn ang="0">
                  <a:pos x="378" y="14"/>
                </a:cxn>
                <a:cxn ang="0">
                  <a:pos x="416" y="30"/>
                </a:cxn>
                <a:cxn ang="0">
                  <a:pos x="448" y="56"/>
                </a:cxn>
                <a:cxn ang="0">
                  <a:pos x="466" y="74"/>
                </a:cxn>
                <a:cxn ang="0">
                  <a:pos x="498" y="116"/>
                </a:cxn>
                <a:cxn ang="0">
                  <a:pos x="520" y="166"/>
                </a:cxn>
                <a:cxn ang="0">
                  <a:pos x="538" y="224"/>
                </a:cxn>
                <a:cxn ang="0">
                  <a:pos x="544" y="258"/>
                </a:cxn>
                <a:cxn ang="0">
                  <a:pos x="550" y="346"/>
                </a:cxn>
                <a:cxn ang="0">
                  <a:pos x="540" y="424"/>
                </a:cxn>
                <a:cxn ang="0">
                  <a:pos x="512" y="494"/>
                </a:cxn>
                <a:cxn ang="0">
                  <a:pos x="470" y="552"/>
                </a:cxn>
                <a:cxn ang="0">
                  <a:pos x="454" y="568"/>
                </a:cxn>
                <a:cxn ang="0">
                  <a:pos x="420" y="596"/>
                </a:cxn>
                <a:cxn ang="0">
                  <a:pos x="378" y="624"/>
                </a:cxn>
                <a:cxn ang="0">
                  <a:pos x="332" y="648"/>
                </a:cxn>
                <a:cxn ang="0">
                  <a:pos x="308" y="658"/>
                </a:cxn>
                <a:cxn ang="0">
                  <a:pos x="222" y="688"/>
                </a:cxn>
                <a:cxn ang="0">
                  <a:pos x="202" y="654"/>
                </a:cxn>
                <a:cxn ang="0">
                  <a:pos x="166" y="600"/>
                </a:cxn>
                <a:cxn ang="0">
                  <a:pos x="140" y="568"/>
                </a:cxn>
                <a:cxn ang="0">
                  <a:pos x="216" y="550"/>
                </a:cxn>
                <a:cxn ang="0">
                  <a:pos x="278" y="526"/>
                </a:cxn>
                <a:cxn ang="0">
                  <a:pos x="328" y="498"/>
                </a:cxn>
                <a:cxn ang="0">
                  <a:pos x="366" y="466"/>
                </a:cxn>
                <a:cxn ang="0">
                  <a:pos x="392" y="426"/>
                </a:cxn>
                <a:cxn ang="0">
                  <a:pos x="408" y="382"/>
                </a:cxn>
                <a:cxn ang="0">
                  <a:pos x="414" y="332"/>
                </a:cxn>
                <a:cxn ang="0">
                  <a:pos x="410" y="274"/>
                </a:cxn>
                <a:cxn ang="0">
                  <a:pos x="402" y="240"/>
                </a:cxn>
                <a:cxn ang="0">
                  <a:pos x="384" y="188"/>
                </a:cxn>
                <a:cxn ang="0">
                  <a:pos x="356" y="152"/>
                </a:cxn>
                <a:cxn ang="0">
                  <a:pos x="340" y="144"/>
                </a:cxn>
                <a:cxn ang="0">
                  <a:pos x="322" y="138"/>
                </a:cxn>
                <a:cxn ang="0">
                  <a:pos x="302" y="138"/>
                </a:cxn>
                <a:cxn ang="0">
                  <a:pos x="292" y="142"/>
                </a:cxn>
                <a:cxn ang="0">
                  <a:pos x="272" y="150"/>
                </a:cxn>
                <a:cxn ang="0">
                  <a:pos x="246" y="172"/>
                </a:cxn>
                <a:cxn ang="0">
                  <a:pos x="228" y="196"/>
                </a:cxn>
                <a:cxn ang="0">
                  <a:pos x="202" y="238"/>
                </a:cxn>
                <a:cxn ang="0">
                  <a:pos x="184" y="286"/>
                </a:cxn>
                <a:cxn ang="0">
                  <a:pos x="174" y="334"/>
                </a:cxn>
                <a:cxn ang="0">
                  <a:pos x="170" y="384"/>
                </a:cxn>
                <a:cxn ang="0">
                  <a:pos x="172" y="408"/>
                </a:cxn>
                <a:cxn ang="0">
                  <a:pos x="48" y="468"/>
                </a:cxn>
                <a:cxn ang="0">
                  <a:pos x="48" y="454"/>
                </a:cxn>
                <a:cxn ang="0">
                  <a:pos x="46" y="440"/>
                </a:cxn>
                <a:cxn ang="0">
                  <a:pos x="36" y="388"/>
                </a:cxn>
                <a:cxn ang="0">
                  <a:pos x="28" y="344"/>
                </a:cxn>
                <a:cxn ang="0">
                  <a:pos x="12" y="206"/>
                </a:cxn>
                <a:cxn ang="0">
                  <a:pos x="4" y="64"/>
                </a:cxn>
                <a:cxn ang="0">
                  <a:pos x="2" y="38"/>
                </a:cxn>
                <a:cxn ang="0">
                  <a:pos x="0" y="22"/>
                </a:cxn>
                <a:cxn ang="0">
                  <a:pos x="136" y="0"/>
                </a:cxn>
              </a:cxnLst>
              <a:rect l="0" t="0" r="r" b="b"/>
              <a:pathLst>
                <a:path w="550" h="688">
                  <a:moveTo>
                    <a:pt x="136" y="0"/>
                  </a:moveTo>
                  <a:lnTo>
                    <a:pt x="136" y="0"/>
                  </a:lnTo>
                  <a:lnTo>
                    <a:pt x="132" y="30"/>
                  </a:lnTo>
                  <a:lnTo>
                    <a:pt x="130" y="66"/>
                  </a:lnTo>
                  <a:lnTo>
                    <a:pt x="128" y="112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2" y="134"/>
                  </a:lnTo>
                  <a:lnTo>
                    <a:pt x="160" y="104"/>
                  </a:lnTo>
                  <a:lnTo>
                    <a:pt x="178" y="78"/>
                  </a:lnTo>
                  <a:lnTo>
                    <a:pt x="198" y="56"/>
                  </a:lnTo>
                  <a:lnTo>
                    <a:pt x="220" y="38"/>
                  </a:lnTo>
                  <a:lnTo>
                    <a:pt x="244" y="24"/>
                  </a:lnTo>
                  <a:lnTo>
                    <a:pt x="272" y="14"/>
                  </a:lnTo>
                  <a:lnTo>
                    <a:pt x="300" y="8"/>
                  </a:lnTo>
                  <a:lnTo>
                    <a:pt x="300" y="8"/>
                  </a:lnTo>
                  <a:lnTo>
                    <a:pt x="320" y="6"/>
                  </a:lnTo>
                  <a:lnTo>
                    <a:pt x="340" y="6"/>
                  </a:lnTo>
                  <a:lnTo>
                    <a:pt x="360" y="10"/>
                  </a:lnTo>
                  <a:lnTo>
                    <a:pt x="378" y="14"/>
                  </a:lnTo>
                  <a:lnTo>
                    <a:pt x="398" y="22"/>
                  </a:lnTo>
                  <a:lnTo>
                    <a:pt x="416" y="30"/>
                  </a:lnTo>
                  <a:lnTo>
                    <a:pt x="432" y="42"/>
                  </a:lnTo>
                  <a:lnTo>
                    <a:pt x="448" y="56"/>
                  </a:lnTo>
                  <a:lnTo>
                    <a:pt x="448" y="56"/>
                  </a:lnTo>
                  <a:lnTo>
                    <a:pt x="466" y="74"/>
                  </a:lnTo>
                  <a:lnTo>
                    <a:pt x="482" y="94"/>
                  </a:lnTo>
                  <a:lnTo>
                    <a:pt x="498" y="116"/>
                  </a:lnTo>
                  <a:lnTo>
                    <a:pt x="510" y="140"/>
                  </a:lnTo>
                  <a:lnTo>
                    <a:pt x="520" y="166"/>
                  </a:lnTo>
                  <a:lnTo>
                    <a:pt x="530" y="194"/>
                  </a:lnTo>
                  <a:lnTo>
                    <a:pt x="538" y="224"/>
                  </a:lnTo>
                  <a:lnTo>
                    <a:pt x="544" y="258"/>
                  </a:lnTo>
                  <a:lnTo>
                    <a:pt x="544" y="258"/>
                  </a:lnTo>
                  <a:lnTo>
                    <a:pt x="548" y="302"/>
                  </a:lnTo>
                  <a:lnTo>
                    <a:pt x="550" y="346"/>
                  </a:lnTo>
                  <a:lnTo>
                    <a:pt x="546" y="386"/>
                  </a:lnTo>
                  <a:lnTo>
                    <a:pt x="540" y="424"/>
                  </a:lnTo>
                  <a:lnTo>
                    <a:pt x="528" y="460"/>
                  </a:lnTo>
                  <a:lnTo>
                    <a:pt x="512" y="494"/>
                  </a:lnTo>
                  <a:lnTo>
                    <a:pt x="492" y="524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54" y="568"/>
                  </a:lnTo>
                  <a:lnTo>
                    <a:pt x="438" y="582"/>
                  </a:lnTo>
                  <a:lnTo>
                    <a:pt x="420" y="596"/>
                  </a:lnTo>
                  <a:lnTo>
                    <a:pt x="400" y="610"/>
                  </a:lnTo>
                  <a:lnTo>
                    <a:pt x="378" y="624"/>
                  </a:lnTo>
                  <a:lnTo>
                    <a:pt x="356" y="636"/>
                  </a:lnTo>
                  <a:lnTo>
                    <a:pt x="332" y="648"/>
                  </a:lnTo>
                  <a:lnTo>
                    <a:pt x="308" y="658"/>
                  </a:lnTo>
                  <a:lnTo>
                    <a:pt x="308" y="658"/>
                  </a:lnTo>
                  <a:lnTo>
                    <a:pt x="272" y="672"/>
                  </a:lnTo>
                  <a:lnTo>
                    <a:pt x="222" y="688"/>
                  </a:lnTo>
                  <a:lnTo>
                    <a:pt x="222" y="688"/>
                  </a:lnTo>
                  <a:lnTo>
                    <a:pt x="202" y="654"/>
                  </a:lnTo>
                  <a:lnTo>
                    <a:pt x="186" y="626"/>
                  </a:lnTo>
                  <a:lnTo>
                    <a:pt x="166" y="600"/>
                  </a:lnTo>
                  <a:lnTo>
                    <a:pt x="140" y="568"/>
                  </a:lnTo>
                  <a:lnTo>
                    <a:pt x="140" y="568"/>
                  </a:lnTo>
                  <a:lnTo>
                    <a:pt x="180" y="560"/>
                  </a:lnTo>
                  <a:lnTo>
                    <a:pt x="216" y="550"/>
                  </a:lnTo>
                  <a:lnTo>
                    <a:pt x="248" y="538"/>
                  </a:lnTo>
                  <a:lnTo>
                    <a:pt x="278" y="526"/>
                  </a:lnTo>
                  <a:lnTo>
                    <a:pt x="304" y="512"/>
                  </a:lnTo>
                  <a:lnTo>
                    <a:pt x="328" y="498"/>
                  </a:lnTo>
                  <a:lnTo>
                    <a:pt x="348" y="482"/>
                  </a:lnTo>
                  <a:lnTo>
                    <a:pt x="366" y="466"/>
                  </a:lnTo>
                  <a:lnTo>
                    <a:pt x="380" y="446"/>
                  </a:lnTo>
                  <a:lnTo>
                    <a:pt x="392" y="426"/>
                  </a:lnTo>
                  <a:lnTo>
                    <a:pt x="402" y="406"/>
                  </a:lnTo>
                  <a:lnTo>
                    <a:pt x="408" y="382"/>
                  </a:lnTo>
                  <a:lnTo>
                    <a:pt x="412" y="358"/>
                  </a:lnTo>
                  <a:lnTo>
                    <a:pt x="414" y="332"/>
                  </a:lnTo>
                  <a:lnTo>
                    <a:pt x="412" y="304"/>
                  </a:lnTo>
                  <a:lnTo>
                    <a:pt x="410" y="274"/>
                  </a:lnTo>
                  <a:lnTo>
                    <a:pt x="410" y="274"/>
                  </a:lnTo>
                  <a:lnTo>
                    <a:pt x="402" y="240"/>
                  </a:lnTo>
                  <a:lnTo>
                    <a:pt x="394" y="212"/>
                  </a:lnTo>
                  <a:lnTo>
                    <a:pt x="384" y="188"/>
                  </a:lnTo>
                  <a:lnTo>
                    <a:pt x="370" y="168"/>
                  </a:lnTo>
                  <a:lnTo>
                    <a:pt x="356" y="152"/>
                  </a:lnTo>
                  <a:lnTo>
                    <a:pt x="348" y="148"/>
                  </a:lnTo>
                  <a:lnTo>
                    <a:pt x="340" y="144"/>
                  </a:lnTo>
                  <a:lnTo>
                    <a:pt x="332" y="140"/>
                  </a:lnTo>
                  <a:lnTo>
                    <a:pt x="322" y="138"/>
                  </a:lnTo>
                  <a:lnTo>
                    <a:pt x="312" y="138"/>
                  </a:lnTo>
                  <a:lnTo>
                    <a:pt x="302" y="138"/>
                  </a:lnTo>
                  <a:lnTo>
                    <a:pt x="302" y="138"/>
                  </a:lnTo>
                  <a:lnTo>
                    <a:pt x="292" y="142"/>
                  </a:lnTo>
                  <a:lnTo>
                    <a:pt x="282" y="144"/>
                  </a:lnTo>
                  <a:lnTo>
                    <a:pt x="272" y="150"/>
                  </a:lnTo>
                  <a:lnTo>
                    <a:pt x="264" y="156"/>
                  </a:lnTo>
                  <a:lnTo>
                    <a:pt x="246" y="172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14" y="216"/>
                  </a:lnTo>
                  <a:lnTo>
                    <a:pt x="202" y="238"/>
                  </a:lnTo>
                  <a:lnTo>
                    <a:pt x="192" y="262"/>
                  </a:lnTo>
                  <a:lnTo>
                    <a:pt x="184" y="286"/>
                  </a:lnTo>
                  <a:lnTo>
                    <a:pt x="178" y="310"/>
                  </a:lnTo>
                  <a:lnTo>
                    <a:pt x="174" y="334"/>
                  </a:lnTo>
                  <a:lnTo>
                    <a:pt x="170" y="360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2" y="408"/>
                  </a:lnTo>
                  <a:lnTo>
                    <a:pt x="176" y="448"/>
                  </a:lnTo>
                  <a:lnTo>
                    <a:pt x="48" y="468"/>
                  </a:lnTo>
                  <a:lnTo>
                    <a:pt x="48" y="468"/>
                  </a:lnTo>
                  <a:lnTo>
                    <a:pt x="48" y="454"/>
                  </a:lnTo>
                  <a:lnTo>
                    <a:pt x="48" y="454"/>
                  </a:lnTo>
                  <a:lnTo>
                    <a:pt x="46" y="440"/>
                  </a:lnTo>
                  <a:lnTo>
                    <a:pt x="46" y="440"/>
                  </a:lnTo>
                  <a:lnTo>
                    <a:pt x="36" y="388"/>
                  </a:lnTo>
                  <a:lnTo>
                    <a:pt x="28" y="344"/>
                  </a:lnTo>
                  <a:lnTo>
                    <a:pt x="28" y="344"/>
                  </a:lnTo>
                  <a:lnTo>
                    <a:pt x="20" y="276"/>
                  </a:lnTo>
                  <a:lnTo>
                    <a:pt x="12" y="206"/>
                  </a:lnTo>
                  <a:lnTo>
                    <a:pt x="6" y="136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3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892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2" name="Freeform 628"/>
            <p:cNvSpPr>
              <a:spLocks noEditPoints="1"/>
            </p:cNvSpPr>
            <p:nvPr/>
          </p:nvSpPr>
          <p:spPr bwMode="auto">
            <a:xfrm>
              <a:off x="2373312" y="1254125"/>
              <a:ext cx="1254125" cy="1162050"/>
            </a:xfrm>
            <a:custGeom>
              <a:avLst/>
              <a:gdLst/>
              <a:ahLst/>
              <a:cxnLst>
                <a:cxn ang="0">
                  <a:pos x="184" y="618"/>
                </a:cxn>
                <a:cxn ang="0">
                  <a:pos x="86" y="708"/>
                </a:cxn>
                <a:cxn ang="0">
                  <a:pos x="14" y="208"/>
                </a:cxn>
                <a:cxn ang="0">
                  <a:pos x="0" y="126"/>
                </a:cxn>
                <a:cxn ang="0">
                  <a:pos x="72" y="118"/>
                </a:cxn>
                <a:cxn ang="0">
                  <a:pos x="218" y="94"/>
                </a:cxn>
                <a:cxn ang="0">
                  <a:pos x="254" y="112"/>
                </a:cxn>
                <a:cxn ang="0">
                  <a:pos x="320" y="554"/>
                </a:cxn>
                <a:cxn ang="0">
                  <a:pos x="340" y="562"/>
                </a:cxn>
                <a:cxn ang="0">
                  <a:pos x="402" y="448"/>
                </a:cxn>
                <a:cxn ang="0">
                  <a:pos x="368" y="406"/>
                </a:cxn>
                <a:cxn ang="0">
                  <a:pos x="296" y="302"/>
                </a:cxn>
                <a:cxn ang="0">
                  <a:pos x="354" y="296"/>
                </a:cxn>
                <a:cxn ang="0">
                  <a:pos x="384" y="220"/>
                </a:cxn>
                <a:cxn ang="0">
                  <a:pos x="296" y="236"/>
                </a:cxn>
                <a:cxn ang="0">
                  <a:pos x="318" y="118"/>
                </a:cxn>
                <a:cxn ang="0">
                  <a:pos x="404" y="76"/>
                </a:cxn>
                <a:cxn ang="0">
                  <a:pos x="392" y="18"/>
                </a:cxn>
                <a:cxn ang="0">
                  <a:pos x="514" y="26"/>
                </a:cxn>
                <a:cxn ang="0">
                  <a:pos x="590" y="78"/>
                </a:cxn>
                <a:cxn ang="0">
                  <a:pos x="678" y="60"/>
                </a:cxn>
                <a:cxn ang="0">
                  <a:pos x="654" y="180"/>
                </a:cxn>
                <a:cxn ang="0">
                  <a:pos x="550" y="266"/>
                </a:cxn>
                <a:cxn ang="0">
                  <a:pos x="684" y="244"/>
                </a:cxn>
                <a:cxn ang="0">
                  <a:pos x="744" y="354"/>
                </a:cxn>
                <a:cxn ang="0">
                  <a:pos x="594" y="372"/>
                </a:cxn>
                <a:cxn ang="0">
                  <a:pos x="634" y="422"/>
                </a:cxn>
                <a:cxn ang="0">
                  <a:pos x="706" y="484"/>
                </a:cxn>
                <a:cxn ang="0">
                  <a:pos x="790" y="534"/>
                </a:cxn>
                <a:cxn ang="0">
                  <a:pos x="768" y="596"/>
                </a:cxn>
                <a:cxn ang="0">
                  <a:pos x="752" y="662"/>
                </a:cxn>
                <a:cxn ang="0">
                  <a:pos x="676" y="608"/>
                </a:cxn>
                <a:cxn ang="0">
                  <a:pos x="616" y="548"/>
                </a:cxn>
                <a:cxn ang="0">
                  <a:pos x="584" y="504"/>
                </a:cxn>
                <a:cxn ang="0">
                  <a:pos x="606" y="642"/>
                </a:cxn>
                <a:cxn ang="0">
                  <a:pos x="620" y="714"/>
                </a:cxn>
                <a:cxn ang="0">
                  <a:pos x="496" y="698"/>
                </a:cxn>
                <a:cxn ang="0">
                  <a:pos x="482" y="590"/>
                </a:cxn>
                <a:cxn ang="0">
                  <a:pos x="464" y="550"/>
                </a:cxn>
                <a:cxn ang="0">
                  <a:pos x="426" y="632"/>
                </a:cxn>
                <a:cxn ang="0">
                  <a:pos x="396" y="676"/>
                </a:cxn>
                <a:cxn ang="0">
                  <a:pos x="354" y="726"/>
                </a:cxn>
                <a:cxn ang="0">
                  <a:pos x="294" y="660"/>
                </a:cxn>
                <a:cxn ang="0">
                  <a:pos x="168" y="512"/>
                </a:cxn>
                <a:cxn ang="0">
                  <a:pos x="124" y="224"/>
                </a:cxn>
              </a:cxnLst>
              <a:rect l="0" t="0" r="r" b="b"/>
              <a:pathLst>
                <a:path w="790" h="732">
                  <a:moveTo>
                    <a:pt x="230" y="652"/>
                  </a:moveTo>
                  <a:lnTo>
                    <a:pt x="224" y="612"/>
                  </a:lnTo>
                  <a:lnTo>
                    <a:pt x="184" y="618"/>
                  </a:lnTo>
                  <a:lnTo>
                    <a:pt x="194" y="692"/>
                  </a:lnTo>
                  <a:lnTo>
                    <a:pt x="86" y="708"/>
                  </a:lnTo>
                  <a:lnTo>
                    <a:pt x="86" y="708"/>
                  </a:lnTo>
                  <a:lnTo>
                    <a:pt x="82" y="666"/>
                  </a:lnTo>
                  <a:lnTo>
                    <a:pt x="74" y="606"/>
                  </a:lnTo>
                  <a:lnTo>
                    <a:pt x="14" y="208"/>
                  </a:lnTo>
                  <a:lnTo>
                    <a:pt x="14" y="208"/>
                  </a:lnTo>
                  <a:lnTo>
                    <a:pt x="6" y="16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0" y="124"/>
                  </a:lnTo>
                  <a:lnTo>
                    <a:pt x="72" y="118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218" y="94"/>
                  </a:lnTo>
                  <a:lnTo>
                    <a:pt x="252" y="88"/>
                  </a:lnTo>
                  <a:lnTo>
                    <a:pt x="252" y="88"/>
                  </a:lnTo>
                  <a:lnTo>
                    <a:pt x="254" y="112"/>
                  </a:lnTo>
                  <a:lnTo>
                    <a:pt x="262" y="168"/>
                  </a:lnTo>
                  <a:lnTo>
                    <a:pt x="320" y="554"/>
                  </a:lnTo>
                  <a:lnTo>
                    <a:pt x="320" y="554"/>
                  </a:lnTo>
                  <a:lnTo>
                    <a:pt x="324" y="580"/>
                  </a:lnTo>
                  <a:lnTo>
                    <a:pt x="324" y="580"/>
                  </a:lnTo>
                  <a:lnTo>
                    <a:pt x="340" y="562"/>
                  </a:lnTo>
                  <a:lnTo>
                    <a:pt x="354" y="540"/>
                  </a:lnTo>
                  <a:lnTo>
                    <a:pt x="380" y="496"/>
                  </a:lnTo>
                  <a:lnTo>
                    <a:pt x="402" y="448"/>
                  </a:lnTo>
                  <a:lnTo>
                    <a:pt x="420" y="398"/>
                  </a:lnTo>
                  <a:lnTo>
                    <a:pt x="368" y="406"/>
                  </a:lnTo>
                  <a:lnTo>
                    <a:pt x="368" y="406"/>
                  </a:lnTo>
                  <a:lnTo>
                    <a:pt x="342" y="410"/>
                  </a:lnTo>
                  <a:lnTo>
                    <a:pt x="314" y="418"/>
                  </a:lnTo>
                  <a:lnTo>
                    <a:pt x="296" y="302"/>
                  </a:lnTo>
                  <a:lnTo>
                    <a:pt x="296" y="302"/>
                  </a:lnTo>
                  <a:lnTo>
                    <a:pt x="324" y="300"/>
                  </a:lnTo>
                  <a:lnTo>
                    <a:pt x="354" y="296"/>
                  </a:lnTo>
                  <a:lnTo>
                    <a:pt x="436" y="284"/>
                  </a:lnTo>
                  <a:lnTo>
                    <a:pt x="424" y="214"/>
                  </a:lnTo>
                  <a:lnTo>
                    <a:pt x="384" y="220"/>
                  </a:lnTo>
                  <a:lnTo>
                    <a:pt x="384" y="220"/>
                  </a:lnTo>
                  <a:lnTo>
                    <a:pt x="334" y="228"/>
                  </a:lnTo>
                  <a:lnTo>
                    <a:pt x="296" y="236"/>
                  </a:lnTo>
                  <a:lnTo>
                    <a:pt x="278" y="120"/>
                  </a:lnTo>
                  <a:lnTo>
                    <a:pt x="278" y="120"/>
                  </a:lnTo>
                  <a:lnTo>
                    <a:pt x="318" y="118"/>
                  </a:lnTo>
                  <a:lnTo>
                    <a:pt x="368" y="112"/>
                  </a:lnTo>
                  <a:lnTo>
                    <a:pt x="408" y="106"/>
                  </a:lnTo>
                  <a:lnTo>
                    <a:pt x="404" y="76"/>
                  </a:lnTo>
                  <a:lnTo>
                    <a:pt x="404" y="76"/>
                  </a:lnTo>
                  <a:lnTo>
                    <a:pt x="398" y="46"/>
                  </a:lnTo>
                  <a:lnTo>
                    <a:pt x="392" y="18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14" y="26"/>
                  </a:lnTo>
                  <a:lnTo>
                    <a:pt x="518" y="60"/>
                  </a:lnTo>
                  <a:lnTo>
                    <a:pt x="522" y="88"/>
                  </a:lnTo>
                  <a:lnTo>
                    <a:pt x="590" y="78"/>
                  </a:lnTo>
                  <a:lnTo>
                    <a:pt x="590" y="78"/>
                  </a:lnTo>
                  <a:lnTo>
                    <a:pt x="642" y="70"/>
                  </a:lnTo>
                  <a:lnTo>
                    <a:pt x="678" y="60"/>
                  </a:lnTo>
                  <a:lnTo>
                    <a:pt x="696" y="176"/>
                  </a:lnTo>
                  <a:lnTo>
                    <a:pt x="696" y="176"/>
                  </a:lnTo>
                  <a:lnTo>
                    <a:pt x="654" y="180"/>
                  </a:lnTo>
                  <a:lnTo>
                    <a:pt x="606" y="186"/>
                  </a:lnTo>
                  <a:lnTo>
                    <a:pt x="538" y="196"/>
                  </a:lnTo>
                  <a:lnTo>
                    <a:pt x="550" y="266"/>
                  </a:lnTo>
                  <a:lnTo>
                    <a:pt x="632" y="254"/>
                  </a:lnTo>
                  <a:lnTo>
                    <a:pt x="632" y="254"/>
                  </a:lnTo>
                  <a:lnTo>
                    <a:pt x="684" y="244"/>
                  </a:lnTo>
                  <a:lnTo>
                    <a:pt x="726" y="236"/>
                  </a:lnTo>
                  <a:lnTo>
                    <a:pt x="744" y="354"/>
                  </a:lnTo>
                  <a:lnTo>
                    <a:pt x="744" y="354"/>
                  </a:lnTo>
                  <a:lnTo>
                    <a:pt x="700" y="358"/>
                  </a:lnTo>
                  <a:lnTo>
                    <a:pt x="648" y="364"/>
                  </a:lnTo>
                  <a:lnTo>
                    <a:pt x="594" y="372"/>
                  </a:lnTo>
                  <a:lnTo>
                    <a:pt x="594" y="372"/>
                  </a:lnTo>
                  <a:lnTo>
                    <a:pt x="612" y="398"/>
                  </a:lnTo>
                  <a:lnTo>
                    <a:pt x="634" y="422"/>
                  </a:lnTo>
                  <a:lnTo>
                    <a:pt x="656" y="444"/>
                  </a:lnTo>
                  <a:lnTo>
                    <a:pt x="680" y="464"/>
                  </a:lnTo>
                  <a:lnTo>
                    <a:pt x="706" y="484"/>
                  </a:lnTo>
                  <a:lnTo>
                    <a:pt x="732" y="502"/>
                  </a:lnTo>
                  <a:lnTo>
                    <a:pt x="760" y="520"/>
                  </a:lnTo>
                  <a:lnTo>
                    <a:pt x="790" y="534"/>
                  </a:lnTo>
                  <a:lnTo>
                    <a:pt x="790" y="534"/>
                  </a:lnTo>
                  <a:lnTo>
                    <a:pt x="778" y="566"/>
                  </a:lnTo>
                  <a:lnTo>
                    <a:pt x="768" y="596"/>
                  </a:lnTo>
                  <a:lnTo>
                    <a:pt x="760" y="628"/>
                  </a:lnTo>
                  <a:lnTo>
                    <a:pt x="752" y="662"/>
                  </a:lnTo>
                  <a:lnTo>
                    <a:pt x="752" y="662"/>
                  </a:lnTo>
                  <a:lnTo>
                    <a:pt x="724" y="644"/>
                  </a:lnTo>
                  <a:lnTo>
                    <a:pt x="700" y="626"/>
                  </a:lnTo>
                  <a:lnTo>
                    <a:pt x="676" y="608"/>
                  </a:lnTo>
                  <a:lnTo>
                    <a:pt x="654" y="588"/>
                  </a:lnTo>
                  <a:lnTo>
                    <a:pt x="634" y="568"/>
                  </a:lnTo>
                  <a:lnTo>
                    <a:pt x="616" y="548"/>
                  </a:lnTo>
                  <a:lnTo>
                    <a:pt x="600" y="526"/>
                  </a:lnTo>
                  <a:lnTo>
                    <a:pt x="584" y="504"/>
                  </a:lnTo>
                  <a:lnTo>
                    <a:pt x="584" y="504"/>
                  </a:lnTo>
                  <a:lnTo>
                    <a:pt x="590" y="538"/>
                  </a:lnTo>
                  <a:lnTo>
                    <a:pt x="596" y="574"/>
                  </a:lnTo>
                  <a:lnTo>
                    <a:pt x="606" y="642"/>
                  </a:lnTo>
                  <a:lnTo>
                    <a:pt x="606" y="642"/>
                  </a:lnTo>
                  <a:lnTo>
                    <a:pt x="612" y="682"/>
                  </a:lnTo>
                  <a:lnTo>
                    <a:pt x="620" y="714"/>
                  </a:lnTo>
                  <a:lnTo>
                    <a:pt x="500" y="732"/>
                  </a:lnTo>
                  <a:lnTo>
                    <a:pt x="500" y="732"/>
                  </a:lnTo>
                  <a:lnTo>
                    <a:pt x="496" y="698"/>
                  </a:lnTo>
                  <a:lnTo>
                    <a:pt x="492" y="658"/>
                  </a:lnTo>
                  <a:lnTo>
                    <a:pt x="482" y="590"/>
                  </a:lnTo>
                  <a:lnTo>
                    <a:pt x="482" y="590"/>
                  </a:lnTo>
                  <a:lnTo>
                    <a:pt x="472" y="520"/>
                  </a:lnTo>
                  <a:lnTo>
                    <a:pt x="472" y="520"/>
                  </a:lnTo>
                  <a:lnTo>
                    <a:pt x="464" y="550"/>
                  </a:lnTo>
                  <a:lnTo>
                    <a:pt x="454" y="578"/>
                  </a:lnTo>
                  <a:lnTo>
                    <a:pt x="440" y="604"/>
                  </a:lnTo>
                  <a:lnTo>
                    <a:pt x="426" y="632"/>
                  </a:lnTo>
                  <a:lnTo>
                    <a:pt x="426" y="632"/>
                  </a:lnTo>
                  <a:lnTo>
                    <a:pt x="412" y="654"/>
                  </a:lnTo>
                  <a:lnTo>
                    <a:pt x="396" y="676"/>
                  </a:lnTo>
                  <a:lnTo>
                    <a:pt x="376" y="702"/>
                  </a:lnTo>
                  <a:lnTo>
                    <a:pt x="354" y="726"/>
                  </a:lnTo>
                  <a:lnTo>
                    <a:pt x="354" y="726"/>
                  </a:lnTo>
                  <a:lnTo>
                    <a:pt x="330" y="696"/>
                  </a:lnTo>
                  <a:lnTo>
                    <a:pt x="310" y="676"/>
                  </a:lnTo>
                  <a:lnTo>
                    <a:pt x="294" y="660"/>
                  </a:lnTo>
                  <a:lnTo>
                    <a:pt x="276" y="646"/>
                  </a:lnTo>
                  <a:lnTo>
                    <a:pt x="230" y="652"/>
                  </a:lnTo>
                  <a:close/>
                  <a:moveTo>
                    <a:pt x="168" y="512"/>
                  </a:moveTo>
                  <a:lnTo>
                    <a:pt x="208" y="506"/>
                  </a:lnTo>
                  <a:lnTo>
                    <a:pt x="164" y="218"/>
                  </a:lnTo>
                  <a:lnTo>
                    <a:pt x="124" y="224"/>
                  </a:lnTo>
                  <a:lnTo>
                    <a:pt x="168" y="512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3" name="Freeform 629"/>
            <p:cNvSpPr>
              <a:spLocks noEditPoints="1"/>
            </p:cNvSpPr>
            <p:nvPr/>
          </p:nvSpPr>
          <p:spPr bwMode="auto">
            <a:xfrm>
              <a:off x="3589337" y="1079500"/>
              <a:ext cx="1219200" cy="1244600"/>
            </a:xfrm>
            <a:custGeom>
              <a:avLst/>
              <a:gdLst/>
              <a:ahLst/>
              <a:cxnLst>
                <a:cxn ang="0">
                  <a:pos x="92" y="120"/>
                </a:cxn>
                <a:cxn ang="0">
                  <a:pos x="172" y="50"/>
                </a:cxn>
                <a:cxn ang="0">
                  <a:pos x="290" y="126"/>
                </a:cxn>
                <a:cxn ang="0">
                  <a:pos x="242" y="52"/>
                </a:cxn>
                <a:cxn ang="0">
                  <a:pos x="386" y="64"/>
                </a:cxn>
                <a:cxn ang="0">
                  <a:pos x="454" y="102"/>
                </a:cxn>
                <a:cxn ang="0">
                  <a:pos x="476" y="28"/>
                </a:cxn>
                <a:cxn ang="0">
                  <a:pos x="602" y="6"/>
                </a:cxn>
                <a:cxn ang="0">
                  <a:pos x="606" y="78"/>
                </a:cxn>
                <a:cxn ang="0">
                  <a:pos x="684" y="64"/>
                </a:cxn>
                <a:cxn ang="0">
                  <a:pos x="692" y="138"/>
                </a:cxn>
                <a:cxn ang="0">
                  <a:pos x="706" y="230"/>
                </a:cxn>
                <a:cxn ang="0">
                  <a:pos x="644" y="472"/>
                </a:cxn>
                <a:cxn ang="0">
                  <a:pos x="648" y="508"/>
                </a:cxn>
                <a:cxn ang="0">
                  <a:pos x="732" y="522"/>
                </a:cxn>
                <a:cxn ang="0">
                  <a:pos x="766" y="552"/>
                </a:cxn>
                <a:cxn ang="0">
                  <a:pos x="764" y="618"/>
                </a:cxn>
                <a:cxn ang="0">
                  <a:pos x="746" y="658"/>
                </a:cxn>
                <a:cxn ang="0">
                  <a:pos x="726" y="674"/>
                </a:cxn>
                <a:cxn ang="0">
                  <a:pos x="648" y="700"/>
                </a:cxn>
                <a:cxn ang="0">
                  <a:pos x="556" y="714"/>
                </a:cxn>
                <a:cxn ang="0">
                  <a:pos x="478" y="714"/>
                </a:cxn>
                <a:cxn ang="0">
                  <a:pos x="458" y="702"/>
                </a:cxn>
                <a:cxn ang="0">
                  <a:pos x="444" y="664"/>
                </a:cxn>
                <a:cxn ang="0">
                  <a:pos x="378" y="568"/>
                </a:cxn>
                <a:cxn ang="0">
                  <a:pos x="362" y="632"/>
                </a:cxn>
                <a:cxn ang="0">
                  <a:pos x="326" y="686"/>
                </a:cxn>
                <a:cxn ang="0">
                  <a:pos x="292" y="716"/>
                </a:cxn>
                <a:cxn ang="0">
                  <a:pos x="180" y="770"/>
                </a:cxn>
                <a:cxn ang="0">
                  <a:pos x="96" y="736"/>
                </a:cxn>
                <a:cxn ang="0">
                  <a:pos x="64" y="682"/>
                </a:cxn>
                <a:cxn ang="0">
                  <a:pos x="132" y="668"/>
                </a:cxn>
                <a:cxn ang="0">
                  <a:pos x="188" y="648"/>
                </a:cxn>
                <a:cxn ang="0">
                  <a:pos x="236" y="614"/>
                </a:cxn>
                <a:cxn ang="0">
                  <a:pos x="252" y="588"/>
                </a:cxn>
                <a:cxn ang="0">
                  <a:pos x="198" y="596"/>
                </a:cxn>
                <a:cxn ang="0">
                  <a:pos x="166" y="574"/>
                </a:cxn>
                <a:cxn ang="0">
                  <a:pos x="30" y="364"/>
                </a:cxn>
                <a:cxn ang="0">
                  <a:pos x="24" y="300"/>
                </a:cxn>
                <a:cxn ang="0">
                  <a:pos x="8" y="200"/>
                </a:cxn>
                <a:cxn ang="0">
                  <a:pos x="36" y="164"/>
                </a:cxn>
                <a:cxn ang="0">
                  <a:pos x="590" y="176"/>
                </a:cxn>
                <a:cxn ang="0">
                  <a:pos x="128" y="266"/>
                </a:cxn>
                <a:cxn ang="0">
                  <a:pos x="532" y="208"/>
                </a:cxn>
                <a:cxn ang="0">
                  <a:pos x="590" y="176"/>
                </a:cxn>
                <a:cxn ang="0">
                  <a:pos x="502" y="284"/>
                </a:cxn>
                <a:cxn ang="0">
                  <a:pos x="258" y="428"/>
                </a:cxn>
                <a:cxn ang="0">
                  <a:pos x="254" y="406"/>
                </a:cxn>
                <a:cxn ang="0">
                  <a:pos x="530" y="472"/>
                </a:cxn>
                <a:cxn ang="0">
                  <a:pos x="270" y="512"/>
                </a:cxn>
                <a:cxn ang="0">
                  <a:pos x="548" y="606"/>
                </a:cxn>
                <a:cxn ang="0">
                  <a:pos x="568" y="612"/>
                </a:cxn>
                <a:cxn ang="0">
                  <a:pos x="620" y="604"/>
                </a:cxn>
                <a:cxn ang="0">
                  <a:pos x="646" y="592"/>
                </a:cxn>
                <a:cxn ang="0">
                  <a:pos x="650" y="584"/>
                </a:cxn>
                <a:cxn ang="0">
                  <a:pos x="646" y="530"/>
                </a:cxn>
                <a:cxn ang="0">
                  <a:pos x="538" y="544"/>
                </a:cxn>
              </a:cxnLst>
              <a:rect l="0" t="0" r="r" b="b"/>
              <a:pathLst>
                <a:path w="768" h="784">
                  <a:moveTo>
                    <a:pt x="116" y="152"/>
                  </a:moveTo>
                  <a:lnTo>
                    <a:pt x="116" y="152"/>
                  </a:lnTo>
                  <a:lnTo>
                    <a:pt x="92" y="120"/>
                  </a:lnTo>
                  <a:lnTo>
                    <a:pt x="62" y="88"/>
                  </a:lnTo>
                  <a:lnTo>
                    <a:pt x="172" y="50"/>
                  </a:lnTo>
                  <a:lnTo>
                    <a:pt x="172" y="50"/>
                  </a:lnTo>
                  <a:lnTo>
                    <a:pt x="210" y="96"/>
                  </a:lnTo>
                  <a:lnTo>
                    <a:pt x="240" y="134"/>
                  </a:lnTo>
                  <a:lnTo>
                    <a:pt x="290" y="126"/>
                  </a:lnTo>
                  <a:lnTo>
                    <a:pt x="290" y="126"/>
                  </a:lnTo>
                  <a:lnTo>
                    <a:pt x="270" y="92"/>
                  </a:lnTo>
                  <a:lnTo>
                    <a:pt x="242" y="52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86" y="64"/>
                  </a:lnTo>
                  <a:lnTo>
                    <a:pt x="412" y="108"/>
                  </a:lnTo>
                  <a:lnTo>
                    <a:pt x="454" y="102"/>
                  </a:lnTo>
                  <a:lnTo>
                    <a:pt x="454" y="102"/>
                  </a:lnTo>
                  <a:lnTo>
                    <a:pt x="462" y="76"/>
                  </a:lnTo>
                  <a:lnTo>
                    <a:pt x="470" y="52"/>
                  </a:lnTo>
                  <a:lnTo>
                    <a:pt x="476" y="28"/>
                  </a:lnTo>
                  <a:lnTo>
                    <a:pt x="482" y="0"/>
                  </a:lnTo>
                  <a:lnTo>
                    <a:pt x="602" y="6"/>
                  </a:lnTo>
                  <a:lnTo>
                    <a:pt x="602" y="6"/>
                  </a:lnTo>
                  <a:lnTo>
                    <a:pt x="588" y="46"/>
                  </a:lnTo>
                  <a:lnTo>
                    <a:pt x="574" y="84"/>
                  </a:lnTo>
                  <a:lnTo>
                    <a:pt x="606" y="78"/>
                  </a:lnTo>
                  <a:lnTo>
                    <a:pt x="606" y="78"/>
                  </a:lnTo>
                  <a:lnTo>
                    <a:pt x="652" y="70"/>
                  </a:lnTo>
                  <a:lnTo>
                    <a:pt x="684" y="64"/>
                  </a:lnTo>
                  <a:lnTo>
                    <a:pt x="684" y="64"/>
                  </a:lnTo>
                  <a:lnTo>
                    <a:pt x="686" y="98"/>
                  </a:lnTo>
                  <a:lnTo>
                    <a:pt x="692" y="138"/>
                  </a:lnTo>
                  <a:lnTo>
                    <a:pt x="700" y="196"/>
                  </a:lnTo>
                  <a:lnTo>
                    <a:pt x="700" y="196"/>
                  </a:lnTo>
                  <a:lnTo>
                    <a:pt x="706" y="230"/>
                  </a:lnTo>
                  <a:lnTo>
                    <a:pt x="714" y="260"/>
                  </a:lnTo>
                  <a:lnTo>
                    <a:pt x="614" y="274"/>
                  </a:lnTo>
                  <a:lnTo>
                    <a:pt x="644" y="472"/>
                  </a:lnTo>
                  <a:lnTo>
                    <a:pt x="644" y="472"/>
                  </a:lnTo>
                  <a:lnTo>
                    <a:pt x="648" y="508"/>
                  </a:lnTo>
                  <a:lnTo>
                    <a:pt x="648" y="508"/>
                  </a:lnTo>
                  <a:lnTo>
                    <a:pt x="678" y="514"/>
                  </a:lnTo>
                  <a:lnTo>
                    <a:pt x="704" y="518"/>
                  </a:lnTo>
                  <a:lnTo>
                    <a:pt x="732" y="522"/>
                  </a:lnTo>
                  <a:lnTo>
                    <a:pt x="764" y="522"/>
                  </a:lnTo>
                  <a:lnTo>
                    <a:pt x="764" y="522"/>
                  </a:lnTo>
                  <a:lnTo>
                    <a:pt x="766" y="552"/>
                  </a:lnTo>
                  <a:lnTo>
                    <a:pt x="768" y="578"/>
                  </a:lnTo>
                  <a:lnTo>
                    <a:pt x="768" y="600"/>
                  </a:lnTo>
                  <a:lnTo>
                    <a:pt x="764" y="618"/>
                  </a:lnTo>
                  <a:lnTo>
                    <a:pt x="760" y="634"/>
                  </a:lnTo>
                  <a:lnTo>
                    <a:pt x="754" y="648"/>
                  </a:lnTo>
                  <a:lnTo>
                    <a:pt x="746" y="658"/>
                  </a:lnTo>
                  <a:lnTo>
                    <a:pt x="736" y="668"/>
                  </a:lnTo>
                  <a:lnTo>
                    <a:pt x="736" y="668"/>
                  </a:lnTo>
                  <a:lnTo>
                    <a:pt x="726" y="674"/>
                  </a:lnTo>
                  <a:lnTo>
                    <a:pt x="716" y="680"/>
                  </a:lnTo>
                  <a:lnTo>
                    <a:pt x="688" y="690"/>
                  </a:lnTo>
                  <a:lnTo>
                    <a:pt x="648" y="700"/>
                  </a:lnTo>
                  <a:lnTo>
                    <a:pt x="598" y="708"/>
                  </a:lnTo>
                  <a:lnTo>
                    <a:pt x="598" y="708"/>
                  </a:lnTo>
                  <a:lnTo>
                    <a:pt x="556" y="714"/>
                  </a:lnTo>
                  <a:lnTo>
                    <a:pt x="524" y="716"/>
                  </a:lnTo>
                  <a:lnTo>
                    <a:pt x="498" y="716"/>
                  </a:lnTo>
                  <a:lnTo>
                    <a:pt x="478" y="714"/>
                  </a:lnTo>
                  <a:lnTo>
                    <a:pt x="470" y="710"/>
                  </a:lnTo>
                  <a:lnTo>
                    <a:pt x="464" y="708"/>
                  </a:lnTo>
                  <a:lnTo>
                    <a:pt x="458" y="702"/>
                  </a:lnTo>
                  <a:lnTo>
                    <a:pt x="454" y="696"/>
                  </a:lnTo>
                  <a:lnTo>
                    <a:pt x="448" y="682"/>
                  </a:lnTo>
                  <a:lnTo>
                    <a:pt x="444" y="664"/>
                  </a:lnTo>
                  <a:lnTo>
                    <a:pt x="428" y="560"/>
                  </a:lnTo>
                  <a:lnTo>
                    <a:pt x="378" y="568"/>
                  </a:lnTo>
                  <a:lnTo>
                    <a:pt x="378" y="568"/>
                  </a:lnTo>
                  <a:lnTo>
                    <a:pt x="376" y="590"/>
                  </a:lnTo>
                  <a:lnTo>
                    <a:pt x="370" y="612"/>
                  </a:lnTo>
                  <a:lnTo>
                    <a:pt x="362" y="632"/>
                  </a:lnTo>
                  <a:lnTo>
                    <a:pt x="352" y="650"/>
                  </a:lnTo>
                  <a:lnTo>
                    <a:pt x="340" y="668"/>
                  </a:lnTo>
                  <a:lnTo>
                    <a:pt x="326" y="686"/>
                  </a:lnTo>
                  <a:lnTo>
                    <a:pt x="310" y="700"/>
                  </a:lnTo>
                  <a:lnTo>
                    <a:pt x="292" y="716"/>
                  </a:lnTo>
                  <a:lnTo>
                    <a:pt x="292" y="716"/>
                  </a:lnTo>
                  <a:lnTo>
                    <a:pt x="260" y="736"/>
                  </a:lnTo>
                  <a:lnTo>
                    <a:pt x="222" y="754"/>
                  </a:lnTo>
                  <a:lnTo>
                    <a:pt x="180" y="770"/>
                  </a:lnTo>
                  <a:lnTo>
                    <a:pt x="126" y="784"/>
                  </a:lnTo>
                  <a:lnTo>
                    <a:pt x="126" y="784"/>
                  </a:lnTo>
                  <a:lnTo>
                    <a:pt x="96" y="736"/>
                  </a:lnTo>
                  <a:lnTo>
                    <a:pt x="56" y="684"/>
                  </a:lnTo>
                  <a:lnTo>
                    <a:pt x="56" y="684"/>
                  </a:lnTo>
                  <a:lnTo>
                    <a:pt x="64" y="682"/>
                  </a:lnTo>
                  <a:lnTo>
                    <a:pt x="64" y="682"/>
                  </a:lnTo>
                  <a:lnTo>
                    <a:pt x="100" y="676"/>
                  </a:lnTo>
                  <a:lnTo>
                    <a:pt x="132" y="668"/>
                  </a:lnTo>
                  <a:lnTo>
                    <a:pt x="162" y="658"/>
                  </a:lnTo>
                  <a:lnTo>
                    <a:pt x="188" y="648"/>
                  </a:lnTo>
                  <a:lnTo>
                    <a:pt x="188" y="648"/>
                  </a:lnTo>
                  <a:lnTo>
                    <a:pt x="210" y="636"/>
                  </a:lnTo>
                  <a:lnTo>
                    <a:pt x="230" y="622"/>
                  </a:lnTo>
                  <a:lnTo>
                    <a:pt x="236" y="614"/>
                  </a:lnTo>
                  <a:lnTo>
                    <a:pt x="244" y="606"/>
                  </a:lnTo>
                  <a:lnTo>
                    <a:pt x="248" y="596"/>
                  </a:lnTo>
                  <a:lnTo>
                    <a:pt x="252" y="588"/>
                  </a:lnTo>
                  <a:lnTo>
                    <a:pt x="232" y="590"/>
                  </a:lnTo>
                  <a:lnTo>
                    <a:pt x="232" y="590"/>
                  </a:lnTo>
                  <a:lnTo>
                    <a:pt x="198" y="596"/>
                  </a:lnTo>
                  <a:lnTo>
                    <a:pt x="166" y="602"/>
                  </a:lnTo>
                  <a:lnTo>
                    <a:pt x="166" y="602"/>
                  </a:lnTo>
                  <a:lnTo>
                    <a:pt x="166" y="574"/>
                  </a:lnTo>
                  <a:lnTo>
                    <a:pt x="158" y="528"/>
                  </a:lnTo>
                  <a:lnTo>
                    <a:pt x="132" y="348"/>
                  </a:lnTo>
                  <a:lnTo>
                    <a:pt x="30" y="364"/>
                  </a:lnTo>
                  <a:lnTo>
                    <a:pt x="30" y="364"/>
                  </a:lnTo>
                  <a:lnTo>
                    <a:pt x="26" y="328"/>
                  </a:lnTo>
                  <a:lnTo>
                    <a:pt x="24" y="300"/>
                  </a:lnTo>
                  <a:lnTo>
                    <a:pt x="14" y="240"/>
                  </a:lnTo>
                  <a:lnTo>
                    <a:pt x="14" y="240"/>
                  </a:lnTo>
                  <a:lnTo>
                    <a:pt x="8" y="20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36" y="164"/>
                  </a:lnTo>
                  <a:lnTo>
                    <a:pt x="78" y="158"/>
                  </a:lnTo>
                  <a:lnTo>
                    <a:pt x="116" y="152"/>
                  </a:lnTo>
                  <a:close/>
                  <a:moveTo>
                    <a:pt x="590" y="176"/>
                  </a:moveTo>
                  <a:lnTo>
                    <a:pt x="124" y="246"/>
                  </a:lnTo>
                  <a:lnTo>
                    <a:pt x="128" y="266"/>
                  </a:lnTo>
                  <a:lnTo>
                    <a:pt x="128" y="266"/>
                  </a:lnTo>
                  <a:lnTo>
                    <a:pt x="158" y="264"/>
                  </a:lnTo>
                  <a:lnTo>
                    <a:pt x="190" y="258"/>
                  </a:lnTo>
                  <a:lnTo>
                    <a:pt x="532" y="208"/>
                  </a:lnTo>
                  <a:lnTo>
                    <a:pt x="532" y="208"/>
                  </a:lnTo>
                  <a:lnTo>
                    <a:pt x="592" y="196"/>
                  </a:lnTo>
                  <a:lnTo>
                    <a:pt x="590" y="176"/>
                  </a:lnTo>
                  <a:close/>
                  <a:moveTo>
                    <a:pt x="244" y="344"/>
                  </a:moveTo>
                  <a:lnTo>
                    <a:pt x="504" y="306"/>
                  </a:lnTo>
                  <a:lnTo>
                    <a:pt x="502" y="284"/>
                  </a:lnTo>
                  <a:lnTo>
                    <a:pt x="242" y="322"/>
                  </a:lnTo>
                  <a:lnTo>
                    <a:pt x="244" y="344"/>
                  </a:lnTo>
                  <a:close/>
                  <a:moveTo>
                    <a:pt x="258" y="428"/>
                  </a:moveTo>
                  <a:lnTo>
                    <a:pt x="518" y="388"/>
                  </a:lnTo>
                  <a:lnTo>
                    <a:pt x="514" y="366"/>
                  </a:lnTo>
                  <a:lnTo>
                    <a:pt x="254" y="406"/>
                  </a:lnTo>
                  <a:lnTo>
                    <a:pt x="258" y="428"/>
                  </a:lnTo>
                  <a:close/>
                  <a:moveTo>
                    <a:pt x="270" y="512"/>
                  </a:moveTo>
                  <a:lnTo>
                    <a:pt x="530" y="472"/>
                  </a:lnTo>
                  <a:lnTo>
                    <a:pt x="526" y="450"/>
                  </a:lnTo>
                  <a:lnTo>
                    <a:pt x="266" y="488"/>
                  </a:lnTo>
                  <a:lnTo>
                    <a:pt x="270" y="512"/>
                  </a:lnTo>
                  <a:close/>
                  <a:moveTo>
                    <a:pt x="544" y="596"/>
                  </a:moveTo>
                  <a:lnTo>
                    <a:pt x="544" y="596"/>
                  </a:lnTo>
                  <a:lnTo>
                    <a:pt x="548" y="606"/>
                  </a:lnTo>
                  <a:lnTo>
                    <a:pt x="550" y="608"/>
                  </a:lnTo>
                  <a:lnTo>
                    <a:pt x="554" y="610"/>
                  </a:lnTo>
                  <a:lnTo>
                    <a:pt x="568" y="612"/>
                  </a:lnTo>
                  <a:lnTo>
                    <a:pt x="592" y="608"/>
                  </a:lnTo>
                  <a:lnTo>
                    <a:pt x="592" y="608"/>
                  </a:lnTo>
                  <a:lnTo>
                    <a:pt x="620" y="604"/>
                  </a:lnTo>
                  <a:lnTo>
                    <a:pt x="636" y="598"/>
                  </a:lnTo>
                  <a:lnTo>
                    <a:pt x="642" y="596"/>
                  </a:lnTo>
                  <a:lnTo>
                    <a:pt x="646" y="592"/>
                  </a:lnTo>
                  <a:lnTo>
                    <a:pt x="648" y="588"/>
                  </a:lnTo>
                  <a:lnTo>
                    <a:pt x="650" y="584"/>
                  </a:lnTo>
                  <a:lnTo>
                    <a:pt x="650" y="584"/>
                  </a:lnTo>
                  <a:lnTo>
                    <a:pt x="650" y="562"/>
                  </a:lnTo>
                  <a:lnTo>
                    <a:pt x="646" y="530"/>
                  </a:lnTo>
                  <a:lnTo>
                    <a:pt x="646" y="530"/>
                  </a:lnTo>
                  <a:lnTo>
                    <a:pt x="626" y="532"/>
                  </a:lnTo>
                  <a:lnTo>
                    <a:pt x="600" y="534"/>
                  </a:lnTo>
                  <a:lnTo>
                    <a:pt x="538" y="544"/>
                  </a:lnTo>
                  <a:lnTo>
                    <a:pt x="544" y="596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4" name="Freeform 630"/>
            <p:cNvSpPr>
              <a:spLocks noEditPoints="1"/>
            </p:cNvSpPr>
            <p:nvPr/>
          </p:nvSpPr>
          <p:spPr bwMode="auto">
            <a:xfrm>
              <a:off x="4779963" y="892175"/>
              <a:ext cx="1190625" cy="1241425"/>
            </a:xfrm>
            <a:custGeom>
              <a:avLst/>
              <a:gdLst/>
              <a:ahLst/>
              <a:cxnLst>
                <a:cxn ang="0">
                  <a:pos x="260" y="134"/>
                </a:cxn>
                <a:cxn ang="0">
                  <a:pos x="226" y="242"/>
                </a:cxn>
                <a:cxn ang="0">
                  <a:pos x="274" y="380"/>
                </a:cxn>
                <a:cxn ang="0">
                  <a:pos x="302" y="520"/>
                </a:cxn>
                <a:cxn ang="0">
                  <a:pos x="314" y="660"/>
                </a:cxn>
                <a:cxn ang="0">
                  <a:pos x="294" y="726"/>
                </a:cxn>
                <a:cxn ang="0">
                  <a:pos x="246" y="760"/>
                </a:cxn>
                <a:cxn ang="0">
                  <a:pos x="184" y="774"/>
                </a:cxn>
                <a:cxn ang="0">
                  <a:pos x="114" y="726"/>
                </a:cxn>
                <a:cxn ang="0">
                  <a:pos x="136" y="668"/>
                </a:cxn>
                <a:cxn ang="0">
                  <a:pos x="184" y="662"/>
                </a:cxn>
                <a:cxn ang="0">
                  <a:pos x="200" y="638"/>
                </a:cxn>
                <a:cxn ang="0">
                  <a:pos x="186" y="500"/>
                </a:cxn>
                <a:cxn ang="0">
                  <a:pos x="122" y="588"/>
                </a:cxn>
                <a:cxn ang="0">
                  <a:pos x="70" y="558"/>
                </a:cxn>
                <a:cxn ang="0">
                  <a:pos x="72" y="478"/>
                </a:cxn>
                <a:cxn ang="0">
                  <a:pos x="154" y="362"/>
                </a:cxn>
                <a:cxn ang="0">
                  <a:pos x="102" y="346"/>
                </a:cxn>
                <a:cxn ang="0">
                  <a:pos x="34" y="326"/>
                </a:cxn>
                <a:cxn ang="0">
                  <a:pos x="36" y="250"/>
                </a:cxn>
                <a:cxn ang="0">
                  <a:pos x="38" y="176"/>
                </a:cxn>
                <a:cxn ang="0">
                  <a:pos x="140" y="124"/>
                </a:cxn>
                <a:cxn ang="0">
                  <a:pos x="178" y="48"/>
                </a:cxn>
                <a:cxn ang="0">
                  <a:pos x="272" y="112"/>
                </a:cxn>
                <a:cxn ang="0">
                  <a:pos x="408" y="80"/>
                </a:cxn>
                <a:cxn ang="0">
                  <a:pos x="520" y="0"/>
                </a:cxn>
                <a:cxn ang="0">
                  <a:pos x="526" y="76"/>
                </a:cxn>
                <a:cxn ang="0">
                  <a:pos x="696" y="48"/>
                </a:cxn>
                <a:cxn ang="0">
                  <a:pos x="708" y="150"/>
                </a:cxn>
                <a:cxn ang="0">
                  <a:pos x="646" y="238"/>
                </a:cxn>
                <a:cxn ang="0">
                  <a:pos x="732" y="248"/>
                </a:cxn>
                <a:cxn ang="0">
                  <a:pos x="664" y="368"/>
                </a:cxn>
                <a:cxn ang="0">
                  <a:pos x="702" y="632"/>
                </a:cxn>
                <a:cxn ang="0">
                  <a:pos x="682" y="678"/>
                </a:cxn>
                <a:cxn ang="0">
                  <a:pos x="642" y="700"/>
                </a:cxn>
                <a:cxn ang="0">
                  <a:pos x="540" y="722"/>
                </a:cxn>
                <a:cxn ang="0">
                  <a:pos x="490" y="694"/>
                </a:cxn>
                <a:cxn ang="0">
                  <a:pos x="456" y="618"/>
                </a:cxn>
                <a:cxn ang="0">
                  <a:pos x="566" y="608"/>
                </a:cxn>
                <a:cxn ang="0">
                  <a:pos x="580" y="588"/>
                </a:cxn>
                <a:cxn ang="0">
                  <a:pos x="336" y="418"/>
                </a:cxn>
                <a:cxn ang="0">
                  <a:pos x="318" y="312"/>
                </a:cxn>
                <a:cxn ang="0">
                  <a:pos x="532" y="264"/>
                </a:cxn>
                <a:cxn ang="0">
                  <a:pos x="596" y="172"/>
                </a:cxn>
                <a:cxn ang="0">
                  <a:pos x="282" y="292"/>
                </a:cxn>
                <a:cxn ang="0">
                  <a:pos x="448" y="616"/>
                </a:cxn>
                <a:cxn ang="0">
                  <a:pos x="366" y="518"/>
                </a:cxn>
                <a:cxn ang="0">
                  <a:pos x="442" y="440"/>
                </a:cxn>
                <a:cxn ang="0">
                  <a:pos x="448" y="616"/>
                </a:cxn>
              </a:cxnLst>
              <a:rect l="0" t="0" r="r" b="b"/>
              <a:pathLst>
                <a:path w="750" h="782">
                  <a:moveTo>
                    <a:pt x="268" y="182"/>
                  </a:moveTo>
                  <a:lnTo>
                    <a:pt x="268" y="182"/>
                  </a:lnTo>
                  <a:lnTo>
                    <a:pt x="260" y="134"/>
                  </a:lnTo>
                  <a:lnTo>
                    <a:pt x="260" y="134"/>
                  </a:lnTo>
                  <a:lnTo>
                    <a:pt x="234" y="178"/>
                  </a:lnTo>
                  <a:lnTo>
                    <a:pt x="210" y="214"/>
                  </a:lnTo>
                  <a:lnTo>
                    <a:pt x="210" y="214"/>
                  </a:lnTo>
                  <a:lnTo>
                    <a:pt x="226" y="242"/>
                  </a:lnTo>
                  <a:lnTo>
                    <a:pt x="240" y="272"/>
                  </a:lnTo>
                  <a:lnTo>
                    <a:pt x="252" y="306"/>
                  </a:lnTo>
                  <a:lnTo>
                    <a:pt x="264" y="340"/>
                  </a:lnTo>
                  <a:lnTo>
                    <a:pt x="274" y="380"/>
                  </a:lnTo>
                  <a:lnTo>
                    <a:pt x="284" y="422"/>
                  </a:lnTo>
                  <a:lnTo>
                    <a:pt x="294" y="468"/>
                  </a:lnTo>
                  <a:lnTo>
                    <a:pt x="302" y="520"/>
                  </a:lnTo>
                  <a:lnTo>
                    <a:pt x="302" y="520"/>
                  </a:lnTo>
                  <a:lnTo>
                    <a:pt x="310" y="586"/>
                  </a:lnTo>
                  <a:lnTo>
                    <a:pt x="312" y="614"/>
                  </a:lnTo>
                  <a:lnTo>
                    <a:pt x="314" y="638"/>
                  </a:lnTo>
                  <a:lnTo>
                    <a:pt x="314" y="660"/>
                  </a:lnTo>
                  <a:lnTo>
                    <a:pt x="310" y="680"/>
                  </a:lnTo>
                  <a:lnTo>
                    <a:pt x="308" y="698"/>
                  </a:lnTo>
                  <a:lnTo>
                    <a:pt x="302" y="712"/>
                  </a:lnTo>
                  <a:lnTo>
                    <a:pt x="294" y="726"/>
                  </a:lnTo>
                  <a:lnTo>
                    <a:pt x="286" y="736"/>
                  </a:lnTo>
                  <a:lnTo>
                    <a:pt x="274" y="746"/>
                  </a:lnTo>
                  <a:lnTo>
                    <a:pt x="260" y="754"/>
                  </a:lnTo>
                  <a:lnTo>
                    <a:pt x="246" y="760"/>
                  </a:lnTo>
                  <a:lnTo>
                    <a:pt x="228" y="766"/>
                  </a:lnTo>
                  <a:lnTo>
                    <a:pt x="208" y="770"/>
                  </a:lnTo>
                  <a:lnTo>
                    <a:pt x="184" y="774"/>
                  </a:lnTo>
                  <a:lnTo>
                    <a:pt x="184" y="774"/>
                  </a:lnTo>
                  <a:lnTo>
                    <a:pt x="130" y="782"/>
                  </a:lnTo>
                  <a:lnTo>
                    <a:pt x="130" y="782"/>
                  </a:lnTo>
                  <a:lnTo>
                    <a:pt x="122" y="752"/>
                  </a:lnTo>
                  <a:lnTo>
                    <a:pt x="114" y="726"/>
                  </a:lnTo>
                  <a:lnTo>
                    <a:pt x="104" y="700"/>
                  </a:lnTo>
                  <a:lnTo>
                    <a:pt x="88" y="670"/>
                  </a:lnTo>
                  <a:lnTo>
                    <a:pt x="88" y="670"/>
                  </a:lnTo>
                  <a:lnTo>
                    <a:pt x="136" y="668"/>
                  </a:lnTo>
                  <a:lnTo>
                    <a:pt x="166" y="666"/>
                  </a:lnTo>
                  <a:lnTo>
                    <a:pt x="166" y="666"/>
                  </a:lnTo>
                  <a:lnTo>
                    <a:pt x="176" y="664"/>
                  </a:lnTo>
                  <a:lnTo>
                    <a:pt x="184" y="662"/>
                  </a:lnTo>
                  <a:lnTo>
                    <a:pt x="190" y="658"/>
                  </a:lnTo>
                  <a:lnTo>
                    <a:pt x="194" y="652"/>
                  </a:lnTo>
                  <a:lnTo>
                    <a:pt x="198" y="646"/>
                  </a:lnTo>
                  <a:lnTo>
                    <a:pt x="200" y="638"/>
                  </a:lnTo>
                  <a:lnTo>
                    <a:pt x="202" y="616"/>
                  </a:lnTo>
                  <a:lnTo>
                    <a:pt x="202" y="616"/>
                  </a:lnTo>
                  <a:lnTo>
                    <a:pt x="196" y="574"/>
                  </a:lnTo>
                  <a:lnTo>
                    <a:pt x="186" y="500"/>
                  </a:lnTo>
                  <a:lnTo>
                    <a:pt x="186" y="500"/>
                  </a:lnTo>
                  <a:lnTo>
                    <a:pt x="168" y="530"/>
                  </a:lnTo>
                  <a:lnTo>
                    <a:pt x="146" y="560"/>
                  </a:lnTo>
                  <a:lnTo>
                    <a:pt x="122" y="588"/>
                  </a:lnTo>
                  <a:lnTo>
                    <a:pt x="98" y="616"/>
                  </a:lnTo>
                  <a:lnTo>
                    <a:pt x="98" y="616"/>
                  </a:lnTo>
                  <a:lnTo>
                    <a:pt x="84" y="584"/>
                  </a:lnTo>
                  <a:lnTo>
                    <a:pt x="70" y="558"/>
                  </a:lnTo>
                  <a:lnTo>
                    <a:pt x="56" y="534"/>
                  </a:lnTo>
                  <a:lnTo>
                    <a:pt x="38" y="510"/>
                  </a:lnTo>
                  <a:lnTo>
                    <a:pt x="38" y="510"/>
                  </a:lnTo>
                  <a:lnTo>
                    <a:pt x="72" y="478"/>
                  </a:lnTo>
                  <a:lnTo>
                    <a:pt x="102" y="442"/>
                  </a:lnTo>
                  <a:lnTo>
                    <a:pt x="128" y="404"/>
                  </a:lnTo>
                  <a:lnTo>
                    <a:pt x="154" y="362"/>
                  </a:lnTo>
                  <a:lnTo>
                    <a:pt x="154" y="362"/>
                  </a:lnTo>
                  <a:lnTo>
                    <a:pt x="146" y="336"/>
                  </a:lnTo>
                  <a:lnTo>
                    <a:pt x="134" y="312"/>
                  </a:lnTo>
                  <a:lnTo>
                    <a:pt x="134" y="312"/>
                  </a:lnTo>
                  <a:lnTo>
                    <a:pt x="102" y="346"/>
                  </a:lnTo>
                  <a:lnTo>
                    <a:pt x="66" y="380"/>
                  </a:lnTo>
                  <a:lnTo>
                    <a:pt x="66" y="380"/>
                  </a:lnTo>
                  <a:lnTo>
                    <a:pt x="50" y="350"/>
                  </a:lnTo>
                  <a:lnTo>
                    <a:pt x="34" y="326"/>
                  </a:lnTo>
                  <a:lnTo>
                    <a:pt x="18" y="304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36" y="250"/>
                  </a:lnTo>
                  <a:lnTo>
                    <a:pt x="72" y="212"/>
                  </a:lnTo>
                  <a:lnTo>
                    <a:pt x="72" y="212"/>
                  </a:lnTo>
                  <a:lnTo>
                    <a:pt x="54" y="194"/>
                  </a:lnTo>
                  <a:lnTo>
                    <a:pt x="38" y="176"/>
                  </a:lnTo>
                  <a:lnTo>
                    <a:pt x="20" y="162"/>
                  </a:lnTo>
                  <a:lnTo>
                    <a:pt x="2" y="148"/>
                  </a:lnTo>
                  <a:lnTo>
                    <a:pt x="84" y="72"/>
                  </a:lnTo>
                  <a:lnTo>
                    <a:pt x="140" y="124"/>
                  </a:lnTo>
                  <a:lnTo>
                    <a:pt x="140" y="124"/>
                  </a:lnTo>
                  <a:lnTo>
                    <a:pt x="152" y="104"/>
                  </a:lnTo>
                  <a:lnTo>
                    <a:pt x="162" y="86"/>
                  </a:lnTo>
                  <a:lnTo>
                    <a:pt x="178" y="48"/>
                  </a:lnTo>
                  <a:lnTo>
                    <a:pt x="280" y="100"/>
                  </a:lnTo>
                  <a:lnTo>
                    <a:pt x="280" y="100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302" y="110"/>
                  </a:lnTo>
                  <a:lnTo>
                    <a:pt x="338" y="104"/>
                  </a:lnTo>
                  <a:lnTo>
                    <a:pt x="410" y="94"/>
                  </a:lnTo>
                  <a:lnTo>
                    <a:pt x="408" y="80"/>
                  </a:lnTo>
                  <a:lnTo>
                    <a:pt x="408" y="80"/>
                  </a:lnTo>
                  <a:lnTo>
                    <a:pt x="402" y="46"/>
                  </a:lnTo>
                  <a:lnTo>
                    <a:pt x="394" y="20"/>
                  </a:lnTo>
                  <a:lnTo>
                    <a:pt x="520" y="0"/>
                  </a:lnTo>
                  <a:lnTo>
                    <a:pt x="520" y="0"/>
                  </a:lnTo>
                  <a:lnTo>
                    <a:pt x="520" y="28"/>
                  </a:lnTo>
                  <a:lnTo>
                    <a:pt x="524" y="60"/>
                  </a:lnTo>
                  <a:lnTo>
                    <a:pt x="526" y="76"/>
                  </a:lnTo>
                  <a:lnTo>
                    <a:pt x="610" y="64"/>
                  </a:lnTo>
                  <a:lnTo>
                    <a:pt x="610" y="64"/>
                  </a:lnTo>
                  <a:lnTo>
                    <a:pt x="660" y="56"/>
                  </a:lnTo>
                  <a:lnTo>
                    <a:pt x="696" y="48"/>
                  </a:lnTo>
                  <a:lnTo>
                    <a:pt x="696" y="48"/>
                  </a:lnTo>
                  <a:lnTo>
                    <a:pt x="698" y="78"/>
                  </a:lnTo>
                  <a:lnTo>
                    <a:pt x="702" y="116"/>
                  </a:lnTo>
                  <a:lnTo>
                    <a:pt x="708" y="150"/>
                  </a:lnTo>
                  <a:lnTo>
                    <a:pt x="708" y="150"/>
                  </a:lnTo>
                  <a:lnTo>
                    <a:pt x="716" y="196"/>
                  </a:lnTo>
                  <a:lnTo>
                    <a:pt x="722" y="226"/>
                  </a:lnTo>
                  <a:lnTo>
                    <a:pt x="646" y="238"/>
                  </a:lnTo>
                  <a:lnTo>
                    <a:pt x="648" y="264"/>
                  </a:lnTo>
                  <a:lnTo>
                    <a:pt x="648" y="264"/>
                  </a:lnTo>
                  <a:lnTo>
                    <a:pt x="700" y="256"/>
                  </a:lnTo>
                  <a:lnTo>
                    <a:pt x="732" y="248"/>
                  </a:lnTo>
                  <a:lnTo>
                    <a:pt x="750" y="358"/>
                  </a:lnTo>
                  <a:lnTo>
                    <a:pt x="750" y="358"/>
                  </a:lnTo>
                  <a:lnTo>
                    <a:pt x="714" y="360"/>
                  </a:lnTo>
                  <a:lnTo>
                    <a:pt x="664" y="368"/>
                  </a:lnTo>
                  <a:lnTo>
                    <a:pt x="700" y="600"/>
                  </a:lnTo>
                  <a:lnTo>
                    <a:pt x="700" y="600"/>
                  </a:lnTo>
                  <a:lnTo>
                    <a:pt x="702" y="618"/>
                  </a:lnTo>
                  <a:lnTo>
                    <a:pt x="702" y="632"/>
                  </a:lnTo>
                  <a:lnTo>
                    <a:pt x="700" y="646"/>
                  </a:lnTo>
                  <a:lnTo>
                    <a:pt x="696" y="658"/>
                  </a:lnTo>
                  <a:lnTo>
                    <a:pt x="690" y="668"/>
                  </a:lnTo>
                  <a:lnTo>
                    <a:pt x="682" y="678"/>
                  </a:lnTo>
                  <a:lnTo>
                    <a:pt x="674" y="686"/>
                  </a:lnTo>
                  <a:lnTo>
                    <a:pt x="660" y="692"/>
                  </a:lnTo>
                  <a:lnTo>
                    <a:pt x="660" y="692"/>
                  </a:lnTo>
                  <a:lnTo>
                    <a:pt x="642" y="700"/>
                  </a:lnTo>
                  <a:lnTo>
                    <a:pt x="620" y="708"/>
                  </a:lnTo>
                  <a:lnTo>
                    <a:pt x="588" y="714"/>
                  </a:lnTo>
                  <a:lnTo>
                    <a:pt x="540" y="722"/>
                  </a:lnTo>
                  <a:lnTo>
                    <a:pt x="540" y="722"/>
                  </a:lnTo>
                  <a:lnTo>
                    <a:pt x="520" y="724"/>
                  </a:lnTo>
                  <a:lnTo>
                    <a:pt x="498" y="726"/>
                  </a:lnTo>
                  <a:lnTo>
                    <a:pt x="498" y="726"/>
                  </a:lnTo>
                  <a:lnTo>
                    <a:pt x="490" y="694"/>
                  </a:lnTo>
                  <a:lnTo>
                    <a:pt x="480" y="668"/>
                  </a:lnTo>
                  <a:lnTo>
                    <a:pt x="470" y="644"/>
                  </a:lnTo>
                  <a:lnTo>
                    <a:pt x="456" y="618"/>
                  </a:lnTo>
                  <a:lnTo>
                    <a:pt x="456" y="618"/>
                  </a:lnTo>
                  <a:lnTo>
                    <a:pt x="508" y="616"/>
                  </a:lnTo>
                  <a:lnTo>
                    <a:pt x="550" y="612"/>
                  </a:lnTo>
                  <a:lnTo>
                    <a:pt x="550" y="612"/>
                  </a:lnTo>
                  <a:lnTo>
                    <a:pt x="566" y="608"/>
                  </a:lnTo>
                  <a:lnTo>
                    <a:pt x="576" y="604"/>
                  </a:lnTo>
                  <a:lnTo>
                    <a:pt x="578" y="602"/>
                  </a:lnTo>
                  <a:lnTo>
                    <a:pt x="580" y="598"/>
                  </a:lnTo>
                  <a:lnTo>
                    <a:pt x="580" y="588"/>
                  </a:lnTo>
                  <a:lnTo>
                    <a:pt x="550" y="384"/>
                  </a:lnTo>
                  <a:lnTo>
                    <a:pt x="388" y="410"/>
                  </a:lnTo>
                  <a:lnTo>
                    <a:pt x="388" y="410"/>
                  </a:lnTo>
                  <a:lnTo>
                    <a:pt x="336" y="418"/>
                  </a:lnTo>
                  <a:lnTo>
                    <a:pt x="298" y="426"/>
                  </a:lnTo>
                  <a:lnTo>
                    <a:pt x="282" y="316"/>
                  </a:lnTo>
                  <a:lnTo>
                    <a:pt x="282" y="316"/>
                  </a:lnTo>
                  <a:lnTo>
                    <a:pt x="318" y="312"/>
                  </a:lnTo>
                  <a:lnTo>
                    <a:pt x="372" y="306"/>
                  </a:lnTo>
                  <a:lnTo>
                    <a:pt x="534" y="282"/>
                  </a:lnTo>
                  <a:lnTo>
                    <a:pt x="532" y="264"/>
                  </a:lnTo>
                  <a:lnTo>
                    <a:pt x="532" y="264"/>
                  </a:lnTo>
                  <a:lnTo>
                    <a:pt x="526" y="230"/>
                  </a:lnTo>
                  <a:lnTo>
                    <a:pt x="518" y="206"/>
                  </a:lnTo>
                  <a:lnTo>
                    <a:pt x="598" y="194"/>
                  </a:lnTo>
                  <a:lnTo>
                    <a:pt x="596" y="172"/>
                  </a:lnTo>
                  <a:lnTo>
                    <a:pt x="382" y="204"/>
                  </a:lnTo>
                  <a:lnTo>
                    <a:pt x="394" y="276"/>
                  </a:lnTo>
                  <a:lnTo>
                    <a:pt x="282" y="292"/>
                  </a:lnTo>
                  <a:lnTo>
                    <a:pt x="282" y="292"/>
                  </a:lnTo>
                  <a:lnTo>
                    <a:pt x="280" y="268"/>
                  </a:lnTo>
                  <a:lnTo>
                    <a:pt x="274" y="218"/>
                  </a:lnTo>
                  <a:lnTo>
                    <a:pt x="268" y="182"/>
                  </a:lnTo>
                  <a:close/>
                  <a:moveTo>
                    <a:pt x="448" y="616"/>
                  </a:moveTo>
                  <a:lnTo>
                    <a:pt x="448" y="616"/>
                  </a:lnTo>
                  <a:lnTo>
                    <a:pt x="418" y="576"/>
                  </a:lnTo>
                  <a:lnTo>
                    <a:pt x="394" y="544"/>
                  </a:lnTo>
                  <a:lnTo>
                    <a:pt x="366" y="518"/>
                  </a:lnTo>
                  <a:lnTo>
                    <a:pt x="330" y="484"/>
                  </a:lnTo>
                  <a:lnTo>
                    <a:pt x="408" y="412"/>
                  </a:lnTo>
                  <a:lnTo>
                    <a:pt x="408" y="412"/>
                  </a:lnTo>
                  <a:lnTo>
                    <a:pt x="442" y="440"/>
                  </a:lnTo>
                  <a:lnTo>
                    <a:pt x="470" y="466"/>
                  </a:lnTo>
                  <a:lnTo>
                    <a:pt x="498" y="496"/>
                  </a:lnTo>
                  <a:lnTo>
                    <a:pt x="530" y="532"/>
                  </a:lnTo>
                  <a:lnTo>
                    <a:pt x="448" y="616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5" name="Freeform 631"/>
            <p:cNvSpPr>
              <a:spLocks/>
            </p:cNvSpPr>
            <p:nvPr/>
          </p:nvSpPr>
          <p:spPr bwMode="auto">
            <a:xfrm>
              <a:off x="6154738" y="809625"/>
              <a:ext cx="873125" cy="1092200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130" y="64"/>
                </a:cxn>
                <a:cxn ang="0">
                  <a:pos x="128" y="166"/>
                </a:cxn>
                <a:cxn ang="0">
                  <a:pos x="142" y="132"/>
                </a:cxn>
                <a:cxn ang="0">
                  <a:pos x="178" y="76"/>
                </a:cxn>
                <a:cxn ang="0">
                  <a:pos x="220" y="38"/>
                </a:cxn>
                <a:cxn ang="0">
                  <a:pos x="272" y="12"/>
                </a:cxn>
                <a:cxn ang="0">
                  <a:pos x="300" y="6"/>
                </a:cxn>
                <a:cxn ang="0">
                  <a:pos x="340" y="6"/>
                </a:cxn>
                <a:cxn ang="0">
                  <a:pos x="378" y="14"/>
                </a:cxn>
                <a:cxn ang="0">
                  <a:pos x="416" y="30"/>
                </a:cxn>
                <a:cxn ang="0">
                  <a:pos x="448" y="54"/>
                </a:cxn>
                <a:cxn ang="0">
                  <a:pos x="466" y="74"/>
                </a:cxn>
                <a:cxn ang="0">
                  <a:pos x="498" y="116"/>
                </a:cxn>
                <a:cxn ang="0">
                  <a:pos x="522" y="166"/>
                </a:cxn>
                <a:cxn ang="0">
                  <a:pos x="538" y="224"/>
                </a:cxn>
                <a:cxn ang="0">
                  <a:pos x="544" y="256"/>
                </a:cxn>
                <a:cxn ang="0">
                  <a:pos x="550" y="344"/>
                </a:cxn>
                <a:cxn ang="0">
                  <a:pos x="540" y="424"/>
                </a:cxn>
                <a:cxn ang="0">
                  <a:pos x="512" y="492"/>
                </a:cxn>
                <a:cxn ang="0">
                  <a:pos x="470" y="552"/>
                </a:cxn>
                <a:cxn ang="0">
                  <a:pos x="454" y="566"/>
                </a:cxn>
                <a:cxn ang="0">
                  <a:pos x="420" y="596"/>
                </a:cxn>
                <a:cxn ang="0">
                  <a:pos x="378" y="622"/>
                </a:cxn>
                <a:cxn ang="0">
                  <a:pos x="332" y="646"/>
                </a:cxn>
                <a:cxn ang="0">
                  <a:pos x="308" y="656"/>
                </a:cxn>
                <a:cxn ang="0">
                  <a:pos x="222" y="688"/>
                </a:cxn>
                <a:cxn ang="0">
                  <a:pos x="204" y="652"/>
                </a:cxn>
                <a:cxn ang="0">
                  <a:pos x="166" y="598"/>
                </a:cxn>
                <a:cxn ang="0">
                  <a:pos x="140" y="568"/>
                </a:cxn>
                <a:cxn ang="0">
                  <a:pos x="216" y="548"/>
                </a:cxn>
                <a:cxn ang="0">
                  <a:pos x="278" y="524"/>
                </a:cxn>
                <a:cxn ang="0">
                  <a:pos x="328" y="498"/>
                </a:cxn>
                <a:cxn ang="0">
                  <a:pos x="366" y="464"/>
                </a:cxn>
                <a:cxn ang="0">
                  <a:pos x="392" y="426"/>
                </a:cxn>
                <a:cxn ang="0">
                  <a:pos x="408" y="382"/>
                </a:cxn>
                <a:cxn ang="0">
                  <a:pos x="414" y="330"/>
                </a:cxn>
                <a:cxn ang="0">
                  <a:pos x="410" y="272"/>
                </a:cxn>
                <a:cxn ang="0">
                  <a:pos x="402" y="240"/>
                </a:cxn>
                <a:cxn ang="0">
                  <a:pos x="384" y="186"/>
                </a:cxn>
                <a:cxn ang="0">
                  <a:pos x="356" y="152"/>
                </a:cxn>
                <a:cxn ang="0">
                  <a:pos x="340" y="142"/>
                </a:cxn>
                <a:cxn ang="0">
                  <a:pos x="322" y="138"/>
                </a:cxn>
                <a:cxn ang="0">
                  <a:pos x="302" y="138"/>
                </a:cxn>
                <a:cxn ang="0">
                  <a:pos x="292" y="140"/>
                </a:cxn>
                <a:cxn ang="0">
                  <a:pos x="272" y="148"/>
                </a:cxn>
                <a:cxn ang="0">
                  <a:pos x="246" y="172"/>
                </a:cxn>
                <a:cxn ang="0">
                  <a:pos x="228" y="194"/>
                </a:cxn>
                <a:cxn ang="0">
                  <a:pos x="202" y="238"/>
                </a:cxn>
                <a:cxn ang="0">
                  <a:pos x="184" y="284"/>
                </a:cxn>
                <a:cxn ang="0">
                  <a:pos x="174" y="334"/>
                </a:cxn>
                <a:cxn ang="0">
                  <a:pos x="170" y="384"/>
                </a:cxn>
                <a:cxn ang="0">
                  <a:pos x="172" y="408"/>
                </a:cxn>
                <a:cxn ang="0">
                  <a:pos x="48" y="466"/>
                </a:cxn>
                <a:cxn ang="0">
                  <a:pos x="48" y="454"/>
                </a:cxn>
                <a:cxn ang="0">
                  <a:pos x="46" y="438"/>
                </a:cxn>
                <a:cxn ang="0">
                  <a:pos x="36" y="388"/>
                </a:cxn>
                <a:cxn ang="0">
                  <a:pos x="28" y="342"/>
                </a:cxn>
                <a:cxn ang="0">
                  <a:pos x="12" y="206"/>
                </a:cxn>
                <a:cxn ang="0">
                  <a:pos x="4" y="62"/>
                </a:cxn>
                <a:cxn ang="0">
                  <a:pos x="2" y="38"/>
                </a:cxn>
                <a:cxn ang="0">
                  <a:pos x="0" y="20"/>
                </a:cxn>
                <a:cxn ang="0">
                  <a:pos x="136" y="0"/>
                </a:cxn>
              </a:cxnLst>
              <a:rect l="0" t="0" r="r" b="b"/>
              <a:pathLst>
                <a:path w="550" h="688">
                  <a:moveTo>
                    <a:pt x="136" y="0"/>
                  </a:moveTo>
                  <a:lnTo>
                    <a:pt x="136" y="0"/>
                  </a:lnTo>
                  <a:lnTo>
                    <a:pt x="132" y="28"/>
                  </a:lnTo>
                  <a:lnTo>
                    <a:pt x="130" y="64"/>
                  </a:lnTo>
                  <a:lnTo>
                    <a:pt x="128" y="110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42" y="132"/>
                  </a:lnTo>
                  <a:lnTo>
                    <a:pt x="160" y="102"/>
                  </a:lnTo>
                  <a:lnTo>
                    <a:pt x="178" y="76"/>
                  </a:lnTo>
                  <a:lnTo>
                    <a:pt x="198" y="56"/>
                  </a:lnTo>
                  <a:lnTo>
                    <a:pt x="220" y="38"/>
                  </a:lnTo>
                  <a:lnTo>
                    <a:pt x="244" y="24"/>
                  </a:lnTo>
                  <a:lnTo>
                    <a:pt x="272" y="12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20" y="4"/>
                  </a:lnTo>
                  <a:lnTo>
                    <a:pt x="340" y="6"/>
                  </a:lnTo>
                  <a:lnTo>
                    <a:pt x="360" y="8"/>
                  </a:lnTo>
                  <a:lnTo>
                    <a:pt x="378" y="14"/>
                  </a:lnTo>
                  <a:lnTo>
                    <a:pt x="398" y="20"/>
                  </a:lnTo>
                  <a:lnTo>
                    <a:pt x="416" y="30"/>
                  </a:lnTo>
                  <a:lnTo>
                    <a:pt x="432" y="42"/>
                  </a:lnTo>
                  <a:lnTo>
                    <a:pt x="448" y="54"/>
                  </a:lnTo>
                  <a:lnTo>
                    <a:pt x="448" y="54"/>
                  </a:lnTo>
                  <a:lnTo>
                    <a:pt x="466" y="74"/>
                  </a:lnTo>
                  <a:lnTo>
                    <a:pt x="482" y="94"/>
                  </a:lnTo>
                  <a:lnTo>
                    <a:pt x="498" y="116"/>
                  </a:lnTo>
                  <a:lnTo>
                    <a:pt x="510" y="140"/>
                  </a:lnTo>
                  <a:lnTo>
                    <a:pt x="522" y="166"/>
                  </a:lnTo>
                  <a:lnTo>
                    <a:pt x="530" y="194"/>
                  </a:lnTo>
                  <a:lnTo>
                    <a:pt x="538" y="224"/>
                  </a:lnTo>
                  <a:lnTo>
                    <a:pt x="544" y="256"/>
                  </a:lnTo>
                  <a:lnTo>
                    <a:pt x="544" y="256"/>
                  </a:lnTo>
                  <a:lnTo>
                    <a:pt x="548" y="302"/>
                  </a:lnTo>
                  <a:lnTo>
                    <a:pt x="550" y="344"/>
                  </a:lnTo>
                  <a:lnTo>
                    <a:pt x="546" y="386"/>
                  </a:lnTo>
                  <a:lnTo>
                    <a:pt x="540" y="424"/>
                  </a:lnTo>
                  <a:lnTo>
                    <a:pt x="528" y="460"/>
                  </a:lnTo>
                  <a:lnTo>
                    <a:pt x="512" y="492"/>
                  </a:lnTo>
                  <a:lnTo>
                    <a:pt x="494" y="524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54" y="566"/>
                  </a:lnTo>
                  <a:lnTo>
                    <a:pt x="438" y="582"/>
                  </a:lnTo>
                  <a:lnTo>
                    <a:pt x="420" y="596"/>
                  </a:lnTo>
                  <a:lnTo>
                    <a:pt x="400" y="610"/>
                  </a:lnTo>
                  <a:lnTo>
                    <a:pt x="378" y="622"/>
                  </a:lnTo>
                  <a:lnTo>
                    <a:pt x="356" y="634"/>
                  </a:lnTo>
                  <a:lnTo>
                    <a:pt x="332" y="646"/>
                  </a:lnTo>
                  <a:lnTo>
                    <a:pt x="308" y="656"/>
                  </a:lnTo>
                  <a:lnTo>
                    <a:pt x="308" y="656"/>
                  </a:lnTo>
                  <a:lnTo>
                    <a:pt x="272" y="672"/>
                  </a:lnTo>
                  <a:lnTo>
                    <a:pt x="222" y="688"/>
                  </a:lnTo>
                  <a:lnTo>
                    <a:pt x="222" y="688"/>
                  </a:lnTo>
                  <a:lnTo>
                    <a:pt x="204" y="652"/>
                  </a:lnTo>
                  <a:lnTo>
                    <a:pt x="186" y="624"/>
                  </a:lnTo>
                  <a:lnTo>
                    <a:pt x="166" y="598"/>
                  </a:lnTo>
                  <a:lnTo>
                    <a:pt x="140" y="568"/>
                  </a:lnTo>
                  <a:lnTo>
                    <a:pt x="140" y="568"/>
                  </a:lnTo>
                  <a:lnTo>
                    <a:pt x="180" y="558"/>
                  </a:lnTo>
                  <a:lnTo>
                    <a:pt x="216" y="548"/>
                  </a:lnTo>
                  <a:lnTo>
                    <a:pt x="248" y="538"/>
                  </a:lnTo>
                  <a:lnTo>
                    <a:pt x="278" y="524"/>
                  </a:lnTo>
                  <a:lnTo>
                    <a:pt x="304" y="512"/>
                  </a:lnTo>
                  <a:lnTo>
                    <a:pt x="328" y="498"/>
                  </a:lnTo>
                  <a:lnTo>
                    <a:pt x="348" y="482"/>
                  </a:lnTo>
                  <a:lnTo>
                    <a:pt x="366" y="464"/>
                  </a:lnTo>
                  <a:lnTo>
                    <a:pt x="380" y="446"/>
                  </a:lnTo>
                  <a:lnTo>
                    <a:pt x="392" y="426"/>
                  </a:lnTo>
                  <a:lnTo>
                    <a:pt x="402" y="404"/>
                  </a:lnTo>
                  <a:lnTo>
                    <a:pt x="408" y="382"/>
                  </a:lnTo>
                  <a:lnTo>
                    <a:pt x="412" y="356"/>
                  </a:lnTo>
                  <a:lnTo>
                    <a:pt x="414" y="330"/>
                  </a:lnTo>
                  <a:lnTo>
                    <a:pt x="412" y="302"/>
                  </a:lnTo>
                  <a:lnTo>
                    <a:pt x="410" y="272"/>
                  </a:lnTo>
                  <a:lnTo>
                    <a:pt x="410" y="272"/>
                  </a:lnTo>
                  <a:lnTo>
                    <a:pt x="402" y="240"/>
                  </a:lnTo>
                  <a:lnTo>
                    <a:pt x="394" y="210"/>
                  </a:lnTo>
                  <a:lnTo>
                    <a:pt x="384" y="186"/>
                  </a:lnTo>
                  <a:lnTo>
                    <a:pt x="370" y="166"/>
                  </a:lnTo>
                  <a:lnTo>
                    <a:pt x="356" y="152"/>
                  </a:lnTo>
                  <a:lnTo>
                    <a:pt x="348" y="146"/>
                  </a:lnTo>
                  <a:lnTo>
                    <a:pt x="340" y="142"/>
                  </a:lnTo>
                  <a:lnTo>
                    <a:pt x="332" y="140"/>
                  </a:lnTo>
                  <a:lnTo>
                    <a:pt x="322" y="138"/>
                  </a:lnTo>
                  <a:lnTo>
                    <a:pt x="312" y="138"/>
                  </a:lnTo>
                  <a:lnTo>
                    <a:pt x="302" y="138"/>
                  </a:lnTo>
                  <a:lnTo>
                    <a:pt x="302" y="138"/>
                  </a:lnTo>
                  <a:lnTo>
                    <a:pt x="292" y="140"/>
                  </a:lnTo>
                  <a:lnTo>
                    <a:pt x="282" y="144"/>
                  </a:lnTo>
                  <a:lnTo>
                    <a:pt x="272" y="148"/>
                  </a:lnTo>
                  <a:lnTo>
                    <a:pt x="264" y="154"/>
                  </a:lnTo>
                  <a:lnTo>
                    <a:pt x="246" y="172"/>
                  </a:lnTo>
                  <a:lnTo>
                    <a:pt x="228" y="194"/>
                  </a:lnTo>
                  <a:lnTo>
                    <a:pt x="228" y="194"/>
                  </a:lnTo>
                  <a:lnTo>
                    <a:pt x="214" y="216"/>
                  </a:lnTo>
                  <a:lnTo>
                    <a:pt x="202" y="238"/>
                  </a:lnTo>
                  <a:lnTo>
                    <a:pt x="192" y="260"/>
                  </a:lnTo>
                  <a:lnTo>
                    <a:pt x="184" y="284"/>
                  </a:lnTo>
                  <a:lnTo>
                    <a:pt x="178" y="308"/>
                  </a:lnTo>
                  <a:lnTo>
                    <a:pt x="174" y="334"/>
                  </a:lnTo>
                  <a:lnTo>
                    <a:pt x="170" y="358"/>
                  </a:lnTo>
                  <a:lnTo>
                    <a:pt x="170" y="384"/>
                  </a:lnTo>
                  <a:lnTo>
                    <a:pt x="170" y="384"/>
                  </a:lnTo>
                  <a:lnTo>
                    <a:pt x="172" y="408"/>
                  </a:lnTo>
                  <a:lnTo>
                    <a:pt x="176" y="446"/>
                  </a:lnTo>
                  <a:lnTo>
                    <a:pt x="48" y="466"/>
                  </a:lnTo>
                  <a:lnTo>
                    <a:pt x="48" y="466"/>
                  </a:lnTo>
                  <a:lnTo>
                    <a:pt x="48" y="454"/>
                  </a:lnTo>
                  <a:lnTo>
                    <a:pt x="48" y="454"/>
                  </a:lnTo>
                  <a:lnTo>
                    <a:pt x="46" y="438"/>
                  </a:lnTo>
                  <a:lnTo>
                    <a:pt x="46" y="438"/>
                  </a:lnTo>
                  <a:lnTo>
                    <a:pt x="36" y="388"/>
                  </a:lnTo>
                  <a:lnTo>
                    <a:pt x="28" y="342"/>
                  </a:lnTo>
                  <a:lnTo>
                    <a:pt x="28" y="342"/>
                  </a:lnTo>
                  <a:lnTo>
                    <a:pt x="20" y="274"/>
                  </a:lnTo>
                  <a:lnTo>
                    <a:pt x="12" y="206"/>
                  </a:lnTo>
                  <a:lnTo>
                    <a:pt x="8" y="136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A551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656" name="Rectangle 632"/>
          <p:cNvSpPr>
            <a:spLocks noChangeArrowheads="1"/>
          </p:cNvSpPr>
          <p:nvPr/>
        </p:nvSpPr>
        <p:spPr bwMode="auto">
          <a:xfrm>
            <a:off x="1103312" y="9425997"/>
            <a:ext cx="25648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0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アスクル観光センター</a:t>
            </a:r>
            <a:endParaRPr kumimoji="1" lang="ja-JP" sz="1600" b="1" i="0" u="none" strike="noStrike" cap="none" normalizeH="0" baseline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57" name="Rectangle 633"/>
          <p:cNvSpPr>
            <a:spLocks noChangeArrowheads="1"/>
          </p:cNvSpPr>
          <p:nvPr/>
        </p:nvSpPr>
        <p:spPr bwMode="auto">
          <a:xfrm>
            <a:off x="1516062" y="9756197"/>
            <a:ext cx="355866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</a:t>
            </a:r>
            <a:r>
              <a:rPr kumimoji="1" lang="en-US" altLang="ja-JP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3-1234-1111</a:t>
            </a:r>
            <a:endParaRPr kumimoji="1" lang="ja-JP" altLang="ja-JP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65" name="Rectangle 641"/>
          <p:cNvSpPr>
            <a:spLocks noChangeArrowheads="1"/>
          </p:cNvSpPr>
          <p:nvPr/>
        </p:nvSpPr>
        <p:spPr bwMode="auto">
          <a:xfrm>
            <a:off x="1560512" y="10270547"/>
            <a:ext cx="23724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03</a:t>
            </a: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-1234-1112</a:t>
            </a:r>
            <a:endParaRPr kumimoji="1" lang="ja-JP" altLang="ja-JP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71" name="Rectangle 647"/>
          <p:cNvSpPr>
            <a:spLocks noChangeArrowheads="1"/>
          </p:cNvSpPr>
          <p:nvPr/>
        </p:nvSpPr>
        <p:spPr bwMode="auto">
          <a:xfrm>
            <a:off x="331787" y="6879647"/>
            <a:ext cx="101951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dirty="0" smtClean="0"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●定員</a:t>
            </a:r>
            <a:r>
              <a:rPr lang="en-US" altLang="ja-JP" sz="1300" dirty="0" smtClean="0"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00</a:t>
            </a:r>
            <a:r>
              <a:rPr lang="ja-JP" altLang="en-US" sz="1300" dirty="0" smtClean="0"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名様</a:t>
            </a:r>
            <a:endParaRPr lang="ja-JP" altLang="ja-JP" sz="1300" dirty="0" smtClean="0"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676" name="Rectangle 652"/>
          <p:cNvSpPr>
            <a:spLocks noChangeArrowheads="1"/>
          </p:cNvSpPr>
          <p:nvPr/>
        </p:nvSpPr>
        <p:spPr bwMode="auto">
          <a:xfrm>
            <a:off x="331787" y="7120947"/>
            <a:ext cx="2066271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●お電話または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FAX</a:t>
            </a:r>
            <a:r>
              <a:rPr lang="ja-JP" altLang="en-US" sz="1300" dirty="0" err="1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にて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受付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681" name="Rectangle 657"/>
          <p:cNvSpPr>
            <a:spLocks noChangeArrowheads="1"/>
          </p:cNvSpPr>
          <p:nvPr/>
        </p:nvSpPr>
        <p:spPr bwMode="auto">
          <a:xfrm>
            <a:off x="331787" y="7362247"/>
            <a:ext cx="4211089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●お申込期間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:9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月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19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日（月）午前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10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時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〜10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月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5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日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(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日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)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午後</a:t>
            </a:r>
            <a:r>
              <a:rPr lang="en-US" altLang="ja-JP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5</a:t>
            </a:r>
            <a:r>
              <a:rPr lang="ja-JP" altLang="en-US" sz="1300" dirty="0" smtClean="0">
                <a:solidFill>
                  <a:srgbClr val="200100"/>
                </a:solidFill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時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08" name="Rectangle 684"/>
          <p:cNvSpPr>
            <a:spLocks noChangeArrowheads="1"/>
          </p:cNvSpPr>
          <p:nvPr/>
        </p:nvSpPr>
        <p:spPr bwMode="auto">
          <a:xfrm rot="21060000">
            <a:off x="2171146" y="731451"/>
            <a:ext cx="323325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dirty="0" smtClean="0">
                <a:ln>
                  <a:noFill/>
                </a:ln>
                <a:solidFill>
                  <a:srgbClr val="6A3906"/>
                </a:solidFill>
                <a:effectLst/>
                <a:latin typeface="ＭＳ Ｐゴシック" pitchFamily="50" charset="-128"/>
                <a:ea typeface="ＭＳ Ｐゴシック" pitchFamily="50" charset="-128"/>
                <a:cs typeface="ＭＳ Ｐゴシック" pitchFamily="50" charset="-128"/>
              </a:rPr>
              <a:t>日帰り満喫ツアーに出かけよう♪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pSp>
        <p:nvGrpSpPr>
          <p:cNvPr id="1821" name="グループ化 1820"/>
          <p:cNvGrpSpPr/>
          <p:nvPr/>
        </p:nvGrpSpPr>
        <p:grpSpPr>
          <a:xfrm>
            <a:off x="1100137" y="1993322"/>
            <a:ext cx="5940426" cy="1930400"/>
            <a:chOff x="1100137" y="2076450"/>
            <a:chExt cx="5940426" cy="1930400"/>
          </a:xfrm>
          <a:effectLst>
            <a:outerShdw blurRad="50800" dist="76200" dir="2700000" algn="tl" rotWithShape="0">
              <a:srgbClr val="C00000">
                <a:alpha val="40000"/>
              </a:srgbClr>
            </a:outerShdw>
          </a:effectLst>
        </p:grpSpPr>
        <p:sp>
          <p:nvSpPr>
            <p:cNvPr id="1711" name="Freeform 687"/>
            <p:cNvSpPr>
              <a:spLocks/>
            </p:cNvSpPr>
            <p:nvPr/>
          </p:nvSpPr>
          <p:spPr bwMode="auto">
            <a:xfrm>
              <a:off x="1100137" y="2578100"/>
              <a:ext cx="1489075" cy="1428750"/>
            </a:xfrm>
            <a:custGeom>
              <a:avLst/>
              <a:gdLst/>
              <a:ahLst/>
              <a:cxnLst>
                <a:cxn ang="0">
                  <a:pos x="222" y="900"/>
                </a:cxn>
                <a:cxn ang="0">
                  <a:pos x="178" y="882"/>
                </a:cxn>
                <a:cxn ang="0">
                  <a:pos x="124" y="848"/>
                </a:cxn>
                <a:cxn ang="0">
                  <a:pos x="66" y="822"/>
                </a:cxn>
                <a:cxn ang="0">
                  <a:pos x="36" y="804"/>
                </a:cxn>
                <a:cxn ang="0">
                  <a:pos x="14" y="780"/>
                </a:cxn>
                <a:cxn ang="0">
                  <a:pos x="4" y="758"/>
                </a:cxn>
                <a:cxn ang="0">
                  <a:pos x="0" y="724"/>
                </a:cxn>
                <a:cxn ang="0">
                  <a:pos x="6" y="692"/>
                </a:cxn>
                <a:cxn ang="0">
                  <a:pos x="18" y="672"/>
                </a:cxn>
                <a:cxn ang="0">
                  <a:pos x="72" y="562"/>
                </a:cxn>
                <a:cxn ang="0">
                  <a:pos x="94" y="478"/>
                </a:cxn>
                <a:cxn ang="0">
                  <a:pos x="110" y="358"/>
                </a:cxn>
                <a:cxn ang="0">
                  <a:pos x="108" y="238"/>
                </a:cxn>
                <a:cxn ang="0">
                  <a:pos x="104" y="190"/>
                </a:cxn>
                <a:cxn ang="0">
                  <a:pos x="116" y="138"/>
                </a:cxn>
                <a:cxn ang="0">
                  <a:pos x="128" y="120"/>
                </a:cxn>
                <a:cxn ang="0">
                  <a:pos x="164" y="94"/>
                </a:cxn>
                <a:cxn ang="0">
                  <a:pos x="206" y="86"/>
                </a:cxn>
                <a:cxn ang="0">
                  <a:pos x="368" y="92"/>
                </a:cxn>
                <a:cxn ang="0">
                  <a:pos x="394" y="88"/>
                </a:cxn>
                <a:cxn ang="0">
                  <a:pos x="536" y="38"/>
                </a:cxn>
                <a:cxn ang="0">
                  <a:pos x="598" y="36"/>
                </a:cxn>
                <a:cxn ang="0">
                  <a:pos x="622" y="42"/>
                </a:cxn>
                <a:cxn ang="0">
                  <a:pos x="684" y="10"/>
                </a:cxn>
                <a:cxn ang="0">
                  <a:pos x="716" y="0"/>
                </a:cxn>
                <a:cxn ang="0">
                  <a:pos x="766" y="6"/>
                </a:cxn>
                <a:cxn ang="0">
                  <a:pos x="808" y="36"/>
                </a:cxn>
                <a:cxn ang="0">
                  <a:pos x="846" y="92"/>
                </a:cxn>
                <a:cxn ang="0">
                  <a:pos x="878" y="152"/>
                </a:cxn>
                <a:cxn ang="0">
                  <a:pos x="886" y="206"/>
                </a:cxn>
                <a:cxn ang="0">
                  <a:pos x="864" y="256"/>
                </a:cxn>
                <a:cxn ang="0">
                  <a:pos x="778" y="312"/>
                </a:cxn>
                <a:cxn ang="0">
                  <a:pos x="766" y="318"/>
                </a:cxn>
                <a:cxn ang="0">
                  <a:pos x="746" y="330"/>
                </a:cxn>
                <a:cxn ang="0">
                  <a:pos x="810" y="436"/>
                </a:cxn>
                <a:cxn ang="0">
                  <a:pos x="852" y="488"/>
                </a:cxn>
                <a:cxn ang="0">
                  <a:pos x="906" y="542"/>
                </a:cxn>
                <a:cxn ang="0">
                  <a:pos x="936" y="596"/>
                </a:cxn>
                <a:cxn ang="0">
                  <a:pos x="934" y="640"/>
                </a:cxn>
                <a:cxn ang="0">
                  <a:pos x="902" y="692"/>
                </a:cxn>
                <a:cxn ang="0">
                  <a:pos x="852" y="736"/>
                </a:cxn>
                <a:cxn ang="0">
                  <a:pos x="814" y="786"/>
                </a:cxn>
                <a:cxn ang="0">
                  <a:pos x="782" y="814"/>
                </a:cxn>
                <a:cxn ang="0">
                  <a:pos x="740" y="828"/>
                </a:cxn>
                <a:cxn ang="0">
                  <a:pos x="718" y="828"/>
                </a:cxn>
                <a:cxn ang="0">
                  <a:pos x="670" y="806"/>
                </a:cxn>
                <a:cxn ang="0">
                  <a:pos x="634" y="770"/>
                </a:cxn>
                <a:cxn ang="0">
                  <a:pos x="560" y="682"/>
                </a:cxn>
                <a:cxn ang="0">
                  <a:pos x="496" y="582"/>
                </a:cxn>
                <a:cxn ang="0">
                  <a:pos x="458" y="512"/>
                </a:cxn>
                <a:cxn ang="0">
                  <a:pos x="432" y="540"/>
                </a:cxn>
                <a:cxn ang="0">
                  <a:pos x="416" y="626"/>
                </a:cxn>
                <a:cxn ang="0">
                  <a:pos x="378" y="740"/>
                </a:cxn>
                <a:cxn ang="0">
                  <a:pos x="324" y="850"/>
                </a:cxn>
                <a:cxn ang="0">
                  <a:pos x="296" y="880"/>
                </a:cxn>
                <a:cxn ang="0">
                  <a:pos x="258" y="898"/>
                </a:cxn>
              </a:cxnLst>
              <a:rect l="0" t="0" r="r" b="b"/>
              <a:pathLst>
                <a:path w="938" h="900">
                  <a:moveTo>
                    <a:pt x="236" y="900"/>
                  </a:moveTo>
                  <a:lnTo>
                    <a:pt x="236" y="900"/>
                  </a:lnTo>
                  <a:lnTo>
                    <a:pt x="222" y="900"/>
                  </a:lnTo>
                  <a:lnTo>
                    <a:pt x="206" y="896"/>
                  </a:lnTo>
                  <a:lnTo>
                    <a:pt x="192" y="890"/>
                  </a:lnTo>
                  <a:lnTo>
                    <a:pt x="178" y="882"/>
                  </a:lnTo>
                  <a:lnTo>
                    <a:pt x="178" y="882"/>
                  </a:lnTo>
                  <a:lnTo>
                    <a:pt x="150" y="862"/>
                  </a:lnTo>
                  <a:lnTo>
                    <a:pt x="124" y="848"/>
                  </a:lnTo>
                  <a:lnTo>
                    <a:pt x="96" y="834"/>
                  </a:lnTo>
                  <a:lnTo>
                    <a:pt x="66" y="822"/>
                  </a:lnTo>
                  <a:lnTo>
                    <a:pt x="66" y="822"/>
                  </a:lnTo>
                  <a:lnTo>
                    <a:pt x="56" y="818"/>
                  </a:lnTo>
                  <a:lnTo>
                    <a:pt x="46" y="812"/>
                  </a:lnTo>
                  <a:lnTo>
                    <a:pt x="36" y="804"/>
                  </a:lnTo>
                  <a:lnTo>
                    <a:pt x="28" y="798"/>
                  </a:lnTo>
                  <a:lnTo>
                    <a:pt x="20" y="788"/>
                  </a:lnTo>
                  <a:lnTo>
                    <a:pt x="14" y="780"/>
                  </a:lnTo>
                  <a:lnTo>
                    <a:pt x="8" y="770"/>
                  </a:lnTo>
                  <a:lnTo>
                    <a:pt x="4" y="758"/>
                  </a:lnTo>
                  <a:lnTo>
                    <a:pt x="4" y="758"/>
                  </a:lnTo>
                  <a:lnTo>
                    <a:pt x="2" y="748"/>
                  </a:lnTo>
                  <a:lnTo>
                    <a:pt x="0" y="736"/>
                  </a:lnTo>
                  <a:lnTo>
                    <a:pt x="0" y="724"/>
                  </a:lnTo>
                  <a:lnTo>
                    <a:pt x="0" y="714"/>
                  </a:lnTo>
                  <a:lnTo>
                    <a:pt x="4" y="702"/>
                  </a:lnTo>
                  <a:lnTo>
                    <a:pt x="6" y="692"/>
                  </a:lnTo>
                  <a:lnTo>
                    <a:pt x="12" y="682"/>
                  </a:lnTo>
                  <a:lnTo>
                    <a:pt x="18" y="672"/>
                  </a:lnTo>
                  <a:lnTo>
                    <a:pt x="18" y="672"/>
                  </a:lnTo>
                  <a:lnTo>
                    <a:pt x="40" y="636"/>
                  </a:lnTo>
                  <a:lnTo>
                    <a:pt x="58" y="600"/>
                  </a:lnTo>
                  <a:lnTo>
                    <a:pt x="72" y="562"/>
                  </a:lnTo>
                  <a:lnTo>
                    <a:pt x="86" y="516"/>
                  </a:lnTo>
                  <a:lnTo>
                    <a:pt x="86" y="516"/>
                  </a:lnTo>
                  <a:lnTo>
                    <a:pt x="94" y="478"/>
                  </a:lnTo>
                  <a:lnTo>
                    <a:pt x="100" y="438"/>
                  </a:lnTo>
                  <a:lnTo>
                    <a:pt x="106" y="398"/>
                  </a:lnTo>
                  <a:lnTo>
                    <a:pt x="110" y="358"/>
                  </a:lnTo>
                  <a:lnTo>
                    <a:pt x="110" y="316"/>
                  </a:lnTo>
                  <a:lnTo>
                    <a:pt x="110" y="276"/>
                  </a:lnTo>
                  <a:lnTo>
                    <a:pt x="108" y="238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190"/>
                  </a:lnTo>
                  <a:lnTo>
                    <a:pt x="104" y="180"/>
                  </a:lnTo>
                  <a:lnTo>
                    <a:pt x="108" y="158"/>
                  </a:lnTo>
                  <a:lnTo>
                    <a:pt x="116" y="138"/>
                  </a:lnTo>
                  <a:lnTo>
                    <a:pt x="122" y="128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36" y="112"/>
                  </a:lnTo>
                  <a:lnTo>
                    <a:pt x="146" y="106"/>
                  </a:lnTo>
                  <a:lnTo>
                    <a:pt x="164" y="94"/>
                  </a:lnTo>
                  <a:lnTo>
                    <a:pt x="184" y="88"/>
                  </a:lnTo>
                  <a:lnTo>
                    <a:pt x="196" y="86"/>
                  </a:lnTo>
                  <a:lnTo>
                    <a:pt x="206" y="86"/>
                  </a:lnTo>
                  <a:lnTo>
                    <a:pt x="354" y="92"/>
                  </a:lnTo>
                  <a:lnTo>
                    <a:pt x="354" y="92"/>
                  </a:lnTo>
                  <a:lnTo>
                    <a:pt x="368" y="92"/>
                  </a:lnTo>
                  <a:lnTo>
                    <a:pt x="382" y="96"/>
                  </a:lnTo>
                  <a:lnTo>
                    <a:pt x="382" y="96"/>
                  </a:lnTo>
                  <a:lnTo>
                    <a:pt x="394" y="88"/>
                  </a:lnTo>
                  <a:lnTo>
                    <a:pt x="408" y="82"/>
                  </a:lnTo>
                  <a:lnTo>
                    <a:pt x="536" y="38"/>
                  </a:lnTo>
                  <a:lnTo>
                    <a:pt x="536" y="38"/>
                  </a:lnTo>
                  <a:lnTo>
                    <a:pt x="556" y="34"/>
                  </a:lnTo>
                  <a:lnTo>
                    <a:pt x="578" y="32"/>
                  </a:lnTo>
                  <a:lnTo>
                    <a:pt x="598" y="36"/>
                  </a:lnTo>
                  <a:lnTo>
                    <a:pt x="616" y="44"/>
                  </a:lnTo>
                  <a:lnTo>
                    <a:pt x="616" y="44"/>
                  </a:lnTo>
                  <a:lnTo>
                    <a:pt x="622" y="42"/>
                  </a:lnTo>
                  <a:lnTo>
                    <a:pt x="622" y="42"/>
                  </a:lnTo>
                  <a:lnTo>
                    <a:pt x="626" y="40"/>
                  </a:lnTo>
                  <a:lnTo>
                    <a:pt x="684" y="10"/>
                  </a:lnTo>
                  <a:lnTo>
                    <a:pt x="684" y="10"/>
                  </a:lnTo>
                  <a:lnTo>
                    <a:pt x="700" y="4"/>
                  </a:lnTo>
                  <a:lnTo>
                    <a:pt x="716" y="0"/>
                  </a:lnTo>
                  <a:lnTo>
                    <a:pt x="734" y="0"/>
                  </a:lnTo>
                  <a:lnTo>
                    <a:pt x="750" y="2"/>
                  </a:lnTo>
                  <a:lnTo>
                    <a:pt x="766" y="6"/>
                  </a:lnTo>
                  <a:lnTo>
                    <a:pt x="782" y="14"/>
                  </a:lnTo>
                  <a:lnTo>
                    <a:pt x="796" y="24"/>
                  </a:lnTo>
                  <a:lnTo>
                    <a:pt x="808" y="36"/>
                  </a:lnTo>
                  <a:lnTo>
                    <a:pt x="808" y="36"/>
                  </a:lnTo>
                  <a:lnTo>
                    <a:pt x="826" y="64"/>
                  </a:lnTo>
                  <a:lnTo>
                    <a:pt x="846" y="92"/>
                  </a:lnTo>
                  <a:lnTo>
                    <a:pt x="862" y="122"/>
                  </a:lnTo>
                  <a:lnTo>
                    <a:pt x="878" y="152"/>
                  </a:lnTo>
                  <a:lnTo>
                    <a:pt x="878" y="152"/>
                  </a:lnTo>
                  <a:lnTo>
                    <a:pt x="884" y="170"/>
                  </a:lnTo>
                  <a:lnTo>
                    <a:pt x="886" y="188"/>
                  </a:lnTo>
                  <a:lnTo>
                    <a:pt x="886" y="206"/>
                  </a:lnTo>
                  <a:lnTo>
                    <a:pt x="882" y="224"/>
                  </a:lnTo>
                  <a:lnTo>
                    <a:pt x="874" y="240"/>
                  </a:lnTo>
                  <a:lnTo>
                    <a:pt x="864" y="256"/>
                  </a:lnTo>
                  <a:lnTo>
                    <a:pt x="852" y="270"/>
                  </a:lnTo>
                  <a:lnTo>
                    <a:pt x="836" y="280"/>
                  </a:lnTo>
                  <a:lnTo>
                    <a:pt x="778" y="312"/>
                  </a:lnTo>
                  <a:lnTo>
                    <a:pt x="778" y="312"/>
                  </a:lnTo>
                  <a:lnTo>
                    <a:pt x="766" y="318"/>
                  </a:lnTo>
                  <a:lnTo>
                    <a:pt x="766" y="318"/>
                  </a:lnTo>
                  <a:lnTo>
                    <a:pt x="756" y="324"/>
                  </a:lnTo>
                  <a:lnTo>
                    <a:pt x="746" y="330"/>
                  </a:lnTo>
                  <a:lnTo>
                    <a:pt x="746" y="330"/>
                  </a:lnTo>
                  <a:lnTo>
                    <a:pt x="778" y="386"/>
                  </a:lnTo>
                  <a:lnTo>
                    <a:pt x="794" y="412"/>
                  </a:lnTo>
                  <a:lnTo>
                    <a:pt x="810" y="436"/>
                  </a:lnTo>
                  <a:lnTo>
                    <a:pt x="810" y="436"/>
                  </a:lnTo>
                  <a:lnTo>
                    <a:pt x="830" y="462"/>
                  </a:lnTo>
                  <a:lnTo>
                    <a:pt x="852" y="488"/>
                  </a:lnTo>
                  <a:lnTo>
                    <a:pt x="876" y="512"/>
                  </a:lnTo>
                  <a:lnTo>
                    <a:pt x="906" y="542"/>
                  </a:lnTo>
                  <a:lnTo>
                    <a:pt x="906" y="542"/>
                  </a:lnTo>
                  <a:lnTo>
                    <a:pt x="920" y="558"/>
                  </a:lnTo>
                  <a:lnTo>
                    <a:pt x="930" y="576"/>
                  </a:lnTo>
                  <a:lnTo>
                    <a:pt x="936" y="596"/>
                  </a:lnTo>
                  <a:lnTo>
                    <a:pt x="938" y="618"/>
                  </a:lnTo>
                  <a:lnTo>
                    <a:pt x="938" y="618"/>
                  </a:lnTo>
                  <a:lnTo>
                    <a:pt x="934" y="640"/>
                  </a:lnTo>
                  <a:lnTo>
                    <a:pt x="928" y="658"/>
                  </a:lnTo>
                  <a:lnTo>
                    <a:pt x="916" y="676"/>
                  </a:lnTo>
                  <a:lnTo>
                    <a:pt x="902" y="692"/>
                  </a:lnTo>
                  <a:lnTo>
                    <a:pt x="902" y="692"/>
                  </a:lnTo>
                  <a:lnTo>
                    <a:pt x="874" y="716"/>
                  </a:lnTo>
                  <a:lnTo>
                    <a:pt x="852" y="736"/>
                  </a:lnTo>
                  <a:lnTo>
                    <a:pt x="834" y="758"/>
                  </a:lnTo>
                  <a:lnTo>
                    <a:pt x="814" y="786"/>
                  </a:lnTo>
                  <a:lnTo>
                    <a:pt x="814" y="786"/>
                  </a:lnTo>
                  <a:lnTo>
                    <a:pt x="806" y="794"/>
                  </a:lnTo>
                  <a:lnTo>
                    <a:pt x="798" y="802"/>
                  </a:lnTo>
                  <a:lnTo>
                    <a:pt x="782" y="814"/>
                  </a:lnTo>
                  <a:lnTo>
                    <a:pt x="762" y="824"/>
                  </a:lnTo>
                  <a:lnTo>
                    <a:pt x="752" y="826"/>
                  </a:lnTo>
                  <a:lnTo>
                    <a:pt x="740" y="828"/>
                  </a:lnTo>
                  <a:lnTo>
                    <a:pt x="740" y="828"/>
                  </a:lnTo>
                  <a:lnTo>
                    <a:pt x="730" y="828"/>
                  </a:lnTo>
                  <a:lnTo>
                    <a:pt x="718" y="828"/>
                  </a:lnTo>
                  <a:lnTo>
                    <a:pt x="698" y="822"/>
                  </a:lnTo>
                  <a:lnTo>
                    <a:pt x="678" y="812"/>
                  </a:lnTo>
                  <a:lnTo>
                    <a:pt x="670" y="806"/>
                  </a:lnTo>
                  <a:lnTo>
                    <a:pt x="660" y="798"/>
                  </a:lnTo>
                  <a:lnTo>
                    <a:pt x="660" y="798"/>
                  </a:lnTo>
                  <a:lnTo>
                    <a:pt x="634" y="770"/>
                  </a:lnTo>
                  <a:lnTo>
                    <a:pt x="606" y="742"/>
                  </a:lnTo>
                  <a:lnTo>
                    <a:pt x="582" y="712"/>
                  </a:lnTo>
                  <a:lnTo>
                    <a:pt x="560" y="682"/>
                  </a:lnTo>
                  <a:lnTo>
                    <a:pt x="538" y="650"/>
                  </a:lnTo>
                  <a:lnTo>
                    <a:pt x="516" y="618"/>
                  </a:lnTo>
                  <a:lnTo>
                    <a:pt x="496" y="582"/>
                  </a:lnTo>
                  <a:lnTo>
                    <a:pt x="476" y="546"/>
                  </a:lnTo>
                  <a:lnTo>
                    <a:pt x="476" y="546"/>
                  </a:lnTo>
                  <a:lnTo>
                    <a:pt x="458" y="512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32" y="540"/>
                  </a:lnTo>
                  <a:lnTo>
                    <a:pt x="432" y="540"/>
                  </a:lnTo>
                  <a:lnTo>
                    <a:pt x="424" y="584"/>
                  </a:lnTo>
                  <a:lnTo>
                    <a:pt x="416" y="626"/>
                  </a:lnTo>
                  <a:lnTo>
                    <a:pt x="404" y="666"/>
                  </a:lnTo>
                  <a:lnTo>
                    <a:pt x="392" y="702"/>
                  </a:lnTo>
                  <a:lnTo>
                    <a:pt x="378" y="740"/>
                  </a:lnTo>
                  <a:lnTo>
                    <a:pt x="362" y="776"/>
                  </a:lnTo>
                  <a:lnTo>
                    <a:pt x="344" y="812"/>
                  </a:lnTo>
                  <a:lnTo>
                    <a:pt x="324" y="850"/>
                  </a:lnTo>
                  <a:lnTo>
                    <a:pt x="324" y="850"/>
                  </a:lnTo>
                  <a:lnTo>
                    <a:pt x="312" y="868"/>
                  </a:lnTo>
                  <a:lnTo>
                    <a:pt x="296" y="880"/>
                  </a:lnTo>
                  <a:lnTo>
                    <a:pt x="278" y="892"/>
                  </a:lnTo>
                  <a:lnTo>
                    <a:pt x="258" y="898"/>
                  </a:lnTo>
                  <a:lnTo>
                    <a:pt x="258" y="898"/>
                  </a:lnTo>
                  <a:lnTo>
                    <a:pt x="236" y="900"/>
                  </a:lnTo>
                  <a:lnTo>
                    <a:pt x="236" y="9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effectLst>
                  <a:glow rad="101600">
                    <a:srgbClr val="FF33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1713" name="Freeform 689"/>
            <p:cNvSpPr>
              <a:spLocks/>
            </p:cNvSpPr>
            <p:nvPr/>
          </p:nvSpPr>
          <p:spPr bwMode="auto">
            <a:xfrm>
              <a:off x="2344737" y="2438400"/>
              <a:ext cx="1416050" cy="1416050"/>
            </a:xfrm>
            <a:custGeom>
              <a:avLst/>
              <a:gdLst/>
              <a:ahLst/>
              <a:cxnLst>
                <a:cxn ang="0">
                  <a:pos x="192" y="892"/>
                </a:cxn>
                <a:cxn ang="0">
                  <a:pos x="158" y="882"/>
                </a:cxn>
                <a:cxn ang="0">
                  <a:pos x="130" y="860"/>
                </a:cxn>
                <a:cxn ang="0">
                  <a:pos x="102" y="822"/>
                </a:cxn>
                <a:cxn ang="0">
                  <a:pos x="40" y="764"/>
                </a:cxn>
                <a:cxn ang="0">
                  <a:pos x="22" y="746"/>
                </a:cxn>
                <a:cxn ang="0">
                  <a:pos x="6" y="714"/>
                </a:cxn>
                <a:cxn ang="0">
                  <a:pos x="0" y="678"/>
                </a:cxn>
                <a:cxn ang="0">
                  <a:pos x="6" y="652"/>
                </a:cxn>
                <a:cxn ang="0">
                  <a:pos x="24" y="620"/>
                </a:cxn>
                <a:cxn ang="0">
                  <a:pos x="52" y="598"/>
                </a:cxn>
                <a:cxn ang="0">
                  <a:pos x="108" y="562"/>
                </a:cxn>
                <a:cxn ang="0">
                  <a:pos x="182" y="502"/>
                </a:cxn>
                <a:cxn ang="0">
                  <a:pos x="246" y="434"/>
                </a:cxn>
                <a:cxn ang="0">
                  <a:pos x="286" y="376"/>
                </a:cxn>
                <a:cxn ang="0">
                  <a:pos x="196" y="392"/>
                </a:cxn>
                <a:cxn ang="0">
                  <a:pos x="136" y="406"/>
                </a:cxn>
                <a:cxn ang="0">
                  <a:pos x="76" y="392"/>
                </a:cxn>
                <a:cxn ang="0">
                  <a:pos x="46" y="362"/>
                </a:cxn>
                <a:cxn ang="0">
                  <a:pos x="6" y="188"/>
                </a:cxn>
                <a:cxn ang="0">
                  <a:pos x="8" y="146"/>
                </a:cxn>
                <a:cxn ang="0">
                  <a:pos x="28" y="108"/>
                </a:cxn>
                <a:cxn ang="0">
                  <a:pos x="82" y="74"/>
                </a:cxn>
                <a:cxn ang="0">
                  <a:pos x="138" y="70"/>
                </a:cxn>
                <a:cxn ang="0">
                  <a:pos x="210" y="60"/>
                </a:cxn>
                <a:cxn ang="0">
                  <a:pos x="472" y="18"/>
                </a:cxn>
                <a:cxn ang="0">
                  <a:pos x="498" y="12"/>
                </a:cxn>
                <a:cxn ang="0">
                  <a:pos x="526" y="2"/>
                </a:cxn>
                <a:cxn ang="0">
                  <a:pos x="568" y="2"/>
                </a:cxn>
                <a:cxn ang="0">
                  <a:pos x="606" y="20"/>
                </a:cxn>
                <a:cxn ang="0">
                  <a:pos x="698" y="92"/>
                </a:cxn>
                <a:cxn ang="0">
                  <a:pos x="722" y="144"/>
                </a:cxn>
                <a:cxn ang="0">
                  <a:pos x="714" y="200"/>
                </a:cxn>
                <a:cxn ang="0">
                  <a:pos x="698" y="232"/>
                </a:cxn>
                <a:cxn ang="0">
                  <a:pos x="664" y="352"/>
                </a:cxn>
                <a:cxn ang="0">
                  <a:pos x="692" y="410"/>
                </a:cxn>
                <a:cxn ang="0">
                  <a:pos x="850" y="518"/>
                </a:cxn>
                <a:cxn ang="0">
                  <a:pos x="886" y="564"/>
                </a:cxn>
                <a:cxn ang="0">
                  <a:pos x="890" y="620"/>
                </a:cxn>
                <a:cxn ang="0">
                  <a:pos x="784" y="784"/>
                </a:cxn>
                <a:cxn ang="0">
                  <a:pos x="752" y="814"/>
                </a:cxn>
                <a:cxn ang="0">
                  <a:pos x="712" y="826"/>
                </a:cxn>
                <a:cxn ang="0">
                  <a:pos x="650" y="812"/>
                </a:cxn>
                <a:cxn ang="0">
                  <a:pos x="596" y="766"/>
                </a:cxn>
                <a:cxn ang="0">
                  <a:pos x="480" y="676"/>
                </a:cxn>
                <a:cxn ang="0">
                  <a:pos x="434" y="730"/>
                </a:cxn>
                <a:cxn ang="0">
                  <a:pos x="352" y="804"/>
                </a:cxn>
                <a:cxn ang="0">
                  <a:pos x="260" y="874"/>
                </a:cxn>
                <a:cxn ang="0">
                  <a:pos x="232" y="888"/>
                </a:cxn>
                <a:cxn ang="0">
                  <a:pos x="204" y="892"/>
                </a:cxn>
              </a:cxnLst>
              <a:rect l="0" t="0" r="r" b="b"/>
              <a:pathLst>
                <a:path w="892" h="892">
                  <a:moveTo>
                    <a:pt x="204" y="892"/>
                  </a:moveTo>
                  <a:lnTo>
                    <a:pt x="204" y="892"/>
                  </a:lnTo>
                  <a:lnTo>
                    <a:pt x="192" y="892"/>
                  </a:lnTo>
                  <a:lnTo>
                    <a:pt x="180" y="890"/>
                  </a:lnTo>
                  <a:lnTo>
                    <a:pt x="168" y="886"/>
                  </a:lnTo>
                  <a:lnTo>
                    <a:pt x="158" y="882"/>
                  </a:lnTo>
                  <a:lnTo>
                    <a:pt x="148" y="874"/>
                  </a:lnTo>
                  <a:lnTo>
                    <a:pt x="138" y="868"/>
                  </a:lnTo>
                  <a:lnTo>
                    <a:pt x="130" y="860"/>
                  </a:lnTo>
                  <a:lnTo>
                    <a:pt x="122" y="850"/>
                  </a:lnTo>
                  <a:lnTo>
                    <a:pt x="122" y="850"/>
                  </a:lnTo>
                  <a:lnTo>
                    <a:pt x="102" y="822"/>
                  </a:lnTo>
                  <a:lnTo>
                    <a:pt x="84" y="802"/>
                  </a:lnTo>
                  <a:lnTo>
                    <a:pt x="66" y="784"/>
                  </a:lnTo>
                  <a:lnTo>
                    <a:pt x="40" y="764"/>
                  </a:lnTo>
                  <a:lnTo>
                    <a:pt x="40" y="764"/>
                  </a:lnTo>
                  <a:lnTo>
                    <a:pt x="30" y="756"/>
                  </a:lnTo>
                  <a:lnTo>
                    <a:pt x="22" y="746"/>
                  </a:lnTo>
                  <a:lnTo>
                    <a:pt x="16" y="736"/>
                  </a:lnTo>
                  <a:lnTo>
                    <a:pt x="10" y="726"/>
                  </a:lnTo>
                  <a:lnTo>
                    <a:pt x="6" y="714"/>
                  </a:lnTo>
                  <a:lnTo>
                    <a:pt x="2" y="702"/>
                  </a:lnTo>
                  <a:lnTo>
                    <a:pt x="0" y="690"/>
                  </a:lnTo>
                  <a:lnTo>
                    <a:pt x="0" y="678"/>
                  </a:lnTo>
                  <a:lnTo>
                    <a:pt x="0" y="678"/>
                  </a:lnTo>
                  <a:lnTo>
                    <a:pt x="2" y="664"/>
                  </a:lnTo>
                  <a:lnTo>
                    <a:pt x="6" y="652"/>
                  </a:lnTo>
                  <a:lnTo>
                    <a:pt x="10" y="642"/>
                  </a:lnTo>
                  <a:lnTo>
                    <a:pt x="16" y="630"/>
                  </a:lnTo>
                  <a:lnTo>
                    <a:pt x="24" y="620"/>
                  </a:lnTo>
                  <a:lnTo>
                    <a:pt x="32" y="612"/>
                  </a:lnTo>
                  <a:lnTo>
                    <a:pt x="42" y="604"/>
                  </a:lnTo>
                  <a:lnTo>
                    <a:pt x="52" y="598"/>
                  </a:lnTo>
                  <a:lnTo>
                    <a:pt x="52" y="598"/>
                  </a:lnTo>
                  <a:lnTo>
                    <a:pt x="80" y="580"/>
                  </a:lnTo>
                  <a:lnTo>
                    <a:pt x="108" y="562"/>
                  </a:lnTo>
                  <a:lnTo>
                    <a:pt x="134" y="544"/>
                  </a:lnTo>
                  <a:lnTo>
                    <a:pt x="160" y="524"/>
                  </a:lnTo>
                  <a:lnTo>
                    <a:pt x="182" y="502"/>
                  </a:lnTo>
                  <a:lnTo>
                    <a:pt x="204" y="480"/>
                  </a:lnTo>
                  <a:lnTo>
                    <a:pt x="226" y="458"/>
                  </a:lnTo>
                  <a:lnTo>
                    <a:pt x="246" y="434"/>
                  </a:lnTo>
                  <a:lnTo>
                    <a:pt x="246" y="434"/>
                  </a:lnTo>
                  <a:lnTo>
                    <a:pt x="266" y="404"/>
                  </a:lnTo>
                  <a:lnTo>
                    <a:pt x="286" y="376"/>
                  </a:lnTo>
                  <a:lnTo>
                    <a:pt x="264" y="380"/>
                  </a:lnTo>
                  <a:lnTo>
                    <a:pt x="264" y="380"/>
                  </a:lnTo>
                  <a:lnTo>
                    <a:pt x="196" y="392"/>
                  </a:lnTo>
                  <a:lnTo>
                    <a:pt x="156" y="402"/>
                  </a:lnTo>
                  <a:lnTo>
                    <a:pt x="156" y="402"/>
                  </a:lnTo>
                  <a:lnTo>
                    <a:pt x="136" y="406"/>
                  </a:lnTo>
                  <a:lnTo>
                    <a:pt x="114" y="406"/>
                  </a:lnTo>
                  <a:lnTo>
                    <a:pt x="94" y="400"/>
                  </a:lnTo>
                  <a:lnTo>
                    <a:pt x="76" y="392"/>
                  </a:lnTo>
                  <a:lnTo>
                    <a:pt x="76" y="392"/>
                  </a:lnTo>
                  <a:lnTo>
                    <a:pt x="58" y="378"/>
                  </a:lnTo>
                  <a:lnTo>
                    <a:pt x="46" y="362"/>
                  </a:lnTo>
                  <a:lnTo>
                    <a:pt x="36" y="344"/>
                  </a:lnTo>
                  <a:lnTo>
                    <a:pt x="30" y="324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4" y="168"/>
                  </a:lnTo>
                  <a:lnTo>
                    <a:pt x="8" y="146"/>
                  </a:lnTo>
                  <a:lnTo>
                    <a:pt x="16" y="126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42" y="92"/>
                  </a:lnTo>
                  <a:lnTo>
                    <a:pt x="60" y="82"/>
                  </a:lnTo>
                  <a:lnTo>
                    <a:pt x="82" y="74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38" y="70"/>
                  </a:lnTo>
                  <a:lnTo>
                    <a:pt x="170" y="66"/>
                  </a:lnTo>
                  <a:lnTo>
                    <a:pt x="170" y="66"/>
                  </a:lnTo>
                  <a:lnTo>
                    <a:pt x="210" y="60"/>
                  </a:lnTo>
                  <a:lnTo>
                    <a:pt x="212" y="60"/>
                  </a:lnTo>
                  <a:lnTo>
                    <a:pt x="472" y="18"/>
                  </a:lnTo>
                  <a:lnTo>
                    <a:pt x="472" y="18"/>
                  </a:lnTo>
                  <a:lnTo>
                    <a:pt x="494" y="14"/>
                  </a:lnTo>
                  <a:lnTo>
                    <a:pt x="494" y="14"/>
                  </a:lnTo>
                  <a:lnTo>
                    <a:pt x="498" y="12"/>
                  </a:lnTo>
                  <a:lnTo>
                    <a:pt x="498" y="12"/>
                  </a:lnTo>
                  <a:lnTo>
                    <a:pt x="512" y="6"/>
                  </a:lnTo>
                  <a:lnTo>
                    <a:pt x="526" y="2"/>
                  </a:lnTo>
                  <a:lnTo>
                    <a:pt x="540" y="0"/>
                  </a:lnTo>
                  <a:lnTo>
                    <a:pt x="554" y="0"/>
                  </a:lnTo>
                  <a:lnTo>
                    <a:pt x="568" y="2"/>
                  </a:lnTo>
                  <a:lnTo>
                    <a:pt x="582" y="6"/>
                  </a:lnTo>
                  <a:lnTo>
                    <a:pt x="594" y="12"/>
                  </a:lnTo>
                  <a:lnTo>
                    <a:pt x="606" y="20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98" y="92"/>
                  </a:lnTo>
                  <a:lnTo>
                    <a:pt x="710" y="108"/>
                  </a:lnTo>
                  <a:lnTo>
                    <a:pt x="718" y="126"/>
                  </a:lnTo>
                  <a:lnTo>
                    <a:pt x="722" y="144"/>
                  </a:lnTo>
                  <a:lnTo>
                    <a:pt x="722" y="164"/>
                  </a:lnTo>
                  <a:lnTo>
                    <a:pt x="720" y="182"/>
                  </a:lnTo>
                  <a:lnTo>
                    <a:pt x="714" y="200"/>
                  </a:lnTo>
                  <a:lnTo>
                    <a:pt x="704" y="218"/>
                  </a:lnTo>
                  <a:lnTo>
                    <a:pt x="704" y="218"/>
                  </a:lnTo>
                  <a:lnTo>
                    <a:pt x="698" y="232"/>
                  </a:lnTo>
                  <a:lnTo>
                    <a:pt x="698" y="232"/>
                  </a:lnTo>
                  <a:lnTo>
                    <a:pt x="676" y="316"/>
                  </a:lnTo>
                  <a:lnTo>
                    <a:pt x="664" y="352"/>
                  </a:lnTo>
                  <a:lnTo>
                    <a:pt x="650" y="386"/>
                  </a:lnTo>
                  <a:lnTo>
                    <a:pt x="650" y="386"/>
                  </a:lnTo>
                  <a:lnTo>
                    <a:pt x="692" y="410"/>
                  </a:lnTo>
                  <a:lnTo>
                    <a:pt x="736" y="438"/>
                  </a:lnTo>
                  <a:lnTo>
                    <a:pt x="850" y="518"/>
                  </a:lnTo>
                  <a:lnTo>
                    <a:pt x="850" y="518"/>
                  </a:lnTo>
                  <a:lnTo>
                    <a:pt x="866" y="530"/>
                  </a:lnTo>
                  <a:lnTo>
                    <a:pt x="878" y="546"/>
                  </a:lnTo>
                  <a:lnTo>
                    <a:pt x="886" y="564"/>
                  </a:lnTo>
                  <a:lnTo>
                    <a:pt x="890" y="582"/>
                  </a:lnTo>
                  <a:lnTo>
                    <a:pt x="892" y="602"/>
                  </a:lnTo>
                  <a:lnTo>
                    <a:pt x="890" y="620"/>
                  </a:lnTo>
                  <a:lnTo>
                    <a:pt x="884" y="638"/>
                  </a:lnTo>
                  <a:lnTo>
                    <a:pt x="874" y="656"/>
                  </a:lnTo>
                  <a:lnTo>
                    <a:pt x="784" y="784"/>
                  </a:lnTo>
                  <a:lnTo>
                    <a:pt x="784" y="784"/>
                  </a:lnTo>
                  <a:lnTo>
                    <a:pt x="770" y="800"/>
                  </a:lnTo>
                  <a:lnTo>
                    <a:pt x="752" y="814"/>
                  </a:lnTo>
                  <a:lnTo>
                    <a:pt x="734" y="822"/>
                  </a:lnTo>
                  <a:lnTo>
                    <a:pt x="712" y="826"/>
                  </a:lnTo>
                  <a:lnTo>
                    <a:pt x="712" y="826"/>
                  </a:lnTo>
                  <a:lnTo>
                    <a:pt x="690" y="826"/>
                  </a:lnTo>
                  <a:lnTo>
                    <a:pt x="670" y="822"/>
                  </a:lnTo>
                  <a:lnTo>
                    <a:pt x="650" y="812"/>
                  </a:lnTo>
                  <a:lnTo>
                    <a:pt x="634" y="800"/>
                  </a:lnTo>
                  <a:lnTo>
                    <a:pt x="634" y="800"/>
                  </a:lnTo>
                  <a:lnTo>
                    <a:pt x="596" y="766"/>
                  </a:lnTo>
                  <a:lnTo>
                    <a:pt x="558" y="734"/>
                  </a:lnTo>
                  <a:lnTo>
                    <a:pt x="520" y="704"/>
                  </a:lnTo>
                  <a:lnTo>
                    <a:pt x="480" y="676"/>
                  </a:lnTo>
                  <a:lnTo>
                    <a:pt x="480" y="676"/>
                  </a:lnTo>
                  <a:lnTo>
                    <a:pt x="458" y="704"/>
                  </a:lnTo>
                  <a:lnTo>
                    <a:pt x="434" y="730"/>
                  </a:lnTo>
                  <a:lnTo>
                    <a:pt x="408" y="756"/>
                  </a:lnTo>
                  <a:lnTo>
                    <a:pt x="382" y="780"/>
                  </a:lnTo>
                  <a:lnTo>
                    <a:pt x="352" y="804"/>
                  </a:lnTo>
                  <a:lnTo>
                    <a:pt x="324" y="828"/>
                  </a:lnTo>
                  <a:lnTo>
                    <a:pt x="292" y="852"/>
                  </a:lnTo>
                  <a:lnTo>
                    <a:pt x="260" y="874"/>
                  </a:lnTo>
                  <a:lnTo>
                    <a:pt x="260" y="874"/>
                  </a:lnTo>
                  <a:lnTo>
                    <a:pt x="246" y="882"/>
                  </a:lnTo>
                  <a:lnTo>
                    <a:pt x="232" y="888"/>
                  </a:lnTo>
                  <a:lnTo>
                    <a:pt x="218" y="890"/>
                  </a:lnTo>
                  <a:lnTo>
                    <a:pt x="204" y="892"/>
                  </a:lnTo>
                  <a:lnTo>
                    <a:pt x="204" y="89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effectLst>
                  <a:glow rad="101600">
                    <a:srgbClr val="FF33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1715" name="Freeform 691"/>
            <p:cNvSpPr>
              <a:spLocks/>
            </p:cNvSpPr>
            <p:nvPr/>
          </p:nvSpPr>
          <p:spPr bwMode="auto">
            <a:xfrm>
              <a:off x="3370262" y="2279650"/>
              <a:ext cx="1377950" cy="1397000"/>
            </a:xfrm>
            <a:custGeom>
              <a:avLst/>
              <a:gdLst/>
              <a:ahLst/>
              <a:cxnLst>
                <a:cxn ang="0">
                  <a:pos x="412" y="878"/>
                </a:cxn>
                <a:cxn ang="0">
                  <a:pos x="380" y="870"/>
                </a:cxn>
                <a:cxn ang="0">
                  <a:pos x="352" y="848"/>
                </a:cxn>
                <a:cxn ang="0">
                  <a:pos x="322" y="812"/>
                </a:cxn>
                <a:cxn ang="0">
                  <a:pos x="256" y="754"/>
                </a:cxn>
                <a:cxn ang="0">
                  <a:pos x="236" y="736"/>
                </a:cxn>
                <a:cxn ang="0">
                  <a:pos x="218" y="704"/>
                </a:cxn>
                <a:cxn ang="0">
                  <a:pos x="214" y="666"/>
                </a:cxn>
                <a:cxn ang="0">
                  <a:pos x="218" y="640"/>
                </a:cxn>
                <a:cxn ang="0">
                  <a:pos x="236" y="608"/>
                </a:cxn>
                <a:cxn ang="0">
                  <a:pos x="266" y="584"/>
                </a:cxn>
                <a:cxn ang="0">
                  <a:pos x="342" y="536"/>
                </a:cxn>
                <a:cxn ang="0">
                  <a:pos x="402" y="484"/>
                </a:cxn>
                <a:cxn ang="0">
                  <a:pos x="264" y="550"/>
                </a:cxn>
                <a:cxn ang="0">
                  <a:pos x="224" y="560"/>
                </a:cxn>
                <a:cxn ang="0">
                  <a:pos x="184" y="552"/>
                </a:cxn>
                <a:cxn ang="0">
                  <a:pos x="136" y="514"/>
                </a:cxn>
                <a:cxn ang="0">
                  <a:pos x="102" y="434"/>
                </a:cxn>
                <a:cxn ang="0">
                  <a:pos x="20" y="288"/>
                </a:cxn>
                <a:cxn ang="0">
                  <a:pos x="8" y="270"/>
                </a:cxn>
                <a:cxn ang="0">
                  <a:pos x="0" y="236"/>
                </a:cxn>
                <a:cxn ang="0">
                  <a:pos x="4" y="204"/>
                </a:cxn>
                <a:cxn ang="0">
                  <a:pos x="12" y="182"/>
                </a:cxn>
                <a:cxn ang="0">
                  <a:pos x="32" y="156"/>
                </a:cxn>
                <a:cxn ang="0">
                  <a:pos x="60" y="138"/>
                </a:cxn>
                <a:cxn ang="0">
                  <a:pos x="196" y="80"/>
                </a:cxn>
                <a:cxn ang="0">
                  <a:pos x="244" y="80"/>
                </a:cxn>
                <a:cxn ang="0">
                  <a:pos x="380" y="20"/>
                </a:cxn>
                <a:cxn ang="0">
                  <a:pos x="412" y="12"/>
                </a:cxn>
                <a:cxn ang="0">
                  <a:pos x="460" y="20"/>
                </a:cxn>
                <a:cxn ang="0">
                  <a:pos x="498" y="50"/>
                </a:cxn>
                <a:cxn ang="0">
                  <a:pos x="520" y="80"/>
                </a:cxn>
                <a:cxn ang="0">
                  <a:pos x="538" y="42"/>
                </a:cxn>
                <a:cxn ang="0">
                  <a:pos x="556" y="22"/>
                </a:cxn>
                <a:cxn ang="0">
                  <a:pos x="584" y="6"/>
                </a:cxn>
                <a:cxn ang="0">
                  <a:pos x="616" y="0"/>
                </a:cxn>
                <a:cxn ang="0">
                  <a:pos x="778" y="14"/>
                </a:cxn>
                <a:cxn ang="0">
                  <a:pos x="834" y="38"/>
                </a:cxn>
                <a:cxn ang="0">
                  <a:pos x="860" y="70"/>
                </a:cxn>
                <a:cxn ang="0">
                  <a:pos x="866" y="132"/>
                </a:cxn>
                <a:cxn ang="0">
                  <a:pos x="862" y="192"/>
                </a:cxn>
                <a:cxn ang="0">
                  <a:pos x="856" y="248"/>
                </a:cxn>
                <a:cxn ang="0">
                  <a:pos x="830" y="400"/>
                </a:cxn>
                <a:cxn ang="0">
                  <a:pos x="780" y="536"/>
                </a:cxn>
                <a:cxn ang="0">
                  <a:pos x="734" y="616"/>
                </a:cxn>
                <a:cxn ang="0">
                  <a:pos x="644" y="728"/>
                </a:cxn>
                <a:cxn ang="0">
                  <a:pos x="526" y="830"/>
                </a:cxn>
                <a:cxn ang="0">
                  <a:pos x="468" y="870"/>
                </a:cxn>
                <a:cxn ang="0">
                  <a:pos x="424" y="880"/>
                </a:cxn>
              </a:cxnLst>
              <a:rect l="0" t="0" r="r" b="b"/>
              <a:pathLst>
                <a:path w="868" h="880">
                  <a:moveTo>
                    <a:pt x="424" y="880"/>
                  </a:moveTo>
                  <a:lnTo>
                    <a:pt x="424" y="880"/>
                  </a:lnTo>
                  <a:lnTo>
                    <a:pt x="412" y="878"/>
                  </a:lnTo>
                  <a:lnTo>
                    <a:pt x="402" y="876"/>
                  </a:lnTo>
                  <a:lnTo>
                    <a:pt x="390" y="874"/>
                  </a:lnTo>
                  <a:lnTo>
                    <a:pt x="380" y="870"/>
                  </a:lnTo>
                  <a:lnTo>
                    <a:pt x="370" y="864"/>
                  </a:lnTo>
                  <a:lnTo>
                    <a:pt x="360" y="856"/>
                  </a:lnTo>
                  <a:lnTo>
                    <a:pt x="352" y="848"/>
                  </a:lnTo>
                  <a:lnTo>
                    <a:pt x="344" y="838"/>
                  </a:lnTo>
                  <a:lnTo>
                    <a:pt x="344" y="838"/>
                  </a:lnTo>
                  <a:lnTo>
                    <a:pt x="322" y="812"/>
                  </a:lnTo>
                  <a:lnTo>
                    <a:pt x="304" y="792"/>
                  </a:lnTo>
                  <a:lnTo>
                    <a:pt x="284" y="774"/>
                  </a:lnTo>
                  <a:lnTo>
                    <a:pt x="256" y="754"/>
                  </a:lnTo>
                  <a:lnTo>
                    <a:pt x="256" y="754"/>
                  </a:lnTo>
                  <a:lnTo>
                    <a:pt x="246" y="746"/>
                  </a:lnTo>
                  <a:lnTo>
                    <a:pt x="236" y="736"/>
                  </a:lnTo>
                  <a:lnTo>
                    <a:pt x="230" y="726"/>
                  </a:lnTo>
                  <a:lnTo>
                    <a:pt x="222" y="716"/>
                  </a:lnTo>
                  <a:lnTo>
                    <a:pt x="218" y="704"/>
                  </a:lnTo>
                  <a:lnTo>
                    <a:pt x="214" y="692"/>
                  </a:lnTo>
                  <a:lnTo>
                    <a:pt x="214" y="678"/>
                  </a:lnTo>
                  <a:lnTo>
                    <a:pt x="214" y="666"/>
                  </a:lnTo>
                  <a:lnTo>
                    <a:pt x="214" y="666"/>
                  </a:lnTo>
                  <a:lnTo>
                    <a:pt x="214" y="652"/>
                  </a:lnTo>
                  <a:lnTo>
                    <a:pt x="218" y="640"/>
                  </a:lnTo>
                  <a:lnTo>
                    <a:pt x="222" y="628"/>
                  </a:lnTo>
                  <a:lnTo>
                    <a:pt x="228" y="618"/>
                  </a:lnTo>
                  <a:lnTo>
                    <a:pt x="236" y="608"/>
                  </a:lnTo>
                  <a:lnTo>
                    <a:pt x="246" y="598"/>
                  </a:lnTo>
                  <a:lnTo>
                    <a:pt x="254" y="590"/>
                  </a:lnTo>
                  <a:lnTo>
                    <a:pt x="266" y="584"/>
                  </a:lnTo>
                  <a:lnTo>
                    <a:pt x="266" y="584"/>
                  </a:lnTo>
                  <a:lnTo>
                    <a:pt x="306" y="560"/>
                  </a:lnTo>
                  <a:lnTo>
                    <a:pt x="342" y="536"/>
                  </a:lnTo>
                  <a:lnTo>
                    <a:pt x="374" y="512"/>
                  </a:lnTo>
                  <a:lnTo>
                    <a:pt x="402" y="484"/>
                  </a:lnTo>
                  <a:lnTo>
                    <a:pt x="402" y="484"/>
                  </a:lnTo>
                  <a:lnTo>
                    <a:pt x="402" y="484"/>
                  </a:lnTo>
                  <a:lnTo>
                    <a:pt x="390" y="490"/>
                  </a:lnTo>
                  <a:lnTo>
                    <a:pt x="264" y="550"/>
                  </a:lnTo>
                  <a:lnTo>
                    <a:pt x="264" y="550"/>
                  </a:lnTo>
                  <a:lnTo>
                    <a:pt x="244" y="556"/>
                  </a:lnTo>
                  <a:lnTo>
                    <a:pt x="224" y="560"/>
                  </a:lnTo>
                  <a:lnTo>
                    <a:pt x="204" y="558"/>
                  </a:lnTo>
                  <a:lnTo>
                    <a:pt x="184" y="552"/>
                  </a:lnTo>
                  <a:lnTo>
                    <a:pt x="184" y="552"/>
                  </a:lnTo>
                  <a:lnTo>
                    <a:pt x="166" y="542"/>
                  </a:lnTo>
                  <a:lnTo>
                    <a:pt x="150" y="530"/>
                  </a:lnTo>
                  <a:lnTo>
                    <a:pt x="136" y="514"/>
                  </a:lnTo>
                  <a:lnTo>
                    <a:pt x="128" y="496"/>
                  </a:lnTo>
                  <a:lnTo>
                    <a:pt x="128" y="496"/>
                  </a:lnTo>
                  <a:lnTo>
                    <a:pt x="102" y="434"/>
                  </a:lnTo>
                  <a:lnTo>
                    <a:pt x="76" y="380"/>
                  </a:lnTo>
                  <a:lnTo>
                    <a:pt x="48" y="330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14" y="280"/>
                  </a:lnTo>
                  <a:lnTo>
                    <a:pt x="8" y="270"/>
                  </a:lnTo>
                  <a:lnTo>
                    <a:pt x="4" y="258"/>
                  </a:lnTo>
                  <a:lnTo>
                    <a:pt x="2" y="248"/>
                  </a:lnTo>
                  <a:lnTo>
                    <a:pt x="0" y="236"/>
                  </a:lnTo>
                  <a:lnTo>
                    <a:pt x="0" y="226"/>
                  </a:lnTo>
                  <a:lnTo>
                    <a:pt x="2" y="214"/>
                  </a:lnTo>
                  <a:lnTo>
                    <a:pt x="4" y="204"/>
                  </a:lnTo>
                  <a:lnTo>
                    <a:pt x="4" y="204"/>
                  </a:lnTo>
                  <a:lnTo>
                    <a:pt x="8" y="192"/>
                  </a:lnTo>
                  <a:lnTo>
                    <a:pt x="12" y="182"/>
                  </a:lnTo>
                  <a:lnTo>
                    <a:pt x="18" y="172"/>
                  </a:lnTo>
                  <a:lnTo>
                    <a:pt x="24" y="164"/>
                  </a:lnTo>
                  <a:lnTo>
                    <a:pt x="32" y="156"/>
                  </a:lnTo>
                  <a:lnTo>
                    <a:pt x="40" y="148"/>
                  </a:lnTo>
                  <a:lnTo>
                    <a:pt x="50" y="142"/>
                  </a:lnTo>
                  <a:lnTo>
                    <a:pt x="60" y="138"/>
                  </a:lnTo>
                  <a:lnTo>
                    <a:pt x="180" y="86"/>
                  </a:lnTo>
                  <a:lnTo>
                    <a:pt x="180" y="86"/>
                  </a:lnTo>
                  <a:lnTo>
                    <a:pt x="196" y="80"/>
                  </a:lnTo>
                  <a:lnTo>
                    <a:pt x="212" y="78"/>
                  </a:lnTo>
                  <a:lnTo>
                    <a:pt x="228" y="78"/>
                  </a:lnTo>
                  <a:lnTo>
                    <a:pt x="244" y="80"/>
                  </a:lnTo>
                  <a:lnTo>
                    <a:pt x="244" y="80"/>
                  </a:lnTo>
                  <a:lnTo>
                    <a:pt x="260" y="72"/>
                  </a:lnTo>
                  <a:lnTo>
                    <a:pt x="380" y="20"/>
                  </a:lnTo>
                  <a:lnTo>
                    <a:pt x="380" y="20"/>
                  </a:lnTo>
                  <a:lnTo>
                    <a:pt x="396" y="14"/>
                  </a:lnTo>
                  <a:lnTo>
                    <a:pt x="412" y="12"/>
                  </a:lnTo>
                  <a:lnTo>
                    <a:pt x="428" y="12"/>
                  </a:lnTo>
                  <a:lnTo>
                    <a:pt x="444" y="14"/>
                  </a:lnTo>
                  <a:lnTo>
                    <a:pt x="460" y="20"/>
                  </a:lnTo>
                  <a:lnTo>
                    <a:pt x="474" y="28"/>
                  </a:lnTo>
                  <a:lnTo>
                    <a:pt x="486" y="38"/>
                  </a:lnTo>
                  <a:lnTo>
                    <a:pt x="498" y="50"/>
                  </a:lnTo>
                  <a:lnTo>
                    <a:pt x="498" y="50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24" y="68"/>
                  </a:lnTo>
                  <a:lnTo>
                    <a:pt x="530" y="54"/>
                  </a:lnTo>
                  <a:lnTo>
                    <a:pt x="538" y="42"/>
                  </a:lnTo>
                  <a:lnTo>
                    <a:pt x="548" y="30"/>
                  </a:lnTo>
                  <a:lnTo>
                    <a:pt x="548" y="30"/>
                  </a:lnTo>
                  <a:lnTo>
                    <a:pt x="556" y="22"/>
                  </a:lnTo>
                  <a:lnTo>
                    <a:pt x="564" y="16"/>
                  </a:lnTo>
                  <a:lnTo>
                    <a:pt x="574" y="10"/>
                  </a:lnTo>
                  <a:lnTo>
                    <a:pt x="584" y="6"/>
                  </a:lnTo>
                  <a:lnTo>
                    <a:pt x="594" y="2"/>
                  </a:lnTo>
                  <a:lnTo>
                    <a:pt x="606" y="0"/>
                  </a:lnTo>
                  <a:lnTo>
                    <a:pt x="616" y="0"/>
                  </a:lnTo>
                  <a:lnTo>
                    <a:pt x="628" y="0"/>
                  </a:lnTo>
                  <a:lnTo>
                    <a:pt x="778" y="14"/>
                  </a:lnTo>
                  <a:lnTo>
                    <a:pt x="778" y="14"/>
                  </a:lnTo>
                  <a:lnTo>
                    <a:pt x="798" y="18"/>
                  </a:lnTo>
                  <a:lnTo>
                    <a:pt x="816" y="26"/>
                  </a:lnTo>
                  <a:lnTo>
                    <a:pt x="834" y="38"/>
                  </a:lnTo>
                  <a:lnTo>
                    <a:pt x="848" y="52"/>
                  </a:lnTo>
                  <a:lnTo>
                    <a:pt x="848" y="52"/>
                  </a:lnTo>
                  <a:lnTo>
                    <a:pt x="860" y="70"/>
                  </a:lnTo>
                  <a:lnTo>
                    <a:pt x="866" y="90"/>
                  </a:lnTo>
                  <a:lnTo>
                    <a:pt x="868" y="112"/>
                  </a:lnTo>
                  <a:lnTo>
                    <a:pt x="866" y="132"/>
                  </a:lnTo>
                  <a:lnTo>
                    <a:pt x="866" y="132"/>
                  </a:lnTo>
                  <a:lnTo>
                    <a:pt x="864" y="150"/>
                  </a:lnTo>
                  <a:lnTo>
                    <a:pt x="862" y="192"/>
                  </a:lnTo>
                  <a:lnTo>
                    <a:pt x="862" y="194"/>
                  </a:lnTo>
                  <a:lnTo>
                    <a:pt x="862" y="194"/>
                  </a:lnTo>
                  <a:lnTo>
                    <a:pt x="856" y="248"/>
                  </a:lnTo>
                  <a:lnTo>
                    <a:pt x="850" y="302"/>
                  </a:lnTo>
                  <a:lnTo>
                    <a:pt x="840" y="352"/>
                  </a:lnTo>
                  <a:lnTo>
                    <a:pt x="830" y="400"/>
                  </a:lnTo>
                  <a:lnTo>
                    <a:pt x="814" y="448"/>
                  </a:lnTo>
                  <a:lnTo>
                    <a:pt x="798" y="492"/>
                  </a:lnTo>
                  <a:lnTo>
                    <a:pt x="780" y="536"/>
                  </a:lnTo>
                  <a:lnTo>
                    <a:pt x="758" y="576"/>
                  </a:lnTo>
                  <a:lnTo>
                    <a:pt x="758" y="576"/>
                  </a:lnTo>
                  <a:lnTo>
                    <a:pt x="734" y="616"/>
                  </a:lnTo>
                  <a:lnTo>
                    <a:pt x="706" y="656"/>
                  </a:lnTo>
                  <a:lnTo>
                    <a:pt x="676" y="692"/>
                  </a:lnTo>
                  <a:lnTo>
                    <a:pt x="644" y="728"/>
                  </a:lnTo>
                  <a:lnTo>
                    <a:pt x="608" y="762"/>
                  </a:lnTo>
                  <a:lnTo>
                    <a:pt x="570" y="796"/>
                  </a:lnTo>
                  <a:lnTo>
                    <a:pt x="526" y="830"/>
                  </a:lnTo>
                  <a:lnTo>
                    <a:pt x="480" y="862"/>
                  </a:lnTo>
                  <a:lnTo>
                    <a:pt x="480" y="862"/>
                  </a:lnTo>
                  <a:lnTo>
                    <a:pt x="468" y="870"/>
                  </a:lnTo>
                  <a:lnTo>
                    <a:pt x="454" y="876"/>
                  </a:lnTo>
                  <a:lnTo>
                    <a:pt x="438" y="878"/>
                  </a:lnTo>
                  <a:lnTo>
                    <a:pt x="424" y="880"/>
                  </a:lnTo>
                  <a:lnTo>
                    <a:pt x="424" y="8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effectLst>
                  <a:glow rad="101600">
                    <a:srgbClr val="FF33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1717" name="Freeform 693"/>
            <p:cNvSpPr>
              <a:spLocks/>
            </p:cNvSpPr>
            <p:nvPr/>
          </p:nvSpPr>
          <p:spPr bwMode="auto">
            <a:xfrm>
              <a:off x="4510088" y="2076450"/>
              <a:ext cx="1377950" cy="1482725"/>
            </a:xfrm>
            <a:custGeom>
              <a:avLst/>
              <a:gdLst/>
              <a:ahLst/>
              <a:cxnLst>
                <a:cxn ang="0">
                  <a:pos x="252" y="934"/>
                </a:cxn>
                <a:cxn ang="0">
                  <a:pos x="218" y="924"/>
                </a:cxn>
                <a:cxn ang="0">
                  <a:pos x="188" y="902"/>
                </a:cxn>
                <a:cxn ang="0">
                  <a:pos x="160" y="862"/>
                </a:cxn>
                <a:cxn ang="0">
                  <a:pos x="98" y="804"/>
                </a:cxn>
                <a:cxn ang="0">
                  <a:pos x="80" y="786"/>
                </a:cxn>
                <a:cxn ang="0">
                  <a:pos x="62" y="752"/>
                </a:cxn>
                <a:cxn ang="0">
                  <a:pos x="58" y="714"/>
                </a:cxn>
                <a:cxn ang="0">
                  <a:pos x="64" y="688"/>
                </a:cxn>
                <a:cxn ang="0">
                  <a:pos x="84" y="656"/>
                </a:cxn>
                <a:cxn ang="0">
                  <a:pos x="114" y="634"/>
                </a:cxn>
                <a:cxn ang="0">
                  <a:pos x="172" y="600"/>
                </a:cxn>
                <a:cxn ang="0">
                  <a:pos x="212" y="566"/>
                </a:cxn>
                <a:cxn ang="0">
                  <a:pos x="230" y="542"/>
                </a:cxn>
                <a:cxn ang="0">
                  <a:pos x="244" y="498"/>
                </a:cxn>
                <a:cxn ang="0">
                  <a:pos x="242" y="430"/>
                </a:cxn>
                <a:cxn ang="0">
                  <a:pos x="184" y="408"/>
                </a:cxn>
                <a:cxn ang="0">
                  <a:pos x="122" y="420"/>
                </a:cxn>
                <a:cxn ang="0">
                  <a:pos x="64" y="402"/>
                </a:cxn>
                <a:cxn ang="0">
                  <a:pos x="34" y="374"/>
                </a:cxn>
                <a:cxn ang="0">
                  <a:pos x="0" y="202"/>
                </a:cxn>
                <a:cxn ang="0">
                  <a:pos x="4" y="158"/>
                </a:cxn>
                <a:cxn ang="0">
                  <a:pos x="24" y="122"/>
                </a:cxn>
                <a:cxn ang="0">
                  <a:pos x="78" y="88"/>
                </a:cxn>
                <a:cxn ang="0">
                  <a:pos x="104" y="86"/>
                </a:cxn>
                <a:cxn ang="0">
                  <a:pos x="208" y="76"/>
                </a:cxn>
                <a:cxn ang="0">
                  <a:pos x="634" y="14"/>
                </a:cxn>
                <a:cxn ang="0">
                  <a:pos x="662" y="2"/>
                </a:cxn>
                <a:cxn ang="0">
                  <a:pos x="708" y="2"/>
                </a:cxn>
                <a:cxn ang="0">
                  <a:pos x="750" y="22"/>
                </a:cxn>
                <a:cxn ang="0">
                  <a:pos x="846" y="104"/>
                </a:cxn>
                <a:cxn ang="0">
                  <a:pos x="868" y="154"/>
                </a:cxn>
                <a:cxn ang="0">
                  <a:pos x="860" y="208"/>
                </a:cxn>
                <a:cxn ang="0">
                  <a:pos x="850" y="226"/>
                </a:cxn>
                <a:cxn ang="0">
                  <a:pos x="832" y="288"/>
                </a:cxn>
                <a:cxn ang="0">
                  <a:pos x="770" y="422"/>
                </a:cxn>
                <a:cxn ang="0">
                  <a:pos x="678" y="536"/>
                </a:cxn>
                <a:cxn ang="0">
                  <a:pos x="624" y="580"/>
                </a:cxn>
                <a:cxn ang="0">
                  <a:pos x="570" y="594"/>
                </a:cxn>
                <a:cxn ang="0">
                  <a:pos x="556" y="648"/>
                </a:cxn>
                <a:cxn ang="0">
                  <a:pos x="544" y="674"/>
                </a:cxn>
                <a:cxn ang="0">
                  <a:pos x="504" y="746"/>
                </a:cxn>
                <a:cxn ang="0">
                  <a:pos x="450" y="812"/>
                </a:cxn>
                <a:cxn ang="0">
                  <a:pos x="430" y="834"/>
                </a:cxn>
                <a:cxn ang="0">
                  <a:pos x="318" y="918"/>
                </a:cxn>
                <a:cxn ang="0">
                  <a:pos x="292" y="930"/>
                </a:cxn>
                <a:cxn ang="0">
                  <a:pos x="262" y="934"/>
                </a:cxn>
              </a:cxnLst>
              <a:rect l="0" t="0" r="r" b="b"/>
              <a:pathLst>
                <a:path w="868" h="934">
                  <a:moveTo>
                    <a:pt x="262" y="934"/>
                  </a:moveTo>
                  <a:lnTo>
                    <a:pt x="262" y="934"/>
                  </a:lnTo>
                  <a:lnTo>
                    <a:pt x="252" y="934"/>
                  </a:lnTo>
                  <a:lnTo>
                    <a:pt x="240" y="932"/>
                  </a:lnTo>
                  <a:lnTo>
                    <a:pt x="228" y="928"/>
                  </a:lnTo>
                  <a:lnTo>
                    <a:pt x="218" y="924"/>
                  </a:lnTo>
                  <a:lnTo>
                    <a:pt x="208" y="918"/>
                  </a:lnTo>
                  <a:lnTo>
                    <a:pt x="198" y="910"/>
                  </a:lnTo>
                  <a:lnTo>
                    <a:pt x="188" y="902"/>
                  </a:lnTo>
                  <a:lnTo>
                    <a:pt x="182" y="892"/>
                  </a:lnTo>
                  <a:lnTo>
                    <a:pt x="182" y="892"/>
                  </a:lnTo>
                  <a:lnTo>
                    <a:pt x="160" y="862"/>
                  </a:lnTo>
                  <a:lnTo>
                    <a:pt x="142" y="840"/>
                  </a:lnTo>
                  <a:lnTo>
                    <a:pt x="124" y="824"/>
                  </a:lnTo>
                  <a:lnTo>
                    <a:pt x="98" y="804"/>
                  </a:lnTo>
                  <a:lnTo>
                    <a:pt x="98" y="804"/>
                  </a:lnTo>
                  <a:lnTo>
                    <a:pt x="88" y="794"/>
                  </a:lnTo>
                  <a:lnTo>
                    <a:pt x="80" y="786"/>
                  </a:lnTo>
                  <a:lnTo>
                    <a:pt x="72" y="774"/>
                  </a:lnTo>
                  <a:lnTo>
                    <a:pt x="66" y="764"/>
                  </a:lnTo>
                  <a:lnTo>
                    <a:pt x="62" y="752"/>
                  </a:lnTo>
                  <a:lnTo>
                    <a:pt x="60" y="740"/>
                  </a:lnTo>
                  <a:lnTo>
                    <a:pt x="58" y="726"/>
                  </a:lnTo>
                  <a:lnTo>
                    <a:pt x="58" y="714"/>
                  </a:lnTo>
                  <a:lnTo>
                    <a:pt x="58" y="714"/>
                  </a:lnTo>
                  <a:lnTo>
                    <a:pt x="60" y="702"/>
                  </a:lnTo>
                  <a:lnTo>
                    <a:pt x="64" y="688"/>
                  </a:lnTo>
                  <a:lnTo>
                    <a:pt x="70" y="678"/>
                  </a:lnTo>
                  <a:lnTo>
                    <a:pt x="76" y="666"/>
                  </a:lnTo>
                  <a:lnTo>
                    <a:pt x="84" y="656"/>
                  </a:lnTo>
                  <a:lnTo>
                    <a:pt x="94" y="648"/>
                  </a:lnTo>
                  <a:lnTo>
                    <a:pt x="104" y="640"/>
                  </a:lnTo>
                  <a:lnTo>
                    <a:pt x="114" y="634"/>
                  </a:lnTo>
                  <a:lnTo>
                    <a:pt x="114" y="634"/>
                  </a:lnTo>
                  <a:lnTo>
                    <a:pt x="156" y="612"/>
                  </a:lnTo>
                  <a:lnTo>
                    <a:pt x="172" y="600"/>
                  </a:lnTo>
                  <a:lnTo>
                    <a:pt x="188" y="590"/>
                  </a:lnTo>
                  <a:lnTo>
                    <a:pt x="202" y="578"/>
                  </a:lnTo>
                  <a:lnTo>
                    <a:pt x="212" y="566"/>
                  </a:lnTo>
                  <a:lnTo>
                    <a:pt x="222" y="556"/>
                  </a:lnTo>
                  <a:lnTo>
                    <a:pt x="230" y="542"/>
                  </a:lnTo>
                  <a:lnTo>
                    <a:pt x="230" y="542"/>
                  </a:lnTo>
                  <a:lnTo>
                    <a:pt x="238" y="524"/>
                  </a:lnTo>
                  <a:lnTo>
                    <a:pt x="242" y="514"/>
                  </a:lnTo>
                  <a:lnTo>
                    <a:pt x="244" y="498"/>
                  </a:lnTo>
                  <a:lnTo>
                    <a:pt x="244" y="480"/>
                  </a:lnTo>
                  <a:lnTo>
                    <a:pt x="244" y="458"/>
                  </a:lnTo>
                  <a:lnTo>
                    <a:pt x="242" y="430"/>
                  </a:lnTo>
                  <a:lnTo>
                    <a:pt x="238" y="398"/>
                  </a:lnTo>
                  <a:lnTo>
                    <a:pt x="238" y="398"/>
                  </a:lnTo>
                  <a:lnTo>
                    <a:pt x="184" y="408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22" y="420"/>
                  </a:lnTo>
                  <a:lnTo>
                    <a:pt x="102" y="418"/>
                  </a:lnTo>
                  <a:lnTo>
                    <a:pt x="82" y="412"/>
                  </a:lnTo>
                  <a:lnTo>
                    <a:pt x="64" y="402"/>
                  </a:lnTo>
                  <a:lnTo>
                    <a:pt x="64" y="402"/>
                  </a:lnTo>
                  <a:lnTo>
                    <a:pt x="48" y="390"/>
                  </a:lnTo>
                  <a:lnTo>
                    <a:pt x="34" y="374"/>
                  </a:lnTo>
                  <a:lnTo>
                    <a:pt x="24" y="354"/>
                  </a:lnTo>
                  <a:lnTo>
                    <a:pt x="20" y="334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180"/>
                  </a:lnTo>
                  <a:lnTo>
                    <a:pt x="4" y="158"/>
                  </a:lnTo>
                  <a:lnTo>
                    <a:pt x="12" y="138"/>
                  </a:lnTo>
                  <a:lnTo>
                    <a:pt x="24" y="122"/>
                  </a:lnTo>
                  <a:lnTo>
                    <a:pt x="24" y="12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8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44" y="84"/>
                  </a:lnTo>
                  <a:lnTo>
                    <a:pt x="208" y="76"/>
                  </a:lnTo>
                  <a:lnTo>
                    <a:pt x="608" y="18"/>
                  </a:lnTo>
                  <a:lnTo>
                    <a:pt x="608" y="18"/>
                  </a:lnTo>
                  <a:lnTo>
                    <a:pt x="634" y="14"/>
                  </a:lnTo>
                  <a:lnTo>
                    <a:pt x="634" y="14"/>
                  </a:lnTo>
                  <a:lnTo>
                    <a:pt x="648" y="8"/>
                  </a:lnTo>
                  <a:lnTo>
                    <a:pt x="662" y="2"/>
                  </a:lnTo>
                  <a:lnTo>
                    <a:pt x="678" y="0"/>
                  </a:lnTo>
                  <a:lnTo>
                    <a:pt x="692" y="0"/>
                  </a:lnTo>
                  <a:lnTo>
                    <a:pt x="708" y="2"/>
                  </a:lnTo>
                  <a:lnTo>
                    <a:pt x="722" y="6"/>
                  </a:lnTo>
                  <a:lnTo>
                    <a:pt x="736" y="14"/>
                  </a:lnTo>
                  <a:lnTo>
                    <a:pt x="750" y="22"/>
                  </a:lnTo>
                  <a:lnTo>
                    <a:pt x="832" y="92"/>
                  </a:lnTo>
                  <a:lnTo>
                    <a:pt x="832" y="92"/>
                  </a:lnTo>
                  <a:lnTo>
                    <a:pt x="846" y="104"/>
                  </a:lnTo>
                  <a:lnTo>
                    <a:pt x="856" y="120"/>
                  </a:lnTo>
                  <a:lnTo>
                    <a:pt x="864" y="136"/>
                  </a:lnTo>
                  <a:lnTo>
                    <a:pt x="868" y="154"/>
                  </a:lnTo>
                  <a:lnTo>
                    <a:pt x="868" y="172"/>
                  </a:lnTo>
                  <a:lnTo>
                    <a:pt x="866" y="192"/>
                  </a:lnTo>
                  <a:lnTo>
                    <a:pt x="860" y="208"/>
                  </a:lnTo>
                  <a:lnTo>
                    <a:pt x="850" y="226"/>
                  </a:lnTo>
                  <a:lnTo>
                    <a:pt x="850" y="226"/>
                  </a:lnTo>
                  <a:lnTo>
                    <a:pt x="850" y="226"/>
                  </a:lnTo>
                  <a:lnTo>
                    <a:pt x="848" y="236"/>
                  </a:lnTo>
                  <a:lnTo>
                    <a:pt x="848" y="236"/>
                  </a:lnTo>
                  <a:lnTo>
                    <a:pt x="832" y="288"/>
                  </a:lnTo>
                  <a:lnTo>
                    <a:pt x="814" y="336"/>
                  </a:lnTo>
                  <a:lnTo>
                    <a:pt x="794" y="380"/>
                  </a:lnTo>
                  <a:lnTo>
                    <a:pt x="770" y="422"/>
                  </a:lnTo>
                  <a:lnTo>
                    <a:pt x="742" y="462"/>
                  </a:lnTo>
                  <a:lnTo>
                    <a:pt x="712" y="500"/>
                  </a:lnTo>
                  <a:lnTo>
                    <a:pt x="678" y="536"/>
                  </a:lnTo>
                  <a:lnTo>
                    <a:pt x="640" y="570"/>
                  </a:lnTo>
                  <a:lnTo>
                    <a:pt x="640" y="570"/>
                  </a:lnTo>
                  <a:lnTo>
                    <a:pt x="624" y="580"/>
                  </a:lnTo>
                  <a:lnTo>
                    <a:pt x="608" y="588"/>
                  </a:lnTo>
                  <a:lnTo>
                    <a:pt x="590" y="592"/>
                  </a:lnTo>
                  <a:lnTo>
                    <a:pt x="570" y="594"/>
                  </a:lnTo>
                  <a:lnTo>
                    <a:pt x="570" y="594"/>
                  </a:lnTo>
                  <a:lnTo>
                    <a:pt x="564" y="620"/>
                  </a:lnTo>
                  <a:lnTo>
                    <a:pt x="556" y="648"/>
                  </a:lnTo>
                  <a:lnTo>
                    <a:pt x="554" y="650"/>
                  </a:lnTo>
                  <a:lnTo>
                    <a:pt x="554" y="650"/>
                  </a:lnTo>
                  <a:lnTo>
                    <a:pt x="544" y="674"/>
                  </a:lnTo>
                  <a:lnTo>
                    <a:pt x="532" y="698"/>
                  </a:lnTo>
                  <a:lnTo>
                    <a:pt x="520" y="722"/>
                  </a:lnTo>
                  <a:lnTo>
                    <a:pt x="504" y="746"/>
                  </a:lnTo>
                  <a:lnTo>
                    <a:pt x="488" y="768"/>
                  </a:lnTo>
                  <a:lnTo>
                    <a:pt x="470" y="790"/>
                  </a:lnTo>
                  <a:lnTo>
                    <a:pt x="450" y="812"/>
                  </a:lnTo>
                  <a:lnTo>
                    <a:pt x="430" y="832"/>
                  </a:lnTo>
                  <a:lnTo>
                    <a:pt x="430" y="834"/>
                  </a:lnTo>
                  <a:lnTo>
                    <a:pt x="430" y="834"/>
                  </a:lnTo>
                  <a:lnTo>
                    <a:pt x="404" y="856"/>
                  </a:lnTo>
                  <a:lnTo>
                    <a:pt x="378" y="876"/>
                  </a:lnTo>
                  <a:lnTo>
                    <a:pt x="318" y="918"/>
                  </a:lnTo>
                  <a:lnTo>
                    <a:pt x="318" y="918"/>
                  </a:lnTo>
                  <a:lnTo>
                    <a:pt x="304" y="924"/>
                  </a:lnTo>
                  <a:lnTo>
                    <a:pt x="292" y="930"/>
                  </a:lnTo>
                  <a:lnTo>
                    <a:pt x="278" y="934"/>
                  </a:lnTo>
                  <a:lnTo>
                    <a:pt x="262" y="934"/>
                  </a:lnTo>
                  <a:lnTo>
                    <a:pt x="262" y="9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effectLst>
                  <a:glow rad="101600">
                    <a:srgbClr val="FF33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1719" name="Freeform 695"/>
            <p:cNvSpPr>
              <a:spLocks/>
            </p:cNvSpPr>
            <p:nvPr/>
          </p:nvSpPr>
          <p:spPr bwMode="auto">
            <a:xfrm>
              <a:off x="5618163" y="2273300"/>
              <a:ext cx="1422400" cy="704850"/>
            </a:xfrm>
            <a:custGeom>
              <a:avLst/>
              <a:gdLst/>
              <a:ahLst/>
              <a:cxnLst>
                <a:cxn ang="0">
                  <a:pos x="122" y="444"/>
                </a:cxn>
                <a:cxn ang="0">
                  <a:pos x="92" y="440"/>
                </a:cxn>
                <a:cxn ang="0">
                  <a:pos x="66" y="428"/>
                </a:cxn>
                <a:cxn ang="0">
                  <a:pos x="50" y="414"/>
                </a:cxn>
                <a:cxn ang="0">
                  <a:pos x="28" y="380"/>
                </a:cxn>
                <a:cxn ang="0">
                  <a:pos x="2" y="212"/>
                </a:cxn>
                <a:cxn ang="0">
                  <a:pos x="0" y="192"/>
                </a:cxn>
                <a:cxn ang="0">
                  <a:pos x="12" y="150"/>
                </a:cxn>
                <a:cxn ang="0">
                  <a:pos x="24" y="132"/>
                </a:cxn>
                <a:cxn ang="0">
                  <a:pos x="58" y="108"/>
                </a:cxn>
                <a:cxn ang="0">
                  <a:pos x="100" y="98"/>
                </a:cxn>
                <a:cxn ang="0">
                  <a:pos x="102" y="98"/>
                </a:cxn>
                <a:cxn ang="0">
                  <a:pos x="126" y="98"/>
                </a:cxn>
                <a:cxn ang="0">
                  <a:pos x="242" y="84"/>
                </a:cxn>
                <a:cxn ang="0">
                  <a:pos x="606" y="30"/>
                </a:cxn>
                <a:cxn ang="0">
                  <a:pos x="750" y="2"/>
                </a:cxn>
                <a:cxn ang="0">
                  <a:pos x="772" y="0"/>
                </a:cxn>
                <a:cxn ang="0">
                  <a:pos x="812" y="6"/>
                </a:cxn>
                <a:cxn ang="0">
                  <a:pos x="830" y="16"/>
                </a:cxn>
                <a:cxn ang="0">
                  <a:pos x="860" y="46"/>
                </a:cxn>
                <a:cxn ang="0">
                  <a:pos x="874" y="86"/>
                </a:cxn>
                <a:cxn ang="0">
                  <a:pos x="896" y="232"/>
                </a:cxn>
                <a:cxn ang="0">
                  <a:pos x="892" y="274"/>
                </a:cxn>
                <a:cxn ang="0">
                  <a:pos x="874" y="310"/>
                </a:cxn>
                <a:cxn ang="0">
                  <a:pos x="858" y="324"/>
                </a:cxn>
                <a:cxn ang="0">
                  <a:pos x="822" y="344"/>
                </a:cxn>
                <a:cxn ang="0">
                  <a:pos x="800" y="346"/>
                </a:cxn>
                <a:cxn ang="0">
                  <a:pos x="654" y="364"/>
                </a:cxn>
                <a:cxn ang="0">
                  <a:pos x="292" y="416"/>
                </a:cxn>
                <a:cxn ang="0">
                  <a:pos x="144" y="442"/>
                </a:cxn>
                <a:cxn ang="0">
                  <a:pos x="132" y="444"/>
                </a:cxn>
                <a:cxn ang="0">
                  <a:pos x="122" y="444"/>
                </a:cxn>
              </a:cxnLst>
              <a:rect l="0" t="0" r="r" b="b"/>
              <a:pathLst>
                <a:path w="896" h="444">
                  <a:moveTo>
                    <a:pt x="122" y="444"/>
                  </a:moveTo>
                  <a:lnTo>
                    <a:pt x="122" y="444"/>
                  </a:lnTo>
                  <a:lnTo>
                    <a:pt x="106" y="444"/>
                  </a:lnTo>
                  <a:lnTo>
                    <a:pt x="92" y="440"/>
                  </a:lnTo>
                  <a:lnTo>
                    <a:pt x="78" y="434"/>
                  </a:lnTo>
                  <a:lnTo>
                    <a:pt x="66" y="428"/>
                  </a:lnTo>
                  <a:lnTo>
                    <a:pt x="66" y="428"/>
                  </a:lnTo>
                  <a:lnTo>
                    <a:pt x="50" y="414"/>
                  </a:lnTo>
                  <a:lnTo>
                    <a:pt x="36" y="398"/>
                  </a:lnTo>
                  <a:lnTo>
                    <a:pt x="28" y="380"/>
                  </a:lnTo>
                  <a:lnTo>
                    <a:pt x="22" y="360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0" y="192"/>
                  </a:lnTo>
                  <a:lnTo>
                    <a:pt x="4" y="170"/>
                  </a:lnTo>
                  <a:lnTo>
                    <a:pt x="12" y="150"/>
                  </a:lnTo>
                  <a:lnTo>
                    <a:pt x="24" y="132"/>
                  </a:lnTo>
                  <a:lnTo>
                    <a:pt x="24" y="132"/>
                  </a:lnTo>
                  <a:lnTo>
                    <a:pt x="40" y="118"/>
                  </a:lnTo>
                  <a:lnTo>
                    <a:pt x="58" y="108"/>
                  </a:lnTo>
                  <a:lnTo>
                    <a:pt x="78" y="100"/>
                  </a:lnTo>
                  <a:lnTo>
                    <a:pt x="100" y="98"/>
                  </a:lnTo>
                  <a:lnTo>
                    <a:pt x="100" y="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26" y="98"/>
                  </a:lnTo>
                  <a:lnTo>
                    <a:pt x="154" y="94"/>
                  </a:lnTo>
                  <a:lnTo>
                    <a:pt x="242" y="84"/>
                  </a:lnTo>
                  <a:lnTo>
                    <a:pt x="606" y="30"/>
                  </a:lnTo>
                  <a:lnTo>
                    <a:pt x="606" y="30"/>
                  </a:lnTo>
                  <a:lnTo>
                    <a:pt x="688" y="16"/>
                  </a:lnTo>
                  <a:lnTo>
                    <a:pt x="750" y="2"/>
                  </a:lnTo>
                  <a:lnTo>
                    <a:pt x="750" y="2"/>
                  </a:lnTo>
                  <a:lnTo>
                    <a:pt x="772" y="0"/>
                  </a:lnTo>
                  <a:lnTo>
                    <a:pt x="792" y="2"/>
                  </a:lnTo>
                  <a:lnTo>
                    <a:pt x="812" y="6"/>
                  </a:lnTo>
                  <a:lnTo>
                    <a:pt x="830" y="16"/>
                  </a:lnTo>
                  <a:lnTo>
                    <a:pt x="830" y="16"/>
                  </a:lnTo>
                  <a:lnTo>
                    <a:pt x="846" y="30"/>
                  </a:lnTo>
                  <a:lnTo>
                    <a:pt x="860" y="46"/>
                  </a:lnTo>
                  <a:lnTo>
                    <a:pt x="868" y="66"/>
                  </a:lnTo>
                  <a:lnTo>
                    <a:pt x="874" y="86"/>
                  </a:lnTo>
                  <a:lnTo>
                    <a:pt x="896" y="232"/>
                  </a:lnTo>
                  <a:lnTo>
                    <a:pt x="896" y="232"/>
                  </a:lnTo>
                  <a:lnTo>
                    <a:pt x="896" y="254"/>
                  </a:lnTo>
                  <a:lnTo>
                    <a:pt x="892" y="274"/>
                  </a:lnTo>
                  <a:lnTo>
                    <a:pt x="884" y="292"/>
                  </a:lnTo>
                  <a:lnTo>
                    <a:pt x="874" y="310"/>
                  </a:lnTo>
                  <a:lnTo>
                    <a:pt x="874" y="310"/>
                  </a:lnTo>
                  <a:lnTo>
                    <a:pt x="858" y="324"/>
                  </a:lnTo>
                  <a:lnTo>
                    <a:pt x="840" y="336"/>
                  </a:lnTo>
                  <a:lnTo>
                    <a:pt x="822" y="344"/>
                  </a:lnTo>
                  <a:lnTo>
                    <a:pt x="800" y="346"/>
                  </a:lnTo>
                  <a:lnTo>
                    <a:pt x="800" y="346"/>
                  </a:lnTo>
                  <a:lnTo>
                    <a:pt x="748" y="350"/>
                  </a:lnTo>
                  <a:lnTo>
                    <a:pt x="654" y="364"/>
                  </a:lnTo>
                  <a:lnTo>
                    <a:pt x="292" y="416"/>
                  </a:lnTo>
                  <a:lnTo>
                    <a:pt x="292" y="416"/>
                  </a:lnTo>
                  <a:lnTo>
                    <a:pt x="202" y="430"/>
                  </a:lnTo>
                  <a:lnTo>
                    <a:pt x="144" y="442"/>
                  </a:lnTo>
                  <a:lnTo>
                    <a:pt x="144" y="442"/>
                  </a:lnTo>
                  <a:lnTo>
                    <a:pt x="132" y="444"/>
                  </a:lnTo>
                  <a:lnTo>
                    <a:pt x="122" y="444"/>
                  </a:lnTo>
                  <a:lnTo>
                    <a:pt x="122" y="4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effectLst>
                  <a:glow rad="101600">
                    <a:srgbClr val="FF3300">
                      <a:alpha val="60000"/>
                    </a:srgbClr>
                  </a:glow>
                </a:effectLst>
              </a:endParaRPr>
            </a:p>
          </p:txBody>
        </p:sp>
      </p:grpSp>
      <p:grpSp>
        <p:nvGrpSpPr>
          <p:cNvPr id="1820" name="グループ化 1819"/>
          <p:cNvGrpSpPr/>
          <p:nvPr/>
        </p:nvGrpSpPr>
        <p:grpSpPr>
          <a:xfrm>
            <a:off x="1258887" y="2152072"/>
            <a:ext cx="5670551" cy="1638300"/>
            <a:chOff x="1258887" y="2235200"/>
            <a:chExt cx="5670551" cy="1638300"/>
          </a:xfrm>
        </p:grpSpPr>
        <p:sp>
          <p:nvSpPr>
            <p:cNvPr id="1710" name="Freeform 686"/>
            <p:cNvSpPr>
              <a:spLocks noEditPoints="1"/>
            </p:cNvSpPr>
            <p:nvPr/>
          </p:nvSpPr>
          <p:spPr bwMode="auto">
            <a:xfrm>
              <a:off x="1258887" y="2736850"/>
              <a:ext cx="1171575" cy="1111250"/>
            </a:xfrm>
            <a:custGeom>
              <a:avLst/>
              <a:gdLst/>
              <a:ahLst/>
              <a:cxnLst>
                <a:cxn ang="0">
                  <a:pos x="252" y="92"/>
                </a:cxn>
                <a:cxn ang="0">
                  <a:pos x="250" y="126"/>
                </a:cxn>
                <a:cxn ang="0">
                  <a:pos x="250" y="142"/>
                </a:cxn>
                <a:cxn ang="0">
                  <a:pos x="250" y="160"/>
                </a:cxn>
                <a:cxn ang="0">
                  <a:pos x="250" y="238"/>
                </a:cxn>
                <a:cxn ang="0">
                  <a:pos x="242" y="364"/>
                </a:cxn>
                <a:cxn ang="0">
                  <a:pos x="234" y="424"/>
                </a:cxn>
                <a:cxn ang="0">
                  <a:pos x="218" y="500"/>
                </a:cxn>
                <a:cxn ang="0">
                  <a:pos x="198" y="568"/>
                </a:cxn>
                <a:cxn ang="0">
                  <a:pos x="172" y="634"/>
                </a:cxn>
                <a:cxn ang="0">
                  <a:pos x="136" y="700"/>
                </a:cxn>
                <a:cxn ang="0">
                  <a:pos x="104" y="678"/>
                </a:cxn>
                <a:cxn ang="0">
                  <a:pos x="38" y="642"/>
                </a:cxn>
                <a:cxn ang="0">
                  <a:pos x="0" y="628"/>
                </a:cxn>
                <a:cxn ang="0">
                  <a:pos x="38" y="562"/>
                </a:cxn>
                <a:cxn ang="0">
                  <a:pos x="68" y="494"/>
                </a:cxn>
                <a:cxn ang="0">
                  <a:pos x="82" y="440"/>
                </a:cxn>
                <a:cxn ang="0">
                  <a:pos x="100" y="354"/>
                </a:cxn>
                <a:cxn ang="0">
                  <a:pos x="110" y="262"/>
                </a:cxn>
                <a:cxn ang="0">
                  <a:pos x="110" y="172"/>
                </a:cxn>
                <a:cxn ang="0">
                  <a:pos x="104" y="86"/>
                </a:cxn>
                <a:cxn ang="0">
                  <a:pos x="470" y="32"/>
                </a:cxn>
                <a:cxn ang="0">
                  <a:pos x="476" y="64"/>
                </a:cxn>
                <a:cxn ang="0">
                  <a:pos x="504" y="152"/>
                </a:cxn>
                <a:cxn ang="0">
                  <a:pos x="522" y="196"/>
                </a:cxn>
                <a:cxn ang="0">
                  <a:pos x="572" y="304"/>
                </a:cxn>
                <a:cxn ang="0">
                  <a:pos x="630" y="396"/>
                </a:cxn>
                <a:cxn ang="0">
                  <a:pos x="652" y="426"/>
                </a:cxn>
                <a:cxn ang="0">
                  <a:pos x="704" y="482"/>
                </a:cxn>
                <a:cxn ang="0">
                  <a:pos x="738" y="514"/>
                </a:cxn>
                <a:cxn ang="0">
                  <a:pos x="678" y="568"/>
                </a:cxn>
                <a:cxn ang="0">
                  <a:pos x="632" y="628"/>
                </a:cxn>
                <a:cxn ang="0">
                  <a:pos x="606" y="602"/>
                </a:cxn>
                <a:cxn ang="0">
                  <a:pos x="560" y="550"/>
                </a:cxn>
                <a:cxn ang="0">
                  <a:pos x="520" y="494"/>
                </a:cxn>
                <a:cxn ang="0">
                  <a:pos x="482" y="432"/>
                </a:cxn>
                <a:cxn ang="0">
                  <a:pos x="464" y="400"/>
                </a:cxn>
                <a:cxn ang="0">
                  <a:pos x="406" y="274"/>
                </a:cxn>
                <a:cxn ang="0">
                  <a:pos x="360" y="136"/>
                </a:cxn>
                <a:cxn ang="0">
                  <a:pos x="348" y="100"/>
                </a:cxn>
                <a:cxn ang="0">
                  <a:pos x="470" y="32"/>
                </a:cxn>
                <a:cxn ang="0">
                  <a:pos x="552" y="38"/>
                </a:cxn>
                <a:cxn ang="0">
                  <a:pos x="582" y="86"/>
                </a:cxn>
                <a:cxn ang="0">
                  <a:pos x="550" y="168"/>
                </a:cxn>
                <a:cxn ang="0">
                  <a:pos x="536" y="138"/>
                </a:cxn>
                <a:cxn ang="0">
                  <a:pos x="510" y="90"/>
                </a:cxn>
                <a:cxn ang="0">
                  <a:pos x="552" y="38"/>
                </a:cxn>
                <a:cxn ang="0">
                  <a:pos x="630" y="0"/>
                </a:cxn>
                <a:cxn ang="0">
                  <a:pos x="660" y="44"/>
                </a:cxn>
                <a:cxn ang="0">
                  <a:pos x="686" y="94"/>
                </a:cxn>
                <a:cxn ang="0">
                  <a:pos x="628" y="126"/>
                </a:cxn>
                <a:cxn ang="0">
                  <a:pos x="604" y="78"/>
                </a:cxn>
                <a:cxn ang="0">
                  <a:pos x="572" y="28"/>
                </a:cxn>
              </a:cxnLst>
              <a:rect l="0" t="0" r="r" b="b"/>
              <a:pathLst>
                <a:path w="738" h="700">
                  <a:moveTo>
                    <a:pt x="252" y="92"/>
                  </a:moveTo>
                  <a:lnTo>
                    <a:pt x="252" y="92"/>
                  </a:lnTo>
                  <a:lnTo>
                    <a:pt x="250" y="106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0" y="160"/>
                  </a:lnTo>
                  <a:lnTo>
                    <a:pt x="250" y="160"/>
                  </a:lnTo>
                  <a:lnTo>
                    <a:pt x="250" y="238"/>
                  </a:lnTo>
                  <a:lnTo>
                    <a:pt x="248" y="306"/>
                  </a:lnTo>
                  <a:lnTo>
                    <a:pt x="242" y="364"/>
                  </a:lnTo>
                  <a:lnTo>
                    <a:pt x="234" y="424"/>
                  </a:lnTo>
                  <a:lnTo>
                    <a:pt x="234" y="424"/>
                  </a:lnTo>
                  <a:lnTo>
                    <a:pt x="226" y="462"/>
                  </a:lnTo>
                  <a:lnTo>
                    <a:pt x="218" y="500"/>
                  </a:lnTo>
                  <a:lnTo>
                    <a:pt x="210" y="534"/>
                  </a:lnTo>
                  <a:lnTo>
                    <a:pt x="198" y="568"/>
                  </a:lnTo>
                  <a:lnTo>
                    <a:pt x="186" y="602"/>
                  </a:lnTo>
                  <a:lnTo>
                    <a:pt x="172" y="634"/>
                  </a:lnTo>
                  <a:lnTo>
                    <a:pt x="156" y="666"/>
                  </a:lnTo>
                  <a:lnTo>
                    <a:pt x="136" y="700"/>
                  </a:lnTo>
                  <a:lnTo>
                    <a:pt x="136" y="700"/>
                  </a:lnTo>
                  <a:lnTo>
                    <a:pt x="104" y="678"/>
                  </a:lnTo>
                  <a:lnTo>
                    <a:pt x="72" y="660"/>
                  </a:lnTo>
                  <a:lnTo>
                    <a:pt x="38" y="642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28" y="584"/>
                  </a:lnTo>
                  <a:lnTo>
                    <a:pt x="38" y="562"/>
                  </a:lnTo>
                  <a:lnTo>
                    <a:pt x="50" y="540"/>
                  </a:lnTo>
                  <a:lnTo>
                    <a:pt x="68" y="494"/>
                  </a:lnTo>
                  <a:lnTo>
                    <a:pt x="82" y="440"/>
                  </a:lnTo>
                  <a:lnTo>
                    <a:pt x="82" y="440"/>
                  </a:lnTo>
                  <a:lnTo>
                    <a:pt x="92" y="398"/>
                  </a:lnTo>
                  <a:lnTo>
                    <a:pt x="100" y="354"/>
                  </a:lnTo>
                  <a:lnTo>
                    <a:pt x="106" y="308"/>
                  </a:lnTo>
                  <a:lnTo>
                    <a:pt x="110" y="262"/>
                  </a:lnTo>
                  <a:lnTo>
                    <a:pt x="110" y="216"/>
                  </a:lnTo>
                  <a:lnTo>
                    <a:pt x="110" y="172"/>
                  </a:lnTo>
                  <a:lnTo>
                    <a:pt x="108" y="128"/>
                  </a:lnTo>
                  <a:lnTo>
                    <a:pt x="104" y="86"/>
                  </a:lnTo>
                  <a:lnTo>
                    <a:pt x="252" y="92"/>
                  </a:lnTo>
                  <a:close/>
                  <a:moveTo>
                    <a:pt x="470" y="32"/>
                  </a:moveTo>
                  <a:lnTo>
                    <a:pt x="470" y="32"/>
                  </a:lnTo>
                  <a:lnTo>
                    <a:pt x="476" y="64"/>
                  </a:lnTo>
                  <a:lnTo>
                    <a:pt x="488" y="106"/>
                  </a:lnTo>
                  <a:lnTo>
                    <a:pt x="504" y="152"/>
                  </a:lnTo>
                  <a:lnTo>
                    <a:pt x="522" y="196"/>
                  </a:lnTo>
                  <a:lnTo>
                    <a:pt x="522" y="196"/>
                  </a:lnTo>
                  <a:lnTo>
                    <a:pt x="546" y="252"/>
                  </a:lnTo>
                  <a:lnTo>
                    <a:pt x="572" y="304"/>
                  </a:lnTo>
                  <a:lnTo>
                    <a:pt x="600" y="352"/>
                  </a:lnTo>
                  <a:lnTo>
                    <a:pt x="630" y="396"/>
                  </a:lnTo>
                  <a:lnTo>
                    <a:pt x="630" y="396"/>
                  </a:lnTo>
                  <a:lnTo>
                    <a:pt x="652" y="426"/>
                  </a:lnTo>
                  <a:lnTo>
                    <a:pt x="676" y="454"/>
                  </a:lnTo>
                  <a:lnTo>
                    <a:pt x="704" y="482"/>
                  </a:lnTo>
                  <a:lnTo>
                    <a:pt x="738" y="514"/>
                  </a:lnTo>
                  <a:lnTo>
                    <a:pt x="738" y="514"/>
                  </a:lnTo>
                  <a:lnTo>
                    <a:pt x="706" y="542"/>
                  </a:lnTo>
                  <a:lnTo>
                    <a:pt x="678" y="568"/>
                  </a:lnTo>
                  <a:lnTo>
                    <a:pt x="656" y="596"/>
                  </a:lnTo>
                  <a:lnTo>
                    <a:pt x="632" y="628"/>
                  </a:lnTo>
                  <a:lnTo>
                    <a:pt x="632" y="628"/>
                  </a:lnTo>
                  <a:lnTo>
                    <a:pt x="606" y="602"/>
                  </a:lnTo>
                  <a:lnTo>
                    <a:pt x="582" y="576"/>
                  </a:lnTo>
                  <a:lnTo>
                    <a:pt x="560" y="550"/>
                  </a:lnTo>
                  <a:lnTo>
                    <a:pt x="540" y="522"/>
                  </a:lnTo>
                  <a:lnTo>
                    <a:pt x="520" y="494"/>
                  </a:lnTo>
                  <a:lnTo>
                    <a:pt x="500" y="464"/>
                  </a:lnTo>
                  <a:lnTo>
                    <a:pt x="482" y="432"/>
                  </a:lnTo>
                  <a:lnTo>
                    <a:pt x="464" y="400"/>
                  </a:lnTo>
                  <a:lnTo>
                    <a:pt x="464" y="400"/>
                  </a:lnTo>
                  <a:lnTo>
                    <a:pt x="434" y="338"/>
                  </a:lnTo>
                  <a:lnTo>
                    <a:pt x="406" y="274"/>
                  </a:lnTo>
                  <a:lnTo>
                    <a:pt x="382" y="20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48" y="100"/>
                  </a:lnTo>
                  <a:lnTo>
                    <a:pt x="340" y="76"/>
                  </a:lnTo>
                  <a:lnTo>
                    <a:pt x="470" y="32"/>
                  </a:lnTo>
                  <a:close/>
                  <a:moveTo>
                    <a:pt x="552" y="38"/>
                  </a:moveTo>
                  <a:lnTo>
                    <a:pt x="552" y="38"/>
                  </a:lnTo>
                  <a:lnTo>
                    <a:pt x="568" y="62"/>
                  </a:lnTo>
                  <a:lnTo>
                    <a:pt x="582" y="86"/>
                  </a:lnTo>
                  <a:lnTo>
                    <a:pt x="610" y="136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36" y="138"/>
                  </a:lnTo>
                  <a:lnTo>
                    <a:pt x="524" y="114"/>
                  </a:lnTo>
                  <a:lnTo>
                    <a:pt x="510" y="90"/>
                  </a:lnTo>
                  <a:lnTo>
                    <a:pt x="494" y="66"/>
                  </a:lnTo>
                  <a:lnTo>
                    <a:pt x="552" y="38"/>
                  </a:lnTo>
                  <a:close/>
                  <a:moveTo>
                    <a:pt x="630" y="0"/>
                  </a:moveTo>
                  <a:lnTo>
                    <a:pt x="630" y="0"/>
                  </a:lnTo>
                  <a:lnTo>
                    <a:pt x="646" y="22"/>
                  </a:lnTo>
                  <a:lnTo>
                    <a:pt x="660" y="44"/>
                  </a:lnTo>
                  <a:lnTo>
                    <a:pt x="674" y="68"/>
                  </a:lnTo>
                  <a:lnTo>
                    <a:pt x="686" y="94"/>
                  </a:lnTo>
                  <a:lnTo>
                    <a:pt x="628" y="126"/>
                  </a:lnTo>
                  <a:lnTo>
                    <a:pt x="628" y="126"/>
                  </a:lnTo>
                  <a:lnTo>
                    <a:pt x="618" y="102"/>
                  </a:lnTo>
                  <a:lnTo>
                    <a:pt x="604" y="78"/>
                  </a:lnTo>
                  <a:lnTo>
                    <a:pt x="588" y="52"/>
                  </a:lnTo>
                  <a:lnTo>
                    <a:pt x="572" y="28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12" name="Freeform 688"/>
            <p:cNvSpPr>
              <a:spLocks/>
            </p:cNvSpPr>
            <p:nvPr/>
          </p:nvSpPr>
          <p:spPr bwMode="auto">
            <a:xfrm>
              <a:off x="2503487" y="2597150"/>
              <a:ext cx="1098550" cy="1098550"/>
            </a:xfrm>
            <a:custGeom>
              <a:avLst/>
              <a:gdLst/>
              <a:ahLst/>
              <a:cxnLst>
                <a:cxn ang="0">
                  <a:pos x="602" y="628"/>
                </a:cxn>
                <a:cxn ang="0">
                  <a:pos x="514" y="550"/>
                </a:cxn>
                <a:cxn ang="0">
                  <a:pos x="452" y="506"/>
                </a:cxn>
                <a:cxn ang="0">
                  <a:pos x="352" y="444"/>
                </a:cxn>
                <a:cxn ang="0">
                  <a:pos x="330" y="478"/>
                </a:cxn>
                <a:cxn ang="0">
                  <a:pos x="276" y="544"/>
                </a:cxn>
                <a:cxn ang="0">
                  <a:pos x="214" y="606"/>
                </a:cxn>
                <a:cxn ang="0">
                  <a:pos x="144" y="664"/>
                </a:cxn>
                <a:cxn ang="0">
                  <a:pos x="104" y="692"/>
                </a:cxn>
                <a:cxn ang="0">
                  <a:pos x="58" y="634"/>
                </a:cxn>
                <a:cxn ang="0">
                  <a:pos x="0" y="584"/>
                </a:cxn>
                <a:cxn ang="0">
                  <a:pos x="34" y="564"/>
                </a:cxn>
                <a:cxn ang="0">
                  <a:pos x="96" y="522"/>
                </a:cxn>
                <a:cxn ang="0">
                  <a:pos x="152" y="474"/>
                </a:cxn>
                <a:cxn ang="0">
                  <a:pos x="202" y="422"/>
                </a:cxn>
                <a:cxn ang="0">
                  <a:pos x="224" y="394"/>
                </a:cxn>
                <a:cxn ang="0">
                  <a:pos x="266" y="336"/>
                </a:cxn>
                <a:cxn ang="0">
                  <a:pos x="298" y="278"/>
                </a:cxn>
                <a:cxn ang="0">
                  <a:pos x="324" y="216"/>
                </a:cxn>
                <a:cxn ang="0">
                  <a:pos x="344" y="150"/>
                </a:cxn>
                <a:cxn ang="0">
                  <a:pos x="148" y="182"/>
                </a:cxn>
                <a:cxn ang="0">
                  <a:pos x="28" y="206"/>
                </a:cxn>
                <a:cxn ang="0">
                  <a:pos x="4" y="72"/>
                </a:cxn>
                <a:cxn ang="0">
                  <a:pos x="84" y="66"/>
                </a:cxn>
                <a:cxn ang="0">
                  <a:pos x="128" y="58"/>
                </a:cxn>
                <a:cxn ang="0">
                  <a:pos x="386" y="16"/>
                </a:cxn>
                <a:cxn ang="0">
                  <a:pos x="434" y="6"/>
                </a:cxn>
                <a:cxn ang="0">
                  <a:pos x="524" y="58"/>
                </a:cxn>
                <a:cxn ang="0">
                  <a:pos x="516" y="68"/>
                </a:cxn>
                <a:cxn ang="0">
                  <a:pos x="502" y="106"/>
                </a:cxn>
                <a:cxn ang="0">
                  <a:pos x="484" y="176"/>
                </a:cxn>
                <a:cxn ang="0">
                  <a:pos x="444" y="282"/>
                </a:cxn>
                <a:cxn ang="0">
                  <a:pos x="420" y="328"/>
                </a:cxn>
                <a:cxn ang="0">
                  <a:pos x="544" y="398"/>
                </a:cxn>
                <a:cxn ang="0">
                  <a:pos x="692" y="500"/>
                </a:cxn>
              </a:cxnLst>
              <a:rect l="0" t="0" r="r" b="b"/>
              <a:pathLst>
                <a:path w="692" h="692">
                  <a:moveTo>
                    <a:pt x="602" y="628"/>
                  </a:moveTo>
                  <a:lnTo>
                    <a:pt x="602" y="628"/>
                  </a:lnTo>
                  <a:lnTo>
                    <a:pt x="544" y="574"/>
                  </a:lnTo>
                  <a:lnTo>
                    <a:pt x="514" y="550"/>
                  </a:lnTo>
                  <a:lnTo>
                    <a:pt x="484" y="528"/>
                  </a:lnTo>
                  <a:lnTo>
                    <a:pt x="452" y="506"/>
                  </a:lnTo>
                  <a:lnTo>
                    <a:pt x="420" y="484"/>
                  </a:lnTo>
                  <a:lnTo>
                    <a:pt x="352" y="444"/>
                  </a:lnTo>
                  <a:lnTo>
                    <a:pt x="352" y="444"/>
                  </a:lnTo>
                  <a:lnTo>
                    <a:pt x="330" y="478"/>
                  </a:lnTo>
                  <a:lnTo>
                    <a:pt x="304" y="512"/>
                  </a:lnTo>
                  <a:lnTo>
                    <a:pt x="276" y="544"/>
                  </a:lnTo>
                  <a:lnTo>
                    <a:pt x="246" y="576"/>
                  </a:lnTo>
                  <a:lnTo>
                    <a:pt x="214" y="606"/>
                  </a:lnTo>
                  <a:lnTo>
                    <a:pt x="180" y="636"/>
                  </a:lnTo>
                  <a:lnTo>
                    <a:pt x="144" y="664"/>
                  </a:lnTo>
                  <a:lnTo>
                    <a:pt x="104" y="692"/>
                  </a:lnTo>
                  <a:lnTo>
                    <a:pt x="104" y="692"/>
                  </a:lnTo>
                  <a:lnTo>
                    <a:pt x="80" y="660"/>
                  </a:lnTo>
                  <a:lnTo>
                    <a:pt x="58" y="634"/>
                  </a:lnTo>
                  <a:lnTo>
                    <a:pt x="32" y="610"/>
                  </a:lnTo>
                  <a:lnTo>
                    <a:pt x="0" y="584"/>
                  </a:lnTo>
                  <a:lnTo>
                    <a:pt x="0" y="584"/>
                  </a:lnTo>
                  <a:lnTo>
                    <a:pt x="34" y="564"/>
                  </a:lnTo>
                  <a:lnTo>
                    <a:pt x="66" y="544"/>
                  </a:lnTo>
                  <a:lnTo>
                    <a:pt x="96" y="522"/>
                  </a:lnTo>
                  <a:lnTo>
                    <a:pt x="126" y="498"/>
                  </a:lnTo>
                  <a:lnTo>
                    <a:pt x="152" y="474"/>
                  </a:lnTo>
                  <a:lnTo>
                    <a:pt x="178" y="450"/>
                  </a:lnTo>
                  <a:lnTo>
                    <a:pt x="202" y="422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46" y="366"/>
                  </a:lnTo>
                  <a:lnTo>
                    <a:pt x="266" y="336"/>
                  </a:lnTo>
                  <a:lnTo>
                    <a:pt x="284" y="308"/>
                  </a:lnTo>
                  <a:lnTo>
                    <a:pt x="298" y="278"/>
                  </a:lnTo>
                  <a:lnTo>
                    <a:pt x="312" y="248"/>
                  </a:lnTo>
                  <a:lnTo>
                    <a:pt x="324" y="216"/>
                  </a:lnTo>
                  <a:lnTo>
                    <a:pt x="336" y="184"/>
                  </a:lnTo>
                  <a:lnTo>
                    <a:pt x="344" y="150"/>
                  </a:lnTo>
                  <a:lnTo>
                    <a:pt x="148" y="182"/>
                  </a:lnTo>
                  <a:lnTo>
                    <a:pt x="148" y="182"/>
                  </a:lnTo>
                  <a:lnTo>
                    <a:pt x="74" y="194"/>
                  </a:lnTo>
                  <a:lnTo>
                    <a:pt x="28" y="20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4" y="70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128" y="58"/>
                  </a:lnTo>
                  <a:lnTo>
                    <a:pt x="386" y="16"/>
                  </a:lnTo>
                  <a:lnTo>
                    <a:pt x="386" y="16"/>
                  </a:lnTo>
                  <a:lnTo>
                    <a:pt x="422" y="10"/>
                  </a:lnTo>
                  <a:lnTo>
                    <a:pt x="434" y="6"/>
                  </a:lnTo>
                  <a:lnTo>
                    <a:pt x="446" y="0"/>
                  </a:lnTo>
                  <a:lnTo>
                    <a:pt x="524" y="58"/>
                  </a:lnTo>
                  <a:lnTo>
                    <a:pt x="524" y="58"/>
                  </a:lnTo>
                  <a:lnTo>
                    <a:pt x="516" y="68"/>
                  </a:lnTo>
                  <a:lnTo>
                    <a:pt x="512" y="78"/>
                  </a:lnTo>
                  <a:lnTo>
                    <a:pt x="502" y="106"/>
                  </a:lnTo>
                  <a:lnTo>
                    <a:pt x="502" y="106"/>
                  </a:lnTo>
                  <a:lnTo>
                    <a:pt x="484" y="176"/>
                  </a:lnTo>
                  <a:lnTo>
                    <a:pt x="464" y="232"/>
                  </a:lnTo>
                  <a:lnTo>
                    <a:pt x="444" y="282"/>
                  </a:lnTo>
                  <a:lnTo>
                    <a:pt x="420" y="328"/>
                  </a:lnTo>
                  <a:lnTo>
                    <a:pt x="420" y="328"/>
                  </a:lnTo>
                  <a:lnTo>
                    <a:pt x="486" y="364"/>
                  </a:lnTo>
                  <a:lnTo>
                    <a:pt x="544" y="398"/>
                  </a:lnTo>
                  <a:lnTo>
                    <a:pt x="608" y="440"/>
                  </a:lnTo>
                  <a:lnTo>
                    <a:pt x="692" y="500"/>
                  </a:lnTo>
                  <a:lnTo>
                    <a:pt x="602" y="628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14" name="Freeform 690"/>
            <p:cNvSpPr>
              <a:spLocks noEditPoints="1"/>
            </p:cNvSpPr>
            <p:nvPr/>
          </p:nvSpPr>
          <p:spPr bwMode="auto">
            <a:xfrm>
              <a:off x="3529012" y="2438400"/>
              <a:ext cx="1060450" cy="1079500"/>
            </a:xfrm>
            <a:custGeom>
              <a:avLst/>
              <a:gdLst/>
              <a:ahLst/>
              <a:cxnLst>
                <a:cxn ang="0">
                  <a:pos x="120" y="76"/>
                </a:cxn>
                <a:cxn ang="0">
                  <a:pos x="184" y="174"/>
                </a:cxn>
                <a:cxn ang="0">
                  <a:pos x="246" y="300"/>
                </a:cxn>
                <a:cxn ang="0">
                  <a:pos x="120" y="360"/>
                </a:cxn>
                <a:cxn ang="0">
                  <a:pos x="64" y="232"/>
                </a:cxn>
                <a:cxn ang="0">
                  <a:pos x="16" y="152"/>
                </a:cxn>
                <a:cxn ang="0">
                  <a:pos x="120" y="76"/>
                </a:cxn>
                <a:cxn ang="0">
                  <a:pos x="320" y="12"/>
                </a:cxn>
                <a:cxn ang="0">
                  <a:pos x="382" y="106"/>
                </a:cxn>
                <a:cxn ang="0">
                  <a:pos x="442" y="226"/>
                </a:cxn>
                <a:cxn ang="0">
                  <a:pos x="318" y="284"/>
                </a:cxn>
                <a:cxn ang="0">
                  <a:pos x="264" y="170"/>
                </a:cxn>
                <a:cxn ang="0">
                  <a:pos x="200" y="62"/>
                </a:cxn>
                <a:cxn ang="0">
                  <a:pos x="668" y="14"/>
                </a:cxn>
                <a:cxn ang="0">
                  <a:pos x="664" y="40"/>
                </a:cxn>
                <a:cxn ang="0">
                  <a:pos x="662" y="88"/>
                </a:cxn>
                <a:cxn ang="0">
                  <a:pos x="652" y="184"/>
                </a:cxn>
                <a:cxn ang="0">
                  <a:pos x="632" y="274"/>
                </a:cxn>
                <a:cxn ang="0">
                  <a:pos x="606" y="354"/>
                </a:cxn>
                <a:cxn ang="0">
                  <a:pos x="570" y="428"/>
                </a:cxn>
                <a:cxn ang="0">
                  <a:pos x="550" y="462"/>
                </a:cxn>
                <a:cxn ang="0">
                  <a:pos x="500" y="528"/>
                </a:cxn>
                <a:cxn ang="0">
                  <a:pos x="440" y="590"/>
                </a:cxn>
                <a:cxn ang="0">
                  <a:pos x="366" y="650"/>
                </a:cxn>
                <a:cxn ang="0">
                  <a:pos x="324" y="680"/>
                </a:cxn>
                <a:cxn ang="0">
                  <a:pos x="274" y="620"/>
                </a:cxn>
                <a:cxn ang="0">
                  <a:pos x="212" y="572"/>
                </a:cxn>
                <a:cxn ang="0">
                  <a:pos x="244" y="554"/>
                </a:cxn>
                <a:cxn ang="0">
                  <a:pos x="300" y="518"/>
                </a:cxn>
                <a:cxn ang="0">
                  <a:pos x="350" y="478"/>
                </a:cxn>
                <a:cxn ang="0">
                  <a:pos x="392" y="432"/>
                </a:cxn>
                <a:cxn ang="0">
                  <a:pos x="414" y="408"/>
                </a:cxn>
                <a:cxn ang="0">
                  <a:pos x="460" y="340"/>
                </a:cxn>
                <a:cxn ang="0">
                  <a:pos x="492" y="266"/>
                </a:cxn>
                <a:cxn ang="0">
                  <a:pos x="512" y="182"/>
                </a:cxn>
                <a:cxn ang="0">
                  <a:pos x="522" y="88"/>
                </a:cxn>
                <a:cxn ang="0">
                  <a:pos x="522" y="42"/>
                </a:cxn>
                <a:cxn ang="0">
                  <a:pos x="668" y="14"/>
                </a:cxn>
              </a:cxnLst>
              <a:rect l="0" t="0" r="r" b="b"/>
              <a:pathLst>
                <a:path w="668" h="680">
                  <a:moveTo>
                    <a:pt x="120" y="76"/>
                  </a:moveTo>
                  <a:lnTo>
                    <a:pt x="120" y="76"/>
                  </a:lnTo>
                  <a:lnTo>
                    <a:pt x="154" y="126"/>
                  </a:lnTo>
                  <a:lnTo>
                    <a:pt x="184" y="174"/>
                  </a:lnTo>
                  <a:lnTo>
                    <a:pt x="214" y="230"/>
                  </a:lnTo>
                  <a:lnTo>
                    <a:pt x="246" y="300"/>
                  </a:lnTo>
                  <a:lnTo>
                    <a:pt x="120" y="360"/>
                  </a:lnTo>
                  <a:lnTo>
                    <a:pt x="120" y="360"/>
                  </a:lnTo>
                  <a:lnTo>
                    <a:pt x="92" y="292"/>
                  </a:lnTo>
                  <a:lnTo>
                    <a:pt x="64" y="232"/>
                  </a:lnTo>
                  <a:lnTo>
                    <a:pt x="32" y="178"/>
                  </a:lnTo>
                  <a:lnTo>
                    <a:pt x="16" y="152"/>
                  </a:lnTo>
                  <a:lnTo>
                    <a:pt x="0" y="130"/>
                  </a:lnTo>
                  <a:lnTo>
                    <a:pt x="120" y="76"/>
                  </a:lnTo>
                  <a:close/>
                  <a:moveTo>
                    <a:pt x="320" y="12"/>
                  </a:moveTo>
                  <a:lnTo>
                    <a:pt x="320" y="12"/>
                  </a:lnTo>
                  <a:lnTo>
                    <a:pt x="352" y="56"/>
                  </a:lnTo>
                  <a:lnTo>
                    <a:pt x="382" y="106"/>
                  </a:lnTo>
                  <a:lnTo>
                    <a:pt x="412" y="162"/>
                  </a:lnTo>
                  <a:lnTo>
                    <a:pt x="442" y="226"/>
                  </a:lnTo>
                  <a:lnTo>
                    <a:pt x="318" y="284"/>
                  </a:lnTo>
                  <a:lnTo>
                    <a:pt x="318" y="284"/>
                  </a:lnTo>
                  <a:lnTo>
                    <a:pt x="292" y="224"/>
                  </a:lnTo>
                  <a:lnTo>
                    <a:pt x="264" y="170"/>
                  </a:lnTo>
                  <a:lnTo>
                    <a:pt x="234" y="118"/>
                  </a:lnTo>
                  <a:lnTo>
                    <a:pt x="200" y="62"/>
                  </a:lnTo>
                  <a:lnTo>
                    <a:pt x="320" y="12"/>
                  </a:lnTo>
                  <a:close/>
                  <a:moveTo>
                    <a:pt x="668" y="14"/>
                  </a:moveTo>
                  <a:lnTo>
                    <a:pt x="668" y="14"/>
                  </a:lnTo>
                  <a:lnTo>
                    <a:pt x="664" y="40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58" y="138"/>
                  </a:lnTo>
                  <a:lnTo>
                    <a:pt x="652" y="184"/>
                  </a:lnTo>
                  <a:lnTo>
                    <a:pt x="644" y="230"/>
                  </a:lnTo>
                  <a:lnTo>
                    <a:pt x="632" y="274"/>
                  </a:lnTo>
                  <a:lnTo>
                    <a:pt x="620" y="314"/>
                  </a:lnTo>
                  <a:lnTo>
                    <a:pt x="606" y="354"/>
                  </a:lnTo>
                  <a:lnTo>
                    <a:pt x="590" y="392"/>
                  </a:lnTo>
                  <a:lnTo>
                    <a:pt x="570" y="428"/>
                  </a:lnTo>
                  <a:lnTo>
                    <a:pt x="570" y="428"/>
                  </a:lnTo>
                  <a:lnTo>
                    <a:pt x="550" y="462"/>
                  </a:lnTo>
                  <a:lnTo>
                    <a:pt x="526" y="496"/>
                  </a:lnTo>
                  <a:lnTo>
                    <a:pt x="500" y="528"/>
                  </a:lnTo>
                  <a:lnTo>
                    <a:pt x="472" y="560"/>
                  </a:lnTo>
                  <a:lnTo>
                    <a:pt x="440" y="590"/>
                  </a:lnTo>
                  <a:lnTo>
                    <a:pt x="404" y="620"/>
                  </a:lnTo>
                  <a:lnTo>
                    <a:pt x="366" y="650"/>
                  </a:lnTo>
                  <a:lnTo>
                    <a:pt x="324" y="680"/>
                  </a:lnTo>
                  <a:lnTo>
                    <a:pt x="324" y="680"/>
                  </a:lnTo>
                  <a:lnTo>
                    <a:pt x="298" y="646"/>
                  </a:lnTo>
                  <a:lnTo>
                    <a:pt x="274" y="620"/>
                  </a:lnTo>
                  <a:lnTo>
                    <a:pt x="248" y="598"/>
                  </a:lnTo>
                  <a:lnTo>
                    <a:pt x="212" y="572"/>
                  </a:lnTo>
                  <a:lnTo>
                    <a:pt x="212" y="572"/>
                  </a:lnTo>
                  <a:lnTo>
                    <a:pt x="244" y="554"/>
                  </a:lnTo>
                  <a:lnTo>
                    <a:pt x="274" y="536"/>
                  </a:lnTo>
                  <a:lnTo>
                    <a:pt x="300" y="518"/>
                  </a:lnTo>
                  <a:lnTo>
                    <a:pt x="326" y="498"/>
                  </a:lnTo>
                  <a:lnTo>
                    <a:pt x="350" y="478"/>
                  </a:lnTo>
                  <a:lnTo>
                    <a:pt x="372" y="456"/>
                  </a:lnTo>
                  <a:lnTo>
                    <a:pt x="392" y="432"/>
                  </a:lnTo>
                  <a:lnTo>
                    <a:pt x="414" y="408"/>
                  </a:lnTo>
                  <a:lnTo>
                    <a:pt x="414" y="408"/>
                  </a:lnTo>
                  <a:lnTo>
                    <a:pt x="438" y="374"/>
                  </a:lnTo>
                  <a:lnTo>
                    <a:pt x="460" y="340"/>
                  </a:lnTo>
                  <a:lnTo>
                    <a:pt x="476" y="304"/>
                  </a:lnTo>
                  <a:lnTo>
                    <a:pt x="492" y="266"/>
                  </a:lnTo>
                  <a:lnTo>
                    <a:pt x="504" y="226"/>
                  </a:lnTo>
                  <a:lnTo>
                    <a:pt x="512" y="182"/>
                  </a:lnTo>
                  <a:lnTo>
                    <a:pt x="518" y="136"/>
                  </a:lnTo>
                  <a:lnTo>
                    <a:pt x="522" y="88"/>
                  </a:lnTo>
                  <a:lnTo>
                    <a:pt x="522" y="88"/>
                  </a:lnTo>
                  <a:lnTo>
                    <a:pt x="522" y="42"/>
                  </a:lnTo>
                  <a:lnTo>
                    <a:pt x="520" y="0"/>
                  </a:lnTo>
                  <a:lnTo>
                    <a:pt x="668" y="14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16" name="Freeform 692"/>
            <p:cNvSpPr>
              <a:spLocks/>
            </p:cNvSpPr>
            <p:nvPr/>
          </p:nvSpPr>
          <p:spPr bwMode="auto">
            <a:xfrm>
              <a:off x="4668838" y="2235200"/>
              <a:ext cx="1060450" cy="1165225"/>
            </a:xfrm>
            <a:custGeom>
              <a:avLst/>
              <a:gdLst/>
              <a:ahLst/>
              <a:cxnLst>
                <a:cxn ang="0">
                  <a:pos x="668" y="68"/>
                </a:cxn>
                <a:cxn ang="0">
                  <a:pos x="658" y="86"/>
                </a:cxn>
                <a:cxn ang="0">
                  <a:pos x="650" y="112"/>
                </a:cxn>
                <a:cxn ang="0">
                  <a:pos x="622" y="196"/>
                </a:cxn>
                <a:cxn ang="0">
                  <a:pos x="584" y="270"/>
                </a:cxn>
                <a:cxn ang="0">
                  <a:pos x="536" y="334"/>
                </a:cxn>
                <a:cxn ang="0">
                  <a:pos x="476" y="394"/>
                </a:cxn>
                <a:cxn ang="0">
                  <a:pos x="452" y="372"/>
                </a:cxn>
                <a:cxn ang="0">
                  <a:pos x="404" y="338"/>
                </a:cxn>
                <a:cxn ang="0">
                  <a:pos x="378" y="324"/>
                </a:cxn>
                <a:cxn ang="0">
                  <a:pos x="382" y="404"/>
                </a:cxn>
                <a:cxn ang="0">
                  <a:pos x="376" y="452"/>
                </a:cxn>
                <a:cxn ang="0">
                  <a:pos x="368" y="494"/>
                </a:cxn>
                <a:cxn ang="0">
                  <a:pos x="362" y="514"/>
                </a:cxn>
                <a:cxn ang="0">
                  <a:pos x="344" y="552"/>
                </a:cxn>
                <a:cxn ang="0">
                  <a:pos x="322" y="590"/>
                </a:cxn>
                <a:cxn ang="0">
                  <a:pos x="294" y="626"/>
                </a:cxn>
                <a:cxn ang="0">
                  <a:pos x="262" y="660"/>
                </a:cxn>
                <a:cxn ang="0">
                  <a:pos x="240" y="678"/>
                </a:cxn>
                <a:cxn ang="0">
                  <a:pos x="162" y="734"/>
                </a:cxn>
                <a:cxn ang="0">
                  <a:pos x="138" y="698"/>
                </a:cxn>
                <a:cxn ang="0">
                  <a:pos x="90" y="650"/>
                </a:cxn>
                <a:cxn ang="0">
                  <a:pos x="58" y="624"/>
                </a:cxn>
                <a:cxn ang="0">
                  <a:pos x="112" y="594"/>
                </a:cxn>
                <a:cxn ang="0">
                  <a:pos x="156" y="562"/>
                </a:cxn>
                <a:cxn ang="0">
                  <a:pos x="190" y="530"/>
                </a:cxn>
                <a:cxn ang="0">
                  <a:pos x="216" y="492"/>
                </a:cxn>
                <a:cxn ang="0">
                  <a:pos x="226" y="472"/>
                </a:cxn>
                <a:cxn ang="0">
                  <a:pos x="240" y="430"/>
                </a:cxn>
                <a:cxn ang="0">
                  <a:pos x="244" y="380"/>
                </a:cxn>
                <a:cxn ang="0">
                  <a:pos x="242" y="320"/>
                </a:cxn>
                <a:cxn ang="0">
                  <a:pos x="236" y="284"/>
                </a:cxn>
                <a:cxn ang="0">
                  <a:pos x="224" y="232"/>
                </a:cxn>
                <a:cxn ang="0">
                  <a:pos x="368" y="210"/>
                </a:cxn>
                <a:cxn ang="0">
                  <a:pos x="374" y="276"/>
                </a:cxn>
                <a:cxn ang="0">
                  <a:pos x="376" y="304"/>
                </a:cxn>
                <a:cxn ang="0">
                  <a:pos x="392" y="292"/>
                </a:cxn>
                <a:cxn ang="0">
                  <a:pos x="412" y="278"/>
                </a:cxn>
                <a:cxn ang="0">
                  <a:pos x="444" y="244"/>
                </a:cxn>
                <a:cxn ang="0">
                  <a:pos x="472" y="208"/>
                </a:cxn>
                <a:cxn ang="0">
                  <a:pos x="494" y="166"/>
                </a:cxn>
                <a:cxn ang="0">
                  <a:pos x="138" y="196"/>
                </a:cxn>
                <a:cxn ang="0">
                  <a:pos x="70" y="208"/>
                </a:cxn>
                <a:cxn ang="0">
                  <a:pos x="0" y="86"/>
                </a:cxn>
                <a:cxn ang="0">
                  <a:pos x="24" y="86"/>
                </a:cxn>
                <a:cxn ang="0">
                  <a:pos x="124" y="76"/>
                </a:cxn>
                <a:cxn ang="0">
                  <a:pos x="522" y="18"/>
                </a:cxn>
                <a:cxn ang="0">
                  <a:pos x="564" y="10"/>
                </a:cxn>
                <a:cxn ang="0">
                  <a:pos x="586" y="0"/>
                </a:cxn>
              </a:cxnLst>
              <a:rect l="0" t="0" r="r" b="b"/>
              <a:pathLst>
                <a:path w="668" h="734">
                  <a:moveTo>
                    <a:pt x="668" y="68"/>
                  </a:moveTo>
                  <a:lnTo>
                    <a:pt x="668" y="68"/>
                  </a:lnTo>
                  <a:lnTo>
                    <a:pt x="662" y="78"/>
                  </a:lnTo>
                  <a:lnTo>
                    <a:pt x="658" y="86"/>
                  </a:lnTo>
                  <a:lnTo>
                    <a:pt x="650" y="112"/>
                  </a:lnTo>
                  <a:lnTo>
                    <a:pt x="650" y="112"/>
                  </a:lnTo>
                  <a:lnTo>
                    <a:pt x="638" y="154"/>
                  </a:lnTo>
                  <a:lnTo>
                    <a:pt x="622" y="196"/>
                  </a:lnTo>
                  <a:lnTo>
                    <a:pt x="604" y="234"/>
                  </a:lnTo>
                  <a:lnTo>
                    <a:pt x="584" y="270"/>
                  </a:lnTo>
                  <a:lnTo>
                    <a:pt x="562" y="304"/>
                  </a:lnTo>
                  <a:lnTo>
                    <a:pt x="536" y="334"/>
                  </a:lnTo>
                  <a:lnTo>
                    <a:pt x="508" y="364"/>
                  </a:lnTo>
                  <a:lnTo>
                    <a:pt x="476" y="394"/>
                  </a:lnTo>
                  <a:lnTo>
                    <a:pt x="476" y="394"/>
                  </a:lnTo>
                  <a:lnTo>
                    <a:pt x="452" y="372"/>
                  </a:lnTo>
                  <a:lnTo>
                    <a:pt x="428" y="354"/>
                  </a:lnTo>
                  <a:lnTo>
                    <a:pt x="404" y="338"/>
                  </a:lnTo>
                  <a:lnTo>
                    <a:pt x="378" y="324"/>
                  </a:lnTo>
                  <a:lnTo>
                    <a:pt x="378" y="324"/>
                  </a:lnTo>
                  <a:lnTo>
                    <a:pt x="382" y="380"/>
                  </a:lnTo>
                  <a:lnTo>
                    <a:pt x="382" y="404"/>
                  </a:lnTo>
                  <a:lnTo>
                    <a:pt x="380" y="428"/>
                  </a:lnTo>
                  <a:lnTo>
                    <a:pt x="376" y="452"/>
                  </a:lnTo>
                  <a:lnTo>
                    <a:pt x="374" y="472"/>
                  </a:lnTo>
                  <a:lnTo>
                    <a:pt x="368" y="494"/>
                  </a:lnTo>
                  <a:lnTo>
                    <a:pt x="362" y="514"/>
                  </a:lnTo>
                  <a:lnTo>
                    <a:pt x="362" y="514"/>
                  </a:lnTo>
                  <a:lnTo>
                    <a:pt x="354" y="534"/>
                  </a:lnTo>
                  <a:lnTo>
                    <a:pt x="344" y="552"/>
                  </a:lnTo>
                  <a:lnTo>
                    <a:pt x="334" y="572"/>
                  </a:lnTo>
                  <a:lnTo>
                    <a:pt x="322" y="590"/>
                  </a:lnTo>
                  <a:lnTo>
                    <a:pt x="308" y="608"/>
                  </a:lnTo>
                  <a:lnTo>
                    <a:pt x="294" y="626"/>
                  </a:lnTo>
                  <a:lnTo>
                    <a:pt x="278" y="644"/>
                  </a:lnTo>
                  <a:lnTo>
                    <a:pt x="262" y="660"/>
                  </a:lnTo>
                  <a:lnTo>
                    <a:pt x="262" y="660"/>
                  </a:lnTo>
                  <a:lnTo>
                    <a:pt x="240" y="678"/>
                  </a:lnTo>
                  <a:lnTo>
                    <a:pt x="220" y="696"/>
                  </a:lnTo>
                  <a:lnTo>
                    <a:pt x="162" y="734"/>
                  </a:lnTo>
                  <a:lnTo>
                    <a:pt x="162" y="734"/>
                  </a:lnTo>
                  <a:lnTo>
                    <a:pt x="138" y="698"/>
                  </a:lnTo>
                  <a:lnTo>
                    <a:pt x="114" y="672"/>
                  </a:lnTo>
                  <a:lnTo>
                    <a:pt x="90" y="650"/>
                  </a:lnTo>
                  <a:lnTo>
                    <a:pt x="58" y="624"/>
                  </a:lnTo>
                  <a:lnTo>
                    <a:pt x="58" y="624"/>
                  </a:lnTo>
                  <a:lnTo>
                    <a:pt x="86" y="608"/>
                  </a:lnTo>
                  <a:lnTo>
                    <a:pt x="112" y="594"/>
                  </a:lnTo>
                  <a:lnTo>
                    <a:pt x="136" y="578"/>
                  </a:lnTo>
                  <a:lnTo>
                    <a:pt x="156" y="562"/>
                  </a:lnTo>
                  <a:lnTo>
                    <a:pt x="174" y="546"/>
                  </a:lnTo>
                  <a:lnTo>
                    <a:pt x="190" y="530"/>
                  </a:lnTo>
                  <a:lnTo>
                    <a:pt x="204" y="512"/>
                  </a:lnTo>
                  <a:lnTo>
                    <a:pt x="216" y="492"/>
                  </a:lnTo>
                  <a:lnTo>
                    <a:pt x="216" y="492"/>
                  </a:lnTo>
                  <a:lnTo>
                    <a:pt x="226" y="472"/>
                  </a:lnTo>
                  <a:lnTo>
                    <a:pt x="234" y="452"/>
                  </a:lnTo>
                  <a:lnTo>
                    <a:pt x="240" y="430"/>
                  </a:lnTo>
                  <a:lnTo>
                    <a:pt x="244" y="406"/>
                  </a:lnTo>
                  <a:lnTo>
                    <a:pt x="244" y="380"/>
                  </a:lnTo>
                  <a:lnTo>
                    <a:pt x="244" y="352"/>
                  </a:lnTo>
                  <a:lnTo>
                    <a:pt x="242" y="320"/>
                  </a:lnTo>
                  <a:lnTo>
                    <a:pt x="236" y="284"/>
                  </a:lnTo>
                  <a:lnTo>
                    <a:pt x="236" y="284"/>
                  </a:lnTo>
                  <a:lnTo>
                    <a:pt x="232" y="254"/>
                  </a:lnTo>
                  <a:lnTo>
                    <a:pt x="224" y="232"/>
                  </a:lnTo>
                  <a:lnTo>
                    <a:pt x="368" y="210"/>
                  </a:lnTo>
                  <a:lnTo>
                    <a:pt x="368" y="210"/>
                  </a:lnTo>
                  <a:lnTo>
                    <a:pt x="368" y="234"/>
                  </a:lnTo>
                  <a:lnTo>
                    <a:pt x="374" y="276"/>
                  </a:lnTo>
                  <a:lnTo>
                    <a:pt x="374" y="276"/>
                  </a:lnTo>
                  <a:lnTo>
                    <a:pt x="376" y="304"/>
                  </a:lnTo>
                  <a:lnTo>
                    <a:pt x="376" y="304"/>
                  </a:lnTo>
                  <a:lnTo>
                    <a:pt x="392" y="292"/>
                  </a:lnTo>
                  <a:lnTo>
                    <a:pt x="392" y="292"/>
                  </a:lnTo>
                  <a:lnTo>
                    <a:pt x="412" y="278"/>
                  </a:lnTo>
                  <a:lnTo>
                    <a:pt x="428" y="262"/>
                  </a:lnTo>
                  <a:lnTo>
                    <a:pt x="444" y="244"/>
                  </a:lnTo>
                  <a:lnTo>
                    <a:pt x="458" y="226"/>
                  </a:lnTo>
                  <a:lnTo>
                    <a:pt x="472" y="208"/>
                  </a:lnTo>
                  <a:lnTo>
                    <a:pt x="484" y="186"/>
                  </a:lnTo>
                  <a:lnTo>
                    <a:pt x="494" y="166"/>
                  </a:lnTo>
                  <a:lnTo>
                    <a:pt x="502" y="144"/>
                  </a:lnTo>
                  <a:lnTo>
                    <a:pt x="138" y="196"/>
                  </a:lnTo>
                  <a:lnTo>
                    <a:pt x="138" y="196"/>
                  </a:lnTo>
                  <a:lnTo>
                    <a:pt x="70" y="208"/>
                  </a:lnTo>
                  <a:lnTo>
                    <a:pt x="18" y="2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4" y="86"/>
                  </a:lnTo>
                  <a:lnTo>
                    <a:pt x="52" y="84"/>
                  </a:lnTo>
                  <a:lnTo>
                    <a:pt x="124" y="76"/>
                  </a:lnTo>
                  <a:lnTo>
                    <a:pt x="522" y="18"/>
                  </a:lnTo>
                  <a:lnTo>
                    <a:pt x="522" y="18"/>
                  </a:lnTo>
                  <a:lnTo>
                    <a:pt x="548" y="14"/>
                  </a:lnTo>
                  <a:lnTo>
                    <a:pt x="564" y="10"/>
                  </a:lnTo>
                  <a:lnTo>
                    <a:pt x="574" y="6"/>
                  </a:lnTo>
                  <a:lnTo>
                    <a:pt x="586" y="0"/>
                  </a:lnTo>
                  <a:lnTo>
                    <a:pt x="668" y="68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18" name="Freeform 694"/>
            <p:cNvSpPr>
              <a:spLocks/>
            </p:cNvSpPr>
            <p:nvPr/>
          </p:nvSpPr>
          <p:spPr bwMode="auto">
            <a:xfrm>
              <a:off x="5776913" y="2432050"/>
              <a:ext cx="1104900" cy="387350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0" y="98"/>
                </a:cxn>
                <a:cxn ang="0">
                  <a:pos x="28" y="98"/>
                </a:cxn>
                <a:cxn ang="0">
                  <a:pos x="62" y="94"/>
                </a:cxn>
                <a:cxn ang="0">
                  <a:pos x="156" y="82"/>
                </a:cxn>
                <a:cxn ang="0">
                  <a:pos x="520" y="30"/>
                </a:cxn>
                <a:cxn ang="0">
                  <a:pos x="520" y="30"/>
                </a:cxn>
                <a:cxn ang="0">
                  <a:pos x="608" y="16"/>
                </a:cxn>
                <a:cxn ang="0">
                  <a:pos x="674" y="0"/>
                </a:cxn>
                <a:cxn ang="0">
                  <a:pos x="696" y="146"/>
                </a:cxn>
                <a:cxn ang="0">
                  <a:pos x="696" y="146"/>
                </a:cxn>
                <a:cxn ang="0">
                  <a:pos x="668" y="148"/>
                </a:cxn>
                <a:cxn ang="0">
                  <a:pos x="636" y="152"/>
                </a:cxn>
                <a:cxn ang="0">
                  <a:pos x="540" y="164"/>
                </a:cxn>
                <a:cxn ang="0">
                  <a:pos x="178" y="218"/>
                </a:cxn>
                <a:cxn ang="0">
                  <a:pos x="178" y="218"/>
                </a:cxn>
                <a:cxn ang="0">
                  <a:pos x="84" y="232"/>
                </a:cxn>
                <a:cxn ang="0">
                  <a:pos x="22" y="244"/>
                </a:cxn>
                <a:cxn ang="0">
                  <a:pos x="0" y="98"/>
                </a:cxn>
              </a:cxnLst>
              <a:rect l="0" t="0" r="r" b="b"/>
              <a:pathLst>
                <a:path w="696" h="244">
                  <a:moveTo>
                    <a:pt x="0" y="98"/>
                  </a:moveTo>
                  <a:lnTo>
                    <a:pt x="0" y="98"/>
                  </a:lnTo>
                  <a:lnTo>
                    <a:pt x="28" y="98"/>
                  </a:lnTo>
                  <a:lnTo>
                    <a:pt x="62" y="94"/>
                  </a:lnTo>
                  <a:lnTo>
                    <a:pt x="156" y="82"/>
                  </a:lnTo>
                  <a:lnTo>
                    <a:pt x="520" y="30"/>
                  </a:lnTo>
                  <a:lnTo>
                    <a:pt x="520" y="30"/>
                  </a:lnTo>
                  <a:lnTo>
                    <a:pt x="608" y="16"/>
                  </a:lnTo>
                  <a:lnTo>
                    <a:pt x="674" y="0"/>
                  </a:lnTo>
                  <a:lnTo>
                    <a:pt x="696" y="146"/>
                  </a:lnTo>
                  <a:lnTo>
                    <a:pt x="696" y="146"/>
                  </a:lnTo>
                  <a:lnTo>
                    <a:pt x="668" y="148"/>
                  </a:lnTo>
                  <a:lnTo>
                    <a:pt x="636" y="152"/>
                  </a:lnTo>
                  <a:lnTo>
                    <a:pt x="540" y="164"/>
                  </a:lnTo>
                  <a:lnTo>
                    <a:pt x="178" y="218"/>
                  </a:lnTo>
                  <a:lnTo>
                    <a:pt x="178" y="218"/>
                  </a:lnTo>
                  <a:lnTo>
                    <a:pt x="84" y="232"/>
                  </a:lnTo>
                  <a:lnTo>
                    <a:pt x="22" y="244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0" name="Freeform 696"/>
            <p:cNvSpPr>
              <a:spLocks noEditPoints="1"/>
            </p:cNvSpPr>
            <p:nvPr/>
          </p:nvSpPr>
          <p:spPr bwMode="auto">
            <a:xfrm>
              <a:off x="1306512" y="2759075"/>
              <a:ext cx="1171575" cy="1114425"/>
            </a:xfrm>
            <a:custGeom>
              <a:avLst/>
              <a:gdLst/>
              <a:ahLst/>
              <a:cxnLst>
                <a:cxn ang="0">
                  <a:pos x="252" y="92"/>
                </a:cxn>
                <a:cxn ang="0">
                  <a:pos x="250" y="126"/>
                </a:cxn>
                <a:cxn ang="0">
                  <a:pos x="250" y="142"/>
                </a:cxn>
                <a:cxn ang="0">
                  <a:pos x="250" y="160"/>
                </a:cxn>
                <a:cxn ang="0">
                  <a:pos x="250" y="240"/>
                </a:cxn>
                <a:cxn ang="0">
                  <a:pos x="242" y="366"/>
                </a:cxn>
                <a:cxn ang="0">
                  <a:pos x="234" y="424"/>
                </a:cxn>
                <a:cxn ang="0">
                  <a:pos x="218" y="500"/>
                </a:cxn>
                <a:cxn ang="0">
                  <a:pos x="198" y="570"/>
                </a:cxn>
                <a:cxn ang="0">
                  <a:pos x="172" y="634"/>
                </a:cxn>
                <a:cxn ang="0">
                  <a:pos x="136" y="702"/>
                </a:cxn>
                <a:cxn ang="0">
                  <a:pos x="104" y="678"/>
                </a:cxn>
                <a:cxn ang="0">
                  <a:pos x="38" y="644"/>
                </a:cxn>
                <a:cxn ang="0">
                  <a:pos x="0" y="628"/>
                </a:cxn>
                <a:cxn ang="0">
                  <a:pos x="38" y="564"/>
                </a:cxn>
                <a:cxn ang="0">
                  <a:pos x="66" y="494"/>
                </a:cxn>
                <a:cxn ang="0">
                  <a:pos x="82" y="442"/>
                </a:cxn>
                <a:cxn ang="0">
                  <a:pos x="100" y="356"/>
                </a:cxn>
                <a:cxn ang="0">
                  <a:pos x="110" y="264"/>
                </a:cxn>
                <a:cxn ang="0">
                  <a:pos x="110" y="172"/>
                </a:cxn>
                <a:cxn ang="0">
                  <a:pos x="104" y="88"/>
                </a:cxn>
                <a:cxn ang="0">
                  <a:pos x="470" y="34"/>
                </a:cxn>
                <a:cxn ang="0">
                  <a:pos x="476" y="66"/>
                </a:cxn>
                <a:cxn ang="0">
                  <a:pos x="504" y="152"/>
                </a:cxn>
                <a:cxn ang="0">
                  <a:pos x="522" y="198"/>
                </a:cxn>
                <a:cxn ang="0">
                  <a:pos x="572" y="304"/>
                </a:cxn>
                <a:cxn ang="0">
                  <a:pos x="630" y="396"/>
                </a:cxn>
                <a:cxn ang="0">
                  <a:pos x="652" y="426"/>
                </a:cxn>
                <a:cxn ang="0">
                  <a:pos x="704" y="484"/>
                </a:cxn>
                <a:cxn ang="0">
                  <a:pos x="738" y="516"/>
                </a:cxn>
                <a:cxn ang="0">
                  <a:pos x="678" y="570"/>
                </a:cxn>
                <a:cxn ang="0">
                  <a:pos x="632" y="630"/>
                </a:cxn>
                <a:cxn ang="0">
                  <a:pos x="606" y="602"/>
                </a:cxn>
                <a:cxn ang="0">
                  <a:pos x="560" y="550"/>
                </a:cxn>
                <a:cxn ang="0">
                  <a:pos x="520" y="494"/>
                </a:cxn>
                <a:cxn ang="0">
                  <a:pos x="482" y="434"/>
                </a:cxn>
                <a:cxn ang="0">
                  <a:pos x="464" y="400"/>
                </a:cxn>
                <a:cxn ang="0">
                  <a:pos x="406" y="274"/>
                </a:cxn>
                <a:cxn ang="0">
                  <a:pos x="360" y="136"/>
                </a:cxn>
                <a:cxn ang="0">
                  <a:pos x="348" y="100"/>
                </a:cxn>
                <a:cxn ang="0">
                  <a:pos x="470" y="34"/>
                </a:cxn>
                <a:cxn ang="0">
                  <a:pos x="552" y="38"/>
                </a:cxn>
                <a:cxn ang="0">
                  <a:pos x="582" y="86"/>
                </a:cxn>
                <a:cxn ang="0">
                  <a:pos x="550" y="170"/>
                </a:cxn>
                <a:cxn ang="0">
                  <a:pos x="536" y="140"/>
                </a:cxn>
                <a:cxn ang="0">
                  <a:pos x="510" y="92"/>
                </a:cxn>
                <a:cxn ang="0">
                  <a:pos x="552" y="38"/>
                </a:cxn>
                <a:cxn ang="0">
                  <a:pos x="628" y="0"/>
                </a:cxn>
                <a:cxn ang="0">
                  <a:pos x="660" y="46"/>
                </a:cxn>
                <a:cxn ang="0">
                  <a:pos x="686" y="94"/>
                </a:cxn>
                <a:cxn ang="0">
                  <a:pos x="628" y="126"/>
                </a:cxn>
                <a:cxn ang="0">
                  <a:pos x="604" y="78"/>
                </a:cxn>
                <a:cxn ang="0">
                  <a:pos x="572" y="30"/>
                </a:cxn>
              </a:cxnLst>
              <a:rect l="0" t="0" r="r" b="b"/>
              <a:pathLst>
                <a:path w="738" h="702">
                  <a:moveTo>
                    <a:pt x="252" y="92"/>
                  </a:moveTo>
                  <a:lnTo>
                    <a:pt x="252" y="92"/>
                  </a:lnTo>
                  <a:lnTo>
                    <a:pt x="250" y="106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0" y="160"/>
                  </a:lnTo>
                  <a:lnTo>
                    <a:pt x="250" y="160"/>
                  </a:lnTo>
                  <a:lnTo>
                    <a:pt x="250" y="240"/>
                  </a:lnTo>
                  <a:lnTo>
                    <a:pt x="248" y="306"/>
                  </a:lnTo>
                  <a:lnTo>
                    <a:pt x="242" y="366"/>
                  </a:lnTo>
                  <a:lnTo>
                    <a:pt x="234" y="424"/>
                  </a:lnTo>
                  <a:lnTo>
                    <a:pt x="234" y="424"/>
                  </a:lnTo>
                  <a:lnTo>
                    <a:pt x="226" y="464"/>
                  </a:lnTo>
                  <a:lnTo>
                    <a:pt x="218" y="500"/>
                  </a:lnTo>
                  <a:lnTo>
                    <a:pt x="208" y="536"/>
                  </a:lnTo>
                  <a:lnTo>
                    <a:pt x="198" y="570"/>
                  </a:lnTo>
                  <a:lnTo>
                    <a:pt x="186" y="602"/>
                  </a:lnTo>
                  <a:lnTo>
                    <a:pt x="172" y="634"/>
                  </a:lnTo>
                  <a:lnTo>
                    <a:pt x="156" y="668"/>
                  </a:lnTo>
                  <a:lnTo>
                    <a:pt x="136" y="702"/>
                  </a:lnTo>
                  <a:lnTo>
                    <a:pt x="136" y="702"/>
                  </a:lnTo>
                  <a:lnTo>
                    <a:pt x="104" y="678"/>
                  </a:lnTo>
                  <a:lnTo>
                    <a:pt x="70" y="660"/>
                  </a:lnTo>
                  <a:lnTo>
                    <a:pt x="38" y="644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28" y="586"/>
                  </a:lnTo>
                  <a:lnTo>
                    <a:pt x="38" y="564"/>
                  </a:lnTo>
                  <a:lnTo>
                    <a:pt x="50" y="542"/>
                  </a:lnTo>
                  <a:lnTo>
                    <a:pt x="66" y="494"/>
                  </a:lnTo>
                  <a:lnTo>
                    <a:pt x="82" y="442"/>
                  </a:lnTo>
                  <a:lnTo>
                    <a:pt x="82" y="442"/>
                  </a:lnTo>
                  <a:lnTo>
                    <a:pt x="92" y="400"/>
                  </a:lnTo>
                  <a:lnTo>
                    <a:pt x="100" y="356"/>
                  </a:lnTo>
                  <a:lnTo>
                    <a:pt x="106" y="310"/>
                  </a:lnTo>
                  <a:lnTo>
                    <a:pt x="110" y="264"/>
                  </a:lnTo>
                  <a:lnTo>
                    <a:pt x="110" y="218"/>
                  </a:lnTo>
                  <a:lnTo>
                    <a:pt x="110" y="172"/>
                  </a:lnTo>
                  <a:lnTo>
                    <a:pt x="108" y="128"/>
                  </a:lnTo>
                  <a:lnTo>
                    <a:pt x="104" y="88"/>
                  </a:lnTo>
                  <a:lnTo>
                    <a:pt x="252" y="92"/>
                  </a:lnTo>
                  <a:close/>
                  <a:moveTo>
                    <a:pt x="470" y="34"/>
                  </a:moveTo>
                  <a:lnTo>
                    <a:pt x="470" y="34"/>
                  </a:lnTo>
                  <a:lnTo>
                    <a:pt x="476" y="66"/>
                  </a:lnTo>
                  <a:lnTo>
                    <a:pt x="488" y="108"/>
                  </a:lnTo>
                  <a:lnTo>
                    <a:pt x="504" y="152"/>
                  </a:lnTo>
                  <a:lnTo>
                    <a:pt x="522" y="198"/>
                  </a:lnTo>
                  <a:lnTo>
                    <a:pt x="522" y="198"/>
                  </a:lnTo>
                  <a:lnTo>
                    <a:pt x="546" y="252"/>
                  </a:lnTo>
                  <a:lnTo>
                    <a:pt x="572" y="304"/>
                  </a:lnTo>
                  <a:lnTo>
                    <a:pt x="600" y="352"/>
                  </a:lnTo>
                  <a:lnTo>
                    <a:pt x="630" y="396"/>
                  </a:lnTo>
                  <a:lnTo>
                    <a:pt x="630" y="396"/>
                  </a:lnTo>
                  <a:lnTo>
                    <a:pt x="652" y="426"/>
                  </a:lnTo>
                  <a:lnTo>
                    <a:pt x="676" y="454"/>
                  </a:lnTo>
                  <a:lnTo>
                    <a:pt x="704" y="484"/>
                  </a:lnTo>
                  <a:lnTo>
                    <a:pt x="738" y="516"/>
                  </a:lnTo>
                  <a:lnTo>
                    <a:pt x="738" y="516"/>
                  </a:lnTo>
                  <a:lnTo>
                    <a:pt x="704" y="544"/>
                  </a:lnTo>
                  <a:lnTo>
                    <a:pt x="678" y="570"/>
                  </a:lnTo>
                  <a:lnTo>
                    <a:pt x="656" y="596"/>
                  </a:lnTo>
                  <a:lnTo>
                    <a:pt x="632" y="630"/>
                  </a:lnTo>
                  <a:lnTo>
                    <a:pt x="632" y="630"/>
                  </a:lnTo>
                  <a:lnTo>
                    <a:pt x="606" y="602"/>
                  </a:lnTo>
                  <a:lnTo>
                    <a:pt x="582" y="576"/>
                  </a:lnTo>
                  <a:lnTo>
                    <a:pt x="560" y="550"/>
                  </a:lnTo>
                  <a:lnTo>
                    <a:pt x="540" y="522"/>
                  </a:lnTo>
                  <a:lnTo>
                    <a:pt x="520" y="494"/>
                  </a:lnTo>
                  <a:lnTo>
                    <a:pt x="500" y="464"/>
                  </a:lnTo>
                  <a:lnTo>
                    <a:pt x="482" y="434"/>
                  </a:lnTo>
                  <a:lnTo>
                    <a:pt x="464" y="400"/>
                  </a:lnTo>
                  <a:lnTo>
                    <a:pt x="464" y="400"/>
                  </a:lnTo>
                  <a:lnTo>
                    <a:pt x="434" y="340"/>
                  </a:lnTo>
                  <a:lnTo>
                    <a:pt x="406" y="274"/>
                  </a:lnTo>
                  <a:lnTo>
                    <a:pt x="382" y="20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48" y="100"/>
                  </a:lnTo>
                  <a:lnTo>
                    <a:pt x="340" y="78"/>
                  </a:lnTo>
                  <a:lnTo>
                    <a:pt x="470" y="34"/>
                  </a:lnTo>
                  <a:close/>
                  <a:moveTo>
                    <a:pt x="552" y="38"/>
                  </a:moveTo>
                  <a:lnTo>
                    <a:pt x="552" y="38"/>
                  </a:lnTo>
                  <a:lnTo>
                    <a:pt x="568" y="62"/>
                  </a:lnTo>
                  <a:lnTo>
                    <a:pt x="582" y="86"/>
                  </a:lnTo>
                  <a:lnTo>
                    <a:pt x="610" y="138"/>
                  </a:lnTo>
                  <a:lnTo>
                    <a:pt x="550" y="170"/>
                  </a:lnTo>
                  <a:lnTo>
                    <a:pt x="550" y="170"/>
                  </a:lnTo>
                  <a:lnTo>
                    <a:pt x="536" y="140"/>
                  </a:lnTo>
                  <a:lnTo>
                    <a:pt x="524" y="114"/>
                  </a:lnTo>
                  <a:lnTo>
                    <a:pt x="510" y="92"/>
                  </a:lnTo>
                  <a:lnTo>
                    <a:pt x="494" y="68"/>
                  </a:lnTo>
                  <a:lnTo>
                    <a:pt x="552" y="38"/>
                  </a:lnTo>
                  <a:close/>
                  <a:moveTo>
                    <a:pt x="628" y="0"/>
                  </a:moveTo>
                  <a:lnTo>
                    <a:pt x="628" y="0"/>
                  </a:lnTo>
                  <a:lnTo>
                    <a:pt x="646" y="22"/>
                  </a:lnTo>
                  <a:lnTo>
                    <a:pt x="660" y="46"/>
                  </a:lnTo>
                  <a:lnTo>
                    <a:pt x="674" y="70"/>
                  </a:lnTo>
                  <a:lnTo>
                    <a:pt x="686" y="94"/>
                  </a:lnTo>
                  <a:lnTo>
                    <a:pt x="628" y="126"/>
                  </a:lnTo>
                  <a:lnTo>
                    <a:pt x="628" y="126"/>
                  </a:lnTo>
                  <a:lnTo>
                    <a:pt x="618" y="102"/>
                  </a:lnTo>
                  <a:lnTo>
                    <a:pt x="604" y="78"/>
                  </a:lnTo>
                  <a:lnTo>
                    <a:pt x="588" y="54"/>
                  </a:lnTo>
                  <a:lnTo>
                    <a:pt x="572" y="30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rgbClr val="4022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1" name="Freeform 697"/>
            <p:cNvSpPr>
              <a:spLocks/>
            </p:cNvSpPr>
            <p:nvPr/>
          </p:nvSpPr>
          <p:spPr bwMode="auto">
            <a:xfrm>
              <a:off x="2551112" y="2619375"/>
              <a:ext cx="1098550" cy="1098550"/>
            </a:xfrm>
            <a:custGeom>
              <a:avLst/>
              <a:gdLst/>
              <a:ahLst/>
              <a:cxnLst>
                <a:cxn ang="0">
                  <a:pos x="602" y="628"/>
                </a:cxn>
                <a:cxn ang="0">
                  <a:pos x="514" y="552"/>
                </a:cxn>
                <a:cxn ang="0">
                  <a:pos x="452" y="506"/>
                </a:cxn>
                <a:cxn ang="0">
                  <a:pos x="352" y="444"/>
                </a:cxn>
                <a:cxn ang="0">
                  <a:pos x="330" y="478"/>
                </a:cxn>
                <a:cxn ang="0">
                  <a:pos x="276" y="544"/>
                </a:cxn>
                <a:cxn ang="0">
                  <a:pos x="214" y="606"/>
                </a:cxn>
                <a:cxn ang="0">
                  <a:pos x="142" y="664"/>
                </a:cxn>
                <a:cxn ang="0">
                  <a:pos x="104" y="692"/>
                </a:cxn>
                <a:cxn ang="0">
                  <a:pos x="58" y="634"/>
                </a:cxn>
                <a:cxn ang="0">
                  <a:pos x="0" y="586"/>
                </a:cxn>
                <a:cxn ang="0">
                  <a:pos x="34" y="566"/>
                </a:cxn>
                <a:cxn ang="0">
                  <a:pos x="96" y="522"/>
                </a:cxn>
                <a:cxn ang="0">
                  <a:pos x="152" y="476"/>
                </a:cxn>
                <a:cxn ang="0">
                  <a:pos x="202" y="424"/>
                </a:cxn>
                <a:cxn ang="0">
                  <a:pos x="224" y="396"/>
                </a:cxn>
                <a:cxn ang="0">
                  <a:pos x="266" y="338"/>
                </a:cxn>
                <a:cxn ang="0">
                  <a:pos x="298" y="278"/>
                </a:cxn>
                <a:cxn ang="0">
                  <a:pos x="324" y="216"/>
                </a:cxn>
                <a:cxn ang="0">
                  <a:pos x="344" y="150"/>
                </a:cxn>
                <a:cxn ang="0">
                  <a:pos x="148" y="182"/>
                </a:cxn>
                <a:cxn ang="0">
                  <a:pos x="28" y="208"/>
                </a:cxn>
                <a:cxn ang="0">
                  <a:pos x="4" y="72"/>
                </a:cxn>
                <a:cxn ang="0">
                  <a:pos x="84" y="66"/>
                </a:cxn>
                <a:cxn ang="0">
                  <a:pos x="128" y="60"/>
                </a:cxn>
                <a:cxn ang="0">
                  <a:pos x="386" y="18"/>
                </a:cxn>
                <a:cxn ang="0">
                  <a:pos x="434" y="6"/>
                </a:cxn>
                <a:cxn ang="0">
                  <a:pos x="522" y="58"/>
                </a:cxn>
                <a:cxn ang="0">
                  <a:pos x="516" y="68"/>
                </a:cxn>
                <a:cxn ang="0">
                  <a:pos x="502" y="108"/>
                </a:cxn>
                <a:cxn ang="0">
                  <a:pos x="484" y="176"/>
                </a:cxn>
                <a:cxn ang="0">
                  <a:pos x="444" y="282"/>
                </a:cxn>
                <a:cxn ang="0">
                  <a:pos x="420" y="330"/>
                </a:cxn>
                <a:cxn ang="0">
                  <a:pos x="544" y="398"/>
                </a:cxn>
                <a:cxn ang="0">
                  <a:pos x="692" y="500"/>
                </a:cxn>
              </a:cxnLst>
              <a:rect l="0" t="0" r="r" b="b"/>
              <a:pathLst>
                <a:path w="692" h="692">
                  <a:moveTo>
                    <a:pt x="602" y="628"/>
                  </a:moveTo>
                  <a:lnTo>
                    <a:pt x="602" y="628"/>
                  </a:lnTo>
                  <a:lnTo>
                    <a:pt x="544" y="576"/>
                  </a:lnTo>
                  <a:lnTo>
                    <a:pt x="514" y="552"/>
                  </a:lnTo>
                  <a:lnTo>
                    <a:pt x="484" y="528"/>
                  </a:lnTo>
                  <a:lnTo>
                    <a:pt x="452" y="506"/>
                  </a:lnTo>
                  <a:lnTo>
                    <a:pt x="420" y="484"/>
                  </a:lnTo>
                  <a:lnTo>
                    <a:pt x="352" y="444"/>
                  </a:lnTo>
                  <a:lnTo>
                    <a:pt x="352" y="444"/>
                  </a:lnTo>
                  <a:lnTo>
                    <a:pt x="330" y="478"/>
                  </a:lnTo>
                  <a:lnTo>
                    <a:pt x="304" y="512"/>
                  </a:lnTo>
                  <a:lnTo>
                    <a:pt x="276" y="544"/>
                  </a:lnTo>
                  <a:lnTo>
                    <a:pt x="246" y="576"/>
                  </a:lnTo>
                  <a:lnTo>
                    <a:pt x="214" y="606"/>
                  </a:lnTo>
                  <a:lnTo>
                    <a:pt x="180" y="636"/>
                  </a:lnTo>
                  <a:lnTo>
                    <a:pt x="142" y="664"/>
                  </a:lnTo>
                  <a:lnTo>
                    <a:pt x="104" y="692"/>
                  </a:lnTo>
                  <a:lnTo>
                    <a:pt x="104" y="692"/>
                  </a:lnTo>
                  <a:lnTo>
                    <a:pt x="80" y="660"/>
                  </a:lnTo>
                  <a:lnTo>
                    <a:pt x="58" y="634"/>
                  </a:lnTo>
                  <a:lnTo>
                    <a:pt x="32" y="612"/>
                  </a:lnTo>
                  <a:lnTo>
                    <a:pt x="0" y="586"/>
                  </a:lnTo>
                  <a:lnTo>
                    <a:pt x="0" y="586"/>
                  </a:lnTo>
                  <a:lnTo>
                    <a:pt x="34" y="566"/>
                  </a:lnTo>
                  <a:lnTo>
                    <a:pt x="66" y="544"/>
                  </a:lnTo>
                  <a:lnTo>
                    <a:pt x="96" y="522"/>
                  </a:lnTo>
                  <a:lnTo>
                    <a:pt x="126" y="500"/>
                  </a:lnTo>
                  <a:lnTo>
                    <a:pt x="152" y="476"/>
                  </a:lnTo>
                  <a:lnTo>
                    <a:pt x="178" y="450"/>
                  </a:lnTo>
                  <a:lnTo>
                    <a:pt x="202" y="42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46" y="366"/>
                  </a:lnTo>
                  <a:lnTo>
                    <a:pt x="266" y="338"/>
                  </a:lnTo>
                  <a:lnTo>
                    <a:pt x="284" y="308"/>
                  </a:lnTo>
                  <a:lnTo>
                    <a:pt x="298" y="278"/>
                  </a:lnTo>
                  <a:lnTo>
                    <a:pt x="312" y="248"/>
                  </a:lnTo>
                  <a:lnTo>
                    <a:pt x="324" y="216"/>
                  </a:lnTo>
                  <a:lnTo>
                    <a:pt x="336" y="184"/>
                  </a:lnTo>
                  <a:lnTo>
                    <a:pt x="344" y="150"/>
                  </a:lnTo>
                  <a:lnTo>
                    <a:pt x="148" y="182"/>
                  </a:lnTo>
                  <a:lnTo>
                    <a:pt x="148" y="182"/>
                  </a:lnTo>
                  <a:lnTo>
                    <a:pt x="74" y="196"/>
                  </a:lnTo>
                  <a:lnTo>
                    <a:pt x="28" y="208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4" y="70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128" y="60"/>
                  </a:lnTo>
                  <a:lnTo>
                    <a:pt x="386" y="18"/>
                  </a:lnTo>
                  <a:lnTo>
                    <a:pt x="386" y="18"/>
                  </a:lnTo>
                  <a:lnTo>
                    <a:pt x="422" y="10"/>
                  </a:lnTo>
                  <a:lnTo>
                    <a:pt x="434" y="6"/>
                  </a:lnTo>
                  <a:lnTo>
                    <a:pt x="446" y="0"/>
                  </a:lnTo>
                  <a:lnTo>
                    <a:pt x="522" y="58"/>
                  </a:lnTo>
                  <a:lnTo>
                    <a:pt x="522" y="58"/>
                  </a:lnTo>
                  <a:lnTo>
                    <a:pt x="516" y="68"/>
                  </a:lnTo>
                  <a:lnTo>
                    <a:pt x="512" y="78"/>
                  </a:lnTo>
                  <a:lnTo>
                    <a:pt x="502" y="108"/>
                  </a:lnTo>
                  <a:lnTo>
                    <a:pt x="502" y="108"/>
                  </a:lnTo>
                  <a:lnTo>
                    <a:pt x="484" y="176"/>
                  </a:lnTo>
                  <a:lnTo>
                    <a:pt x="464" y="232"/>
                  </a:lnTo>
                  <a:lnTo>
                    <a:pt x="444" y="282"/>
                  </a:lnTo>
                  <a:lnTo>
                    <a:pt x="420" y="330"/>
                  </a:lnTo>
                  <a:lnTo>
                    <a:pt x="420" y="330"/>
                  </a:lnTo>
                  <a:lnTo>
                    <a:pt x="486" y="364"/>
                  </a:lnTo>
                  <a:lnTo>
                    <a:pt x="544" y="398"/>
                  </a:lnTo>
                  <a:lnTo>
                    <a:pt x="606" y="440"/>
                  </a:lnTo>
                  <a:lnTo>
                    <a:pt x="692" y="500"/>
                  </a:lnTo>
                  <a:lnTo>
                    <a:pt x="602" y="628"/>
                  </a:lnTo>
                  <a:close/>
                </a:path>
              </a:pathLst>
            </a:custGeom>
            <a:solidFill>
              <a:srgbClr val="4022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2" name="Freeform 698"/>
            <p:cNvSpPr>
              <a:spLocks noEditPoints="1"/>
            </p:cNvSpPr>
            <p:nvPr/>
          </p:nvSpPr>
          <p:spPr bwMode="auto">
            <a:xfrm>
              <a:off x="3576637" y="2460625"/>
              <a:ext cx="1060450" cy="1079500"/>
            </a:xfrm>
            <a:custGeom>
              <a:avLst/>
              <a:gdLst/>
              <a:ahLst/>
              <a:cxnLst>
                <a:cxn ang="0">
                  <a:pos x="120" y="78"/>
                </a:cxn>
                <a:cxn ang="0">
                  <a:pos x="184" y="176"/>
                </a:cxn>
                <a:cxn ang="0">
                  <a:pos x="246" y="300"/>
                </a:cxn>
                <a:cxn ang="0">
                  <a:pos x="120" y="360"/>
                </a:cxn>
                <a:cxn ang="0">
                  <a:pos x="64" y="234"/>
                </a:cxn>
                <a:cxn ang="0">
                  <a:pos x="16" y="154"/>
                </a:cxn>
                <a:cxn ang="0">
                  <a:pos x="120" y="78"/>
                </a:cxn>
                <a:cxn ang="0">
                  <a:pos x="318" y="12"/>
                </a:cxn>
                <a:cxn ang="0">
                  <a:pos x="382" y="106"/>
                </a:cxn>
                <a:cxn ang="0">
                  <a:pos x="442" y="226"/>
                </a:cxn>
                <a:cxn ang="0">
                  <a:pos x="318" y="286"/>
                </a:cxn>
                <a:cxn ang="0">
                  <a:pos x="264" y="170"/>
                </a:cxn>
                <a:cxn ang="0">
                  <a:pos x="200" y="64"/>
                </a:cxn>
                <a:cxn ang="0">
                  <a:pos x="668" y="14"/>
                </a:cxn>
                <a:cxn ang="0">
                  <a:pos x="664" y="42"/>
                </a:cxn>
                <a:cxn ang="0">
                  <a:pos x="662" y="88"/>
                </a:cxn>
                <a:cxn ang="0">
                  <a:pos x="652" y="186"/>
                </a:cxn>
                <a:cxn ang="0">
                  <a:pos x="632" y="274"/>
                </a:cxn>
                <a:cxn ang="0">
                  <a:pos x="606" y="354"/>
                </a:cxn>
                <a:cxn ang="0">
                  <a:pos x="570" y="428"/>
                </a:cxn>
                <a:cxn ang="0">
                  <a:pos x="550" y="464"/>
                </a:cxn>
                <a:cxn ang="0">
                  <a:pos x="500" y="530"/>
                </a:cxn>
                <a:cxn ang="0">
                  <a:pos x="440" y="590"/>
                </a:cxn>
                <a:cxn ang="0">
                  <a:pos x="366" y="650"/>
                </a:cxn>
                <a:cxn ang="0">
                  <a:pos x="324" y="680"/>
                </a:cxn>
                <a:cxn ang="0">
                  <a:pos x="274" y="622"/>
                </a:cxn>
                <a:cxn ang="0">
                  <a:pos x="212" y="572"/>
                </a:cxn>
                <a:cxn ang="0">
                  <a:pos x="244" y="556"/>
                </a:cxn>
                <a:cxn ang="0">
                  <a:pos x="300" y="518"/>
                </a:cxn>
                <a:cxn ang="0">
                  <a:pos x="350" y="478"/>
                </a:cxn>
                <a:cxn ang="0">
                  <a:pos x="392" y="434"/>
                </a:cxn>
                <a:cxn ang="0">
                  <a:pos x="414" y="410"/>
                </a:cxn>
                <a:cxn ang="0">
                  <a:pos x="458" y="340"/>
                </a:cxn>
                <a:cxn ang="0">
                  <a:pos x="492" y="266"/>
                </a:cxn>
                <a:cxn ang="0">
                  <a:pos x="512" y="184"/>
                </a:cxn>
                <a:cxn ang="0">
                  <a:pos x="522" y="88"/>
                </a:cxn>
                <a:cxn ang="0">
                  <a:pos x="522" y="42"/>
                </a:cxn>
                <a:cxn ang="0">
                  <a:pos x="668" y="14"/>
                </a:cxn>
              </a:cxnLst>
              <a:rect l="0" t="0" r="r" b="b"/>
              <a:pathLst>
                <a:path w="668" h="680">
                  <a:moveTo>
                    <a:pt x="120" y="78"/>
                  </a:moveTo>
                  <a:lnTo>
                    <a:pt x="120" y="78"/>
                  </a:lnTo>
                  <a:lnTo>
                    <a:pt x="154" y="126"/>
                  </a:lnTo>
                  <a:lnTo>
                    <a:pt x="184" y="176"/>
                  </a:lnTo>
                  <a:lnTo>
                    <a:pt x="214" y="232"/>
                  </a:lnTo>
                  <a:lnTo>
                    <a:pt x="246" y="300"/>
                  </a:lnTo>
                  <a:lnTo>
                    <a:pt x="120" y="360"/>
                  </a:lnTo>
                  <a:lnTo>
                    <a:pt x="120" y="360"/>
                  </a:lnTo>
                  <a:lnTo>
                    <a:pt x="92" y="294"/>
                  </a:lnTo>
                  <a:lnTo>
                    <a:pt x="64" y="234"/>
                  </a:lnTo>
                  <a:lnTo>
                    <a:pt x="32" y="178"/>
                  </a:lnTo>
                  <a:lnTo>
                    <a:pt x="16" y="154"/>
                  </a:lnTo>
                  <a:lnTo>
                    <a:pt x="0" y="130"/>
                  </a:lnTo>
                  <a:lnTo>
                    <a:pt x="120" y="78"/>
                  </a:lnTo>
                  <a:close/>
                  <a:moveTo>
                    <a:pt x="318" y="12"/>
                  </a:moveTo>
                  <a:lnTo>
                    <a:pt x="318" y="12"/>
                  </a:lnTo>
                  <a:lnTo>
                    <a:pt x="352" y="58"/>
                  </a:lnTo>
                  <a:lnTo>
                    <a:pt x="382" y="106"/>
                  </a:lnTo>
                  <a:lnTo>
                    <a:pt x="412" y="162"/>
                  </a:lnTo>
                  <a:lnTo>
                    <a:pt x="442" y="226"/>
                  </a:lnTo>
                  <a:lnTo>
                    <a:pt x="318" y="286"/>
                  </a:lnTo>
                  <a:lnTo>
                    <a:pt x="318" y="286"/>
                  </a:lnTo>
                  <a:lnTo>
                    <a:pt x="292" y="226"/>
                  </a:lnTo>
                  <a:lnTo>
                    <a:pt x="264" y="170"/>
                  </a:lnTo>
                  <a:lnTo>
                    <a:pt x="234" y="118"/>
                  </a:lnTo>
                  <a:lnTo>
                    <a:pt x="200" y="64"/>
                  </a:lnTo>
                  <a:lnTo>
                    <a:pt x="318" y="12"/>
                  </a:lnTo>
                  <a:close/>
                  <a:moveTo>
                    <a:pt x="668" y="14"/>
                  </a:moveTo>
                  <a:lnTo>
                    <a:pt x="668" y="14"/>
                  </a:lnTo>
                  <a:lnTo>
                    <a:pt x="664" y="42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58" y="138"/>
                  </a:lnTo>
                  <a:lnTo>
                    <a:pt x="652" y="186"/>
                  </a:lnTo>
                  <a:lnTo>
                    <a:pt x="644" y="230"/>
                  </a:lnTo>
                  <a:lnTo>
                    <a:pt x="632" y="274"/>
                  </a:lnTo>
                  <a:lnTo>
                    <a:pt x="620" y="316"/>
                  </a:lnTo>
                  <a:lnTo>
                    <a:pt x="606" y="354"/>
                  </a:lnTo>
                  <a:lnTo>
                    <a:pt x="590" y="392"/>
                  </a:lnTo>
                  <a:lnTo>
                    <a:pt x="570" y="428"/>
                  </a:lnTo>
                  <a:lnTo>
                    <a:pt x="570" y="428"/>
                  </a:lnTo>
                  <a:lnTo>
                    <a:pt x="550" y="464"/>
                  </a:lnTo>
                  <a:lnTo>
                    <a:pt x="526" y="498"/>
                  </a:lnTo>
                  <a:lnTo>
                    <a:pt x="500" y="530"/>
                  </a:lnTo>
                  <a:lnTo>
                    <a:pt x="472" y="560"/>
                  </a:lnTo>
                  <a:lnTo>
                    <a:pt x="440" y="590"/>
                  </a:lnTo>
                  <a:lnTo>
                    <a:pt x="404" y="620"/>
                  </a:lnTo>
                  <a:lnTo>
                    <a:pt x="366" y="650"/>
                  </a:lnTo>
                  <a:lnTo>
                    <a:pt x="324" y="680"/>
                  </a:lnTo>
                  <a:lnTo>
                    <a:pt x="324" y="680"/>
                  </a:lnTo>
                  <a:lnTo>
                    <a:pt x="298" y="648"/>
                  </a:lnTo>
                  <a:lnTo>
                    <a:pt x="274" y="622"/>
                  </a:lnTo>
                  <a:lnTo>
                    <a:pt x="248" y="598"/>
                  </a:lnTo>
                  <a:lnTo>
                    <a:pt x="212" y="572"/>
                  </a:lnTo>
                  <a:lnTo>
                    <a:pt x="212" y="572"/>
                  </a:lnTo>
                  <a:lnTo>
                    <a:pt x="244" y="556"/>
                  </a:lnTo>
                  <a:lnTo>
                    <a:pt x="274" y="538"/>
                  </a:lnTo>
                  <a:lnTo>
                    <a:pt x="300" y="518"/>
                  </a:lnTo>
                  <a:lnTo>
                    <a:pt x="326" y="500"/>
                  </a:lnTo>
                  <a:lnTo>
                    <a:pt x="350" y="478"/>
                  </a:lnTo>
                  <a:lnTo>
                    <a:pt x="372" y="456"/>
                  </a:lnTo>
                  <a:lnTo>
                    <a:pt x="392" y="434"/>
                  </a:lnTo>
                  <a:lnTo>
                    <a:pt x="414" y="410"/>
                  </a:lnTo>
                  <a:lnTo>
                    <a:pt x="414" y="410"/>
                  </a:lnTo>
                  <a:lnTo>
                    <a:pt x="438" y="376"/>
                  </a:lnTo>
                  <a:lnTo>
                    <a:pt x="458" y="340"/>
                  </a:lnTo>
                  <a:lnTo>
                    <a:pt x="476" y="304"/>
                  </a:lnTo>
                  <a:lnTo>
                    <a:pt x="492" y="266"/>
                  </a:lnTo>
                  <a:lnTo>
                    <a:pt x="504" y="226"/>
                  </a:lnTo>
                  <a:lnTo>
                    <a:pt x="512" y="184"/>
                  </a:lnTo>
                  <a:lnTo>
                    <a:pt x="518" y="138"/>
                  </a:lnTo>
                  <a:lnTo>
                    <a:pt x="522" y="88"/>
                  </a:lnTo>
                  <a:lnTo>
                    <a:pt x="522" y="88"/>
                  </a:lnTo>
                  <a:lnTo>
                    <a:pt x="522" y="42"/>
                  </a:lnTo>
                  <a:lnTo>
                    <a:pt x="520" y="0"/>
                  </a:lnTo>
                  <a:lnTo>
                    <a:pt x="668" y="14"/>
                  </a:lnTo>
                  <a:close/>
                </a:path>
              </a:pathLst>
            </a:custGeom>
            <a:solidFill>
              <a:srgbClr val="4022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3" name="Freeform 699"/>
            <p:cNvSpPr>
              <a:spLocks/>
            </p:cNvSpPr>
            <p:nvPr/>
          </p:nvSpPr>
          <p:spPr bwMode="auto">
            <a:xfrm>
              <a:off x="4716463" y="2257425"/>
              <a:ext cx="1060450" cy="1168400"/>
            </a:xfrm>
            <a:custGeom>
              <a:avLst/>
              <a:gdLst/>
              <a:ahLst/>
              <a:cxnLst>
                <a:cxn ang="0">
                  <a:pos x="668" y="70"/>
                </a:cxn>
                <a:cxn ang="0">
                  <a:pos x="658" y="86"/>
                </a:cxn>
                <a:cxn ang="0">
                  <a:pos x="650" y="112"/>
                </a:cxn>
                <a:cxn ang="0">
                  <a:pos x="622" y="196"/>
                </a:cxn>
                <a:cxn ang="0">
                  <a:pos x="584" y="270"/>
                </a:cxn>
                <a:cxn ang="0">
                  <a:pos x="536" y="336"/>
                </a:cxn>
                <a:cxn ang="0">
                  <a:pos x="476" y="394"/>
                </a:cxn>
                <a:cxn ang="0">
                  <a:pos x="452" y="374"/>
                </a:cxn>
                <a:cxn ang="0">
                  <a:pos x="404" y="340"/>
                </a:cxn>
                <a:cxn ang="0">
                  <a:pos x="378" y="324"/>
                </a:cxn>
                <a:cxn ang="0">
                  <a:pos x="380" y="406"/>
                </a:cxn>
                <a:cxn ang="0">
                  <a:pos x="376" y="452"/>
                </a:cxn>
                <a:cxn ang="0">
                  <a:pos x="368" y="494"/>
                </a:cxn>
                <a:cxn ang="0">
                  <a:pos x="362" y="516"/>
                </a:cxn>
                <a:cxn ang="0">
                  <a:pos x="344" y="554"/>
                </a:cxn>
                <a:cxn ang="0">
                  <a:pos x="322" y="592"/>
                </a:cxn>
                <a:cxn ang="0">
                  <a:pos x="294" y="626"/>
                </a:cxn>
                <a:cxn ang="0">
                  <a:pos x="262" y="660"/>
                </a:cxn>
                <a:cxn ang="0">
                  <a:pos x="240" y="680"/>
                </a:cxn>
                <a:cxn ang="0">
                  <a:pos x="162" y="736"/>
                </a:cxn>
                <a:cxn ang="0">
                  <a:pos x="136" y="700"/>
                </a:cxn>
                <a:cxn ang="0">
                  <a:pos x="90" y="650"/>
                </a:cxn>
                <a:cxn ang="0">
                  <a:pos x="58" y="624"/>
                </a:cxn>
                <a:cxn ang="0">
                  <a:pos x="112" y="594"/>
                </a:cxn>
                <a:cxn ang="0">
                  <a:pos x="156" y="564"/>
                </a:cxn>
                <a:cxn ang="0">
                  <a:pos x="190" y="530"/>
                </a:cxn>
                <a:cxn ang="0">
                  <a:pos x="216" y="494"/>
                </a:cxn>
                <a:cxn ang="0">
                  <a:pos x="226" y="474"/>
                </a:cxn>
                <a:cxn ang="0">
                  <a:pos x="240" y="430"/>
                </a:cxn>
                <a:cxn ang="0">
                  <a:pos x="244" y="382"/>
                </a:cxn>
                <a:cxn ang="0">
                  <a:pos x="242" y="320"/>
                </a:cxn>
                <a:cxn ang="0">
                  <a:pos x="236" y="284"/>
                </a:cxn>
                <a:cxn ang="0">
                  <a:pos x="224" y="232"/>
                </a:cxn>
                <a:cxn ang="0">
                  <a:pos x="368" y="212"/>
                </a:cxn>
                <a:cxn ang="0">
                  <a:pos x="372" y="278"/>
                </a:cxn>
                <a:cxn ang="0">
                  <a:pos x="376" y="304"/>
                </a:cxn>
                <a:cxn ang="0">
                  <a:pos x="392" y="292"/>
                </a:cxn>
                <a:cxn ang="0">
                  <a:pos x="410" y="278"/>
                </a:cxn>
                <a:cxn ang="0">
                  <a:pos x="444" y="246"/>
                </a:cxn>
                <a:cxn ang="0">
                  <a:pos x="472" y="208"/>
                </a:cxn>
                <a:cxn ang="0">
                  <a:pos x="492" y="166"/>
                </a:cxn>
                <a:cxn ang="0">
                  <a:pos x="138" y="198"/>
                </a:cxn>
                <a:cxn ang="0">
                  <a:pos x="70" y="208"/>
                </a:cxn>
                <a:cxn ang="0">
                  <a:pos x="0" y="88"/>
                </a:cxn>
                <a:cxn ang="0">
                  <a:pos x="24" y="88"/>
                </a:cxn>
                <a:cxn ang="0">
                  <a:pos x="124" y="76"/>
                </a:cxn>
                <a:cxn ang="0">
                  <a:pos x="522" y="18"/>
                </a:cxn>
                <a:cxn ang="0">
                  <a:pos x="564" y="10"/>
                </a:cxn>
                <a:cxn ang="0">
                  <a:pos x="586" y="0"/>
                </a:cxn>
              </a:cxnLst>
              <a:rect l="0" t="0" r="r" b="b"/>
              <a:pathLst>
                <a:path w="668" h="736">
                  <a:moveTo>
                    <a:pt x="668" y="70"/>
                  </a:moveTo>
                  <a:lnTo>
                    <a:pt x="668" y="70"/>
                  </a:lnTo>
                  <a:lnTo>
                    <a:pt x="662" y="78"/>
                  </a:lnTo>
                  <a:lnTo>
                    <a:pt x="658" y="86"/>
                  </a:lnTo>
                  <a:lnTo>
                    <a:pt x="650" y="112"/>
                  </a:lnTo>
                  <a:lnTo>
                    <a:pt x="650" y="112"/>
                  </a:lnTo>
                  <a:lnTo>
                    <a:pt x="638" y="156"/>
                  </a:lnTo>
                  <a:lnTo>
                    <a:pt x="622" y="196"/>
                  </a:lnTo>
                  <a:lnTo>
                    <a:pt x="604" y="234"/>
                  </a:lnTo>
                  <a:lnTo>
                    <a:pt x="584" y="270"/>
                  </a:lnTo>
                  <a:lnTo>
                    <a:pt x="562" y="304"/>
                  </a:lnTo>
                  <a:lnTo>
                    <a:pt x="536" y="336"/>
                  </a:lnTo>
                  <a:lnTo>
                    <a:pt x="508" y="366"/>
                  </a:lnTo>
                  <a:lnTo>
                    <a:pt x="476" y="394"/>
                  </a:lnTo>
                  <a:lnTo>
                    <a:pt x="476" y="394"/>
                  </a:lnTo>
                  <a:lnTo>
                    <a:pt x="452" y="374"/>
                  </a:lnTo>
                  <a:lnTo>
                    <a:pt x="428" y="356"/>
                  </a:lnTo>
                  <a:lnTo>
                    <a:pt x="404" y="340"/>
                  </a:lnTo>
                  <a:lnTo>
                    <a:pt x="378" y="324"/>
                  </a:lnTo>
                  <a:lnTo>
                    <a:pt x="378" y="324"/>
                  </a:lnTo>
                  <a:lnTo>
                    <a:pt x="382" y="380"/>
                  </a:lnTo>
                  <a:lnTo>
                    <a:pt x="380" y="406"/>
                  </a:lnTo>
                  <a:lnTo>
                    <a:pt x="380" y="430"/>
                  </a:lnTo>
                  <a:lnTo>
                    <a:pt x="376" y="452"/>
                  </a:lnTo>
                  <a:lnTo>
                    <a:pt x="372" y="474"/>
                  </a:lnTo>
                  <a:lnTo>
                    <a:pt x="368" y="494"/>
                  </a:lnTo>
                  <a:lnTo>
                    <a:pt x="362" y="516"/>
                  </a:lnTo>
                  <a:lnTo>
                    <a:pt x="362" y="516"/>
                  </a:lnTo>
                  <a:lnTo>
                    <a:pt x="354" y="534"/>
                  </a:lnTo>
                  <a:lnTo>
                    <a:pt x="344" y="554"/>
                  </a:lnTo>
                  <a:lnTo>
                    <a:pt x="334" y="572"/>
                  </a:lnTo>
                  <a:lnTo>
                    <a:pt x="322" y="592"/>
                  </a:lnTo>
                  <a:lnTo>
                    <a:pt x="308" y="610"/>
                  </a:lnTo>
                  <a:lnTo>
                    <a:pt x="294" y="626"/>
                  </a:lnTo>
                  <a:lnTo>
                    <a:pt x="278" y="644"/>
                  </a:lnTo>
                  <a:lnTo>
                    <a:pt x="262" y="660"/>
                  </a:lnTo>
                  <a:lnTo>
                    <a:pt x="262" y="660"/>
                  </a:lnTo>
                  <a:lnTo>
                    <a:pt x="240" y="680"/>
                  </a:lnTo>
                  <a:lnTo>
                    <a:pt x="218" y="696"/>
                  </a:lnTo>
                  <a:lnTo>
                    <a:pt x="162" y="736"/>
                  </a:lnTo>
                  <a:lnTo>
                    <a:pt x="162" y="736"/>
                  </a:lnTo>
                  <a:lnTo>
                    <a:pt x="136" y="700"/>
                  </a:lnTo>
                  <a:lnTo>
                    <a:pt x="114" y="674"/>
                  </a:lnTo>
                  <a:lnTo>
                    <a:pt x="90" y="650"/>
                  </a:lnTo>
                  <a:lnTo>
                    <a:pt x="58" y="624"/>
                  </a:lnTo>
                  <a:lnTo>
                    <a:pt x="58" y="624"/>
                  </a:lnTo>
                  <a:lnTo>
                    <a:pt x="86" y="610"/>
                  </a:lnTo>
                  <a:lnTo>
                    <a:pt x="112" y="594"/>
                  </a:lnTo>
                  <a:lnTo>
                    <a:pt x="136" y="580"/>
                  </a:lnTo>
                  <a:lnTo>
                    <a:pt x="156" y="564"/>
                  </a:lnTo>
                  <a:lnTo>
                    <a:pt x="174" y="548"/>
                  </a:lnTo>
                  <a:lnTo>
                    <a:pt x="190" y="530"/>
                  </a:lnTo>
                  <a:lnTo>
                    <a:pt x="204" y="512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26" y="474"/>
                  </a:lnTo>
                  <a:lnTo>
                    <a:pt x="234" y="452"/>
                  </a:lnTo>
                  <a:lnTo>
                    <a:pt x="240" y="430"/>
                  </a:lnTo>
                  <a:lnTo>
                    <a:pt x="244" y="408"/>
                  </a:lnTo>
                  <a:lnTo>
                    <a:pt x="244" y="382"/>
                  </a:lnTo>
                  <a:lnTo>
                    <a:pt x="244" y="352"/>
                  </a:lnTo>
                  <a:lnTo>
                    <a:pt x="242" y="320"/>
                  </a:lnTo>
                  <a:lnTo>
                    <a:pt x="236" y="284"/>
                  </a:lnTo>
                  <a:lnTo>
                    <a:pt x="236" y="284"/>
                  </a:lnTo>
                  <a:lnTo>
                    <a:pt x="232" y="256"/>
                  </a:lnTo>
                  <a:lnTo>
                    <a:pt x="224" y="232"/>
                  </a:lnTo>
                  <a:lnTo>
                    <a:pt x="368" y="212"/>
                  </a:lnTo>
                  <a:lnTo>
                    <a:pt x="368" y="212"/>
                  </a:lnTo>
                  <a:lnTo>
                    <a:pt x="368" y="234"/>
                  </a:lnTo>
                  <a:lnTo>
                    <a:pt x="372" y="278"/>
                  </a:lnTo>
                  <a:lnTo>
                    <a:pt x="372" y="278"/>
                  </a:lnTo>
                  <a:lnTo>
                    <a:pt x="376" y="304"/>
                  </a:lnTo>
                  <a:lnTo>
                    <a:pt x="376" y="304"/>
                  </a:lnTo>
                  <a:lnTo>
                    <a:pt x="392" y="292"/>
                  </a:lnTo>
                  <a:lnTo>
                    <a:pt x="392" y="292"/>
                  </a:lnTo>
                  <a:lnTo>
                    <a:pt x="410" y="278"/>
                  </a:lnTo>
                  <a:lnTo>
                    <a:pt x="428" y="262"/>
                  </a:lnTo>
                  <a:lnTo>
                    <a:pt x="444" y="246"/>
                  </a:lnTo>
                  <a:lnTo>
                    <a:pt x="458" y="228"/>
                  </a:lnTo>
                  <a:lnTo>
                    <a:pt x="472" y="208"/>
                  </a:lnTo>
                  <a:lnTo>
                    <a:pt x="484" y="188"/>
                  </a:lnTo>
                  <a:lnTo>
                    <a:pt x="492" y="166"/>
                  </a:lnTo>
                  <a:lnTo>
                    <a:pt x="502" y="14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70" y="208"/>
                  </a:lnTo>
                  <a:lnTo>
                    <a:pt x="18" y="22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4" y="88"/>
                  </a:lnTo>
                  <a:lnTo>
                    <a:pt x="52" y="86"/>
                  </a:lnTo>
                  <a:lnTo>
                    <a:pt x="124" y="76"/>
                  </a:lnTo>
                  <a:lnTo>
                    <a:pt x="522" y="18"/>
                  </a:lnTo>
                  <a:lnTo>
                    <a:pt x="522" y="18"/>
                  </a:lnTo>
                  <a:lnTo>
                    <a:pt x="548" y="14"/>
                  </a:lnTo>
                  <a:lnTo>
                    <a:pt x="564" y="10"/>
                  </a:lnTo>
                  <a:lnTo>
                    <a:pt x="574" y="6"/>
                  </a:lnTo>
                  <a:lnTo>
                    <a:pt x="586" y="0"/>
                  </a:lnTo>
                  <a:lnTo>
                    <a:pt x="668" y="70"/>
                  </a:lnTo>
                  <a:close/>
                </a:path>
              </a:pathLst>
            </a:custGeom>
            <a:solidFill>
              <a:srgbClr val="4022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4" name="Freeform 700"/>
            <p:cNvSpPr>
              <a:spLocks/>
            </p:cNvSpPr>
            <p:nvPr/>
          </p:nvSpPr>
          <p:spPr bwMode="auto">
            <a:xfrm>
              <a:off x="5824538" y="2454275"/>
              <a:ext cx="1104900" cy="390525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0" y="100"/>
                </a:cxn>
                <a:cxn ang="0">
                  <a:pos x="28" y="98"/>
                </a:cxn>
                <a:cxn ang="0">
                  <a:pos x="62" y="96"/>
                </a:cxn>
                <a:cxn ang="0">
                  <a:pos x="156" y="84"/>
                </a:cxn>
                <a:cxn ang="0">
                  <a:pos x="520" y="30"/>
                </a:cxn>
                <a:cxn ang="0">
                  <a:pos x="520" y="30"/>
                </a:cxn>
                <a:cxn ang="0">
                  <a:pos x="608" y="16"/>
                </a:cxn>
                <a:cxn ang="0">
                  <a:pos x="674" y="0"/>
                </a:cxn>
                <a:cxn ang="0">
                  <a:pos x="696" y="148"/>
                </a:cxn>
                <a:cxn ang="0">
                  <a:pos x="696" y="148"/>
                </a:cxn>
                <a:cxn ang="0">
                  <a:pos x="668" y="150"/>
                </a:cxn>
                <a:cxn ang="0">
                  <a:pos x="636" y="152"/>
                </a:cxn>
                <a:cxn ang="0">
                  <a:pos x="540" y="166"/>
                </a:cxn>
                <a:cxn ang="0">
                  <a:pos x="178" y="218"/>
                </a:cxn>
                <a:cxn ang="0">
                  <a:pos x="178" y="218"/>
                </a:cxn>
                <a:cxn ang="0">
                  <a:pos x="84" y="232"/>
                </a:cxn>
                <a:cxn ang="0">
                  <a:pos x="22" y="246"/>
                </a:cxn>
                <a:cxn ang="0">
                  <a:pos x="0" y="100"/>
                </a:cxn>
              </a:cxnLst>
              <a:rect l="0" t="0" r="r" b="b"/>
              <a:pathLst>
                <a:path w="696" h="246">
                  <a:moveTo>
                    <a:pt x="0" y="100"/>
                  </a:moveTo>
                  <a:lnTo>
                    <a:pt x="0" y="100"/>
                  </a:lnTo>
                  <a:lnTo>
                    <a:pt x="28" y="98"/>
                  </a:lnTo>
                  <a:lnTo>
                    <a:pt x="62" y="96"/>
                  </a:lnTo>
                  <a:lnTo>
                    <a:pt x="156" y="84"/>
                  </a:lnTo>
                  <a:lnTo>
                    <a:pt x="520" y="30"/>
                  </a:lnTo>
                  <a:lnTo>
                    <a:pt x="520" y="30"/>
                  </a:lnTo>
                  <a:lnTo>
                    <a:pt x="608" y="16"/>
                  </a:lnTo>
                  <a:lnTo>
                    <a:pt x="674" y="0"/>
                  </a:lnTo>
                  <a:lnTo>
                    <a:pt x="696" y="148"/>
                  </a:lnTo>
                  <a:lnTo>
                    <a:pt x="696" y="148"/>
                  </a:lnTo>
                  <a:lnTo>
                    <a:pt x="668" y="150"/>
                  </a:lnTo>
                  <a:lnTo>
                    <a:pt x="636" y="152"/>
                  </a:lnTo>
                  <a:lnTo>
                    <a:pt x="540" y="166"/>
                  </a:lnTo>
                  <a:lnTo>
                    <a:pt x="178" y="218"/>
                  </a:lnTo>
                  <a:lnTo>
                    <a:pt x="178" y="218"/>
                  </a:lnTo>
                  <a:lnTo>
                    <a:pt x="84" y="232"/>
                  </a:lnTo>
                  <a:lnTo>
                    <a:pt x="22" y="246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22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5" name="Freeform 701"/>
            <p:cNvSpPr>
              <a:spLocks noEditPoints="1"/>
            </p:cNvSpPr>
            <p:nvPr/>
          </p:nvSpPr>
          <p:spPr bwMode="auto">
            <a:xfrm>
              <a:off x="1258887" y="2736850"/>
              <a:ext cx="1171575" cy="1111250"/>
            </a:xfrm>
            <a:custGeom>
              <a:avLst/>
              <a:gdLst/>
              <a:ahLst/>
              <a:cxnLst>
                <a:cxn ang="0">
                  <a:pos x="252" y="92"/>
                </a:cxn>
                <a:cxn ang="0">
                  <a:pos x="250" y="126"/>
                </a:cxn>
                <a:cxn ang="0">
                  <a:pos x="250" y="142"/>
                </a:cxn>
                <a:cxn ang="0">
                  <a:pos x="250" y="160"/>
                </a:cxn>
                <a:cxn ang="0">
                  <a:pos x="250" y="238"/>
                </a:cxn>
                <a:cxn ang="0">
                  <a:pos x="242" y="364"/>
                </a:cxn>
                <a:cxn ang="0">
                  <a:pos x="234" y="424"/>
                </a:cxn>
                <a:cxn ang="0">
                  <a:pos x="218" y="500"/>
                </a:cxn>
                <a:cxn ang="0">
                  <a:pos x="198" y="568"/>
                </a:cxn>
                <a:cxn ang="0">
                  <a:pos x="172" y="634"/>
                </a:cxn>
                <a:cxn ang="0">
                  <a:pos x="136" y="700"/>
                </a:cxn>
                <a:cxn ang="0">
                  <a:pos x="104" y="678"/>
                </a:cxn>
                <a:cxn ang="0">
                  <a:pos x="38" y="642"/>
                </a:cxn>
                <a:cxn ang="0">
                  <a:pos x="0" y="628"/>
                </a:cxn>
                <a:cxn ang="0">
                  <a:pos x="38" y="562"/>
                </a:cxn>
                <a:cxn ang="0">
                  <a:pos x="68" y="494"/>
                </a:cxn>
                <a:cxn ang="0">
                  <a:pos x="82" y="440"/>
                </a:cxn>
                <a:cxn ang="0">
                  <a:pos x="100" y="354"/>
                </a:cxn>
                <a:cxn ang="0">
                  <a:pos x="110" y="262"/>
                </a:cxn>
                <a:cxn ang="0">
                  <a:pos x="110" y="172"/>
                </a:cxn>
                <a:cxn ang="0">
                  <a:pos x="104" y="86"/>
                </a:cxn>
                <a:cxn ang="0">
                  <a:pos x="470" y="32"/>
                </a:cxn>
                <a:cxn ang="0">
                  <a:pos x="476" y="64"/>
                </a:cxn>
                <a:cxn ang="0">
                  <a:pos x="504" y="152"/>
                </a:cxn>
                <a:cxn ang="0">
                  <a:pos x="522" y="196"/>
                </a:cxn>
                <a:cxn ang="0">
                  <a:pos x="572" y="304"/>
                </a:cxn>
                <a:cxn ang="0">
                  <a:pos x="630" y="396"/>
                </a:cxn>
                <a:cxn ang="0">
                  <a:pos x="652" y="426"/>
                </a:cxn>
                <a:cxn ang="0">
                  <a:pos x="704" y="482"/>
                </a:cxn>
                <a:cxn ang="0">
                  <a:pos x="738" y="514"/>
                </a:cxn>
                <a:cxn ang="0">
                  <a:pos x="678" y="568"/>
                </a:cxn>
                <a:cxn ang="0">
                  <a:pos x="632" y="628"/>
                </a:cxn>
                <a:cxn ang="0">
                  <a:pos x="606" y="602"/>
                </a:cxn>
                <a:cxn ang="0">
                  <a:pos x="560" y="550"/>
                </a:cxn>
                <a:cxn ang="0">
                  <a:pos x="520" y="494"/>
                </a:cxn>
                <a:cxn ang="0">
                  <a:pos x="482" y="432"/>
                </a:cxn>
                <a:cxn ang="0">
                  <a:pos x="464" y="400"/>
                </a:cxn>
                <a:cxn ang="0">
                  <a:pos x="406" y="274"/>
                </a:cxn>
                <a:cxn ang="0">
                  <a:pos x="360" y="136"/>
                </a:cxn>
                <a:cxn ang="0">
                  <a:pos x="348" y="100"/>
                </a:cxn>
                <a:cxn ang="0">
                  <a:pos x="470" y="32"/>
                </a:cxn>
                <a:cxn ang="0">
                  <a:pos x="552" y="38"/>
                </a:cxn>
                <a:cxn ang="0">
                  <a:pos x="582" y="86"/>
                </a:cxn>
                <a:cxn ang="0">
                  <a:pos x="550" y="168"/>
                </a:cxn>
                <a:cxn ang="0">
                  <a:pos x="536" y="138"/>
                </a:cxn>
                <a:cxn ang="0">
                  <a:pos x="510" y="90"/>
                </a:cxn>
                <a:cxn ang="0">
                  <a:pos x="552" y="38"/>
                </a:cxn>
                <a:cxn ang="0">
                  <a:pos x="630" y="0"/>
                </a:cxn>
                <a:cxn ang="0">
                  <a:pos x="660" y="44"/>
                </a:cxn>
                <a:cxn ang="0">
                  <a:pos x="686" y="94"/>
                </a:cxn>
                <a:cxn ang="0">
                  <a:pos x="628" y="126"/>
                </a:cxn>
                <a:cxn ang="0">
                  <a:pos x="604" y="78"/>
                </a:cxn>
                <a:cxn ang="0">
                  <a:pos x="572" y="28"/>
                </a:cxn>
              </a:cxnLst>
              <a:rect l="0" t="0" r="r" b="b"/>
              <a:pathLst>
                <a:path w="738" h="700">
                  <a:moveTo>
                    <a:pt x="252" y="92"/>
                  </a:moveTo>
                  <a:lnTo>
                    <a:pt x="252" y="92"/>
                  </a:lnTo>
                  <a:lnTo>
                    <a:pt x="250" y="106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0" y="160"/>
                  </a:lnTo>
                  <a:lnTo>
                    <a:pt x="250" y="160"/>
                  </a:lnTo>
                  <a:lnTo>
                    <a:pt x="250" y="238"/>
                  </a:lnTo>
                  <a:lnTo>
                    <a:pt x="248" y="306"/>
                  </a:lnTo>
                  <a:lnTo>
                    <a:pt x="242" y="364"/>
                  </a:lnTo>
                  <a:lnTo>
                    <a:pt x="234" y="424"/>
                  </a:lnTo>
                  <a:lnTo>
                    <a:pt x="234" y="424"/>
                  </a:lnTo>
                  <a:lnTo>
                    <a:pt x="226" y="462"/>
                  </a:lnTo>
                  <a:lnTo>
                    <a:pt x="218" y="500"/>
                  </a:lnTo>
                  <a:lnTo>
                    <a:pt x="210" y="534"/>
                  </a:lnTo>
                  <a:lnTo>
                    <a:pt x="198" y="568"/>
                  </a:lnTo>
                  <a:lnTo>
                    <a:pt x="186" y="602"/>
                  </a:lnTo>
                  <a:lnTo>
                    <a:pt x="172" y="634"/>
                  </a:lnTo>
                  <a:lnTo>
                    <a:pt x="156" y="666"/>
                  </a:lnTo>
                  <a:lnTo>
                    <a:pt x="136" y="700"/>
                  </a:lnTo>
                  <a:lnTo>
                    <a:pt x="136" y="700"/>
                  </a:lnTo>
                  <a:lnTo>
                    <a:pt x="104" y="678"/>
                  </a:lnTo>
                  <a:lnTo>
                    <a:pt x="72" y="660"/>
                  </a:lnTo>
                  <a:lnTo>
                    <a:pt x="38" y="642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28" y="584"/>
                  </a:lnTo>
                  <a:lnTo>
                    <a:pt x="38" y="562"/>
                  </a:lnTo>
                  <a:lnTo>
                    <a:pt x="50" y="540"/>
                  </a:lnTo>
                  <a:lnTo>
                    <a:pt x="68" y="494"/>
                  </a:lnTo>
                  <a:lnTo>
                    <a:pt x="82" y="440"/>
                  </a:lnTo>
                  <a:lnTo>
                    <a:pt x="82" y="440"/>
                  </a:lnTo>
                  <a:lnTo>
                    <a:pt x="92" y="398"/>
                  </a:lnTo>
                  <a:lnTo>
                    <a:pt x="100" y="354"/>
                  </a:lnTo>
                  <a:lnTo>
                    <a:pt x="106" y="308"/>
                  </a:lnTo>
                  <a:lnTo>
                    <a:pt x="110" y="262"/>
                  </a:lnTo>
                  <a:lnTo>
                    <a:pt x="110" y="216"/>
                  </a:lnTo>
                  <a:lnTo>
                    <a:pt x="110" y="172"/>
                  </a:lnTo>
                  <a:lnTo>
                    <a:pt x="108" y="128"/>
                  </a:lnTo>
                  <a:lnTo>
                    <a:pt x="104" y="86"/>
                  </a:lnTo>
                  <a:lnTo>
                    <a:pt x="252" y="92"/>
                  </a:lnTo>
                  <a:close/>
                  <a:moveTo>
                    <a:pt x="470" y="32"/>
                  </a:moveTo>
                  <a:lnTo>
                    <a:pt x="470" y="32"/>
                  </a:lnTo>
                  <a:lnTo>
                    <a:pt x="476" y="64"/>
                  </a:lnTo>
                  <a:lnTo>
                    <a:pt x="488" y="106"/>
                  </a:lnTo>
                  <a:lnTo>
                    <a:pt x="504" y="152"/>
                  </a:lnTo>
                  <a:lnTo>
                    <a:pt x="522" y="196"/>
                  </a:lnTo>
                  <a:lnTo>
                    <a:pt x="522" y="196"/>
                  </a:lnTo>
                  <a:lnTo>
                    <a:pt x="546" y="252"/>
                  </a:lnTo>
                  <a:lnTo>
                    <a:pt x="572" y="304"/>
                  </a:lnTo>
                  <a:lnTo>
                    <a:pt x="600" y="352"/>
                  </a:lnTo>
                  <a:lnTo>
                    <a:pt x="630" y="396"/>
                  </a:lnTo>
                  <a:lnTo>
                    <a:pt x="630" y="396"/>
                  </a:lnTo>
                  <a:lnTo>
                    <a:pt x="652" y="426"/>
                  </a:lnTo>
                  <a:lnTo>
                    <a:pt x="676" y="454"/>
                  </a:lnTo>
                  <a:lnTo>
                    <a:pt x="704" y="482"/>
                  </a:lnTo>
                  <a:lnTo>
                    <a:pt x="738" y="514"/>
                  </a:lnTo>
                  <a:lnTo>
                    <a:pt x="738" y="514"/>
                  </a:lnTo>
                  <a:lnTo>
                    <a:pt x="706" y="542"/>
                  </a:lnTo>
                  <a:lnTo>
                    <a:pt x="678" y="568"/>
                  </a:lnTo>
                  <a:lnTo>
                    <a:pt x="656" y="596"/>
                  </a:lnTo>
                  <a:lnTo>
                    <a:pt x="632" y="628"/>
                  </a:lnTo>
                  <a:lnTo>
                    <a:pt x="632" y="628"/>
                  </a:lnTo>
                  <a:lnTo>
                    <a:pt x="606" y="602"/>
                  </a:lnTo>
                  <a:lnTo>
                    <a:pt x="582" y="576"/>
                  </a:lnTo>
                  <a:lnTo>
                    <a:pt x="560" y="550"/>
                  </a:lnTo>
                  <a:lnTo>
                    <a:pt x="540" y="522"/>
                  </a:lnTo>
                  <a:lnTo>
                    <a:pt x="520" y="494"/>
                  </a:lnTo>
                  <a:lnTo>
                    <a:pt x="500" y="464"/>
                  </a:lnTo>
                  <a:lnTo>
                    <a:pt x="482" y="432"/>
                  </a:lnTo>
                  <a:lnTo>
                    <a:pt x="464" y="400"/>
                  </a:lnTo>
                  <a:lnTo>
                    <a:pt x="464" y="400"/>
                  </a:lnTo>
                  <a:lnTo>
                    <a:pt x="434" y="338"/>
                  </a:lnTo>
                  <a:lnTo>
                    <a:pt x="406" y="274"/>
                  </a:lnTo>
                  <a:lnTo>
                    <a:pt x="382" y="20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48" y="100"/>
                  </a:lnTo>
                  <a:lnTo>
                    <a:pt x="340" y="76"/>
                  </a:lnTo>
                  <a:lnTo>
                    <a:pt x="470" y="32"/>
                  </a:lnTo>
                  <a:close/>
                  <a:moveTo>
                    <a:pt x="552" y="38"/>
                  </a:moveTo>
                  <a:lnTo>
                    <a:pt x="552" y="38"/>
                  </a:lnTo>
                  <a:lnTo>
                    <a:pt x="568" y="62"/>
                  </a:lnTo>
                  <a:lnTo>
                    <a:pt x="582" y="86"/>
                  </a:lnTo>
                  <a:lnTo>
                    <a:pt x="610" y="136"/>
                  </a:lnTo>
                  <a:lnTo>
                    <a:pt x="550" y="168"/>
                  </a:lnTo>
                  <a:lnTo>
                    <a:pt x="550" y="168"/>
                  </a:lnTo>
                  <a:lnTo>
                    <a:pt x="536" y="138"/>
                  </a:lnTo>
                  <a:lnTo>
                    <a:pt x="524" y="114"/>
                  </a:lnTo>
                  <a:lnTo>
                    <a:pt x="510" y="90"/>
                  </a:lnTo>
                  <a:lnTo>
                    <a:pt x="494" y="66"/>
                  </a:lnTo>
                  <a:lnTo>
                    <a:pt x="552" y="38"/>
                  </a:lnTo>
                  <a:close/>
                  <a:moveTo>
                    <a:pt x="630" y="0"/>
                  </a:moveTo>
                  <a:lnTo>
                    <a:pt x="630" y="0"/>
                  </a:lnTo>
                  <a:lnTo>
                    <a:pt x="646" y="22"/>
                  </a:lnTo>
                  <a:lnTo>
                    <a:pt x="660" y="44"/>
                  </a:lnTo>
                  <a:lnTo>
                    <a:pt x="674" y="68"/>
                  </a:lnTo>
                  <a:lnTo>
                    <a:pt x="686" y="94"/>
                  </a:lnTo>
                  <a:lnTo>
                    <a:pt x="628" y="126"/>
                  </a:lnTo>
                  <a:lnTo>
                    <a:pt x="628" y="126"/>
                  </a:lnTo>
                  <a:lnTo>
                    <a:pt x="618" y="102"/>
                  </a:lnTo>
                  <a:lnTo>
                    <a:pt x="604" y="78"/>
                  </a:lnTo>
                  <a:lnTo>
                    <a:pt x="588" y="52"/>
                  </a:lnTo>
                  <a:lnTo>
                    <a:pt x="572" y="28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6" name="Freeform 702"/>
            <p:cNvSpPr>
              <a:spLocks/>
            </p:cNvSpPr>
            <p:nvPr/>
          </p:nvSpPr>
          <p:spPr bwMode="auto">
            <a:xfrm>
              <a:off x="2503487" y="2597150"/>
              <a:ext cx="1098550" cy="1098550"/>
            </a:xfrm>
            <a:custGeom>
              <a:avLst/>
              <a:gdLst/>
              <a:ahLst/>
              <a:cxnLst>
                <a:cxn ang="0">
                  <a:pos x="602" y="628"/>
                </a:cxn>
                <a:cxn ang="0">
                  <a:pos x="514" y="550"/>
                </a:cxn>
                <a:cxn ang="0">
                  <a:pos x="452" y="506"/>
                </a:cxn>
                <a:cxn ang="0">
                  <a:pos x="352" y="444"/>
                </a:cxn>
                <a:cxn ang="0">
                  <a:pos x="330" y="478"/>
                </a:cxn>
                <a:cxn ang="0">
                  <a:pos x="276" y="544"/>
                </a:cxn>
                <a:cxn ang="0">
                  <a:pos x="214" y="606"/>
                </a:cxn>
                <a:cxn ang="0">
                  <a:pos x="144" y="664"/>
                </a:cxn>
                <a:cxn ang="0">
                  <a:pos x="104" y="692"/>
                </a:cxn>
                <a:cxn ang="0">
                  <a:pos x="58" y="634"/>
                </a:cxn>
                <a:cxn ang="0">
                  <a:pos x="0" y="584"/>
                </a:cxn>
                <a:cxn ang="0">
                  <a:pos x="34" y="564"/>
                </a:cxn>
                <a:cxn ang="0">
                  <a:pos x="96" y="522"/>
                </a:cxn>
                <a:cxn ang="0">
                  <a:pos x="152" y="474"/>
                </a:cxn>
                <a:cxn ang="0">
                  <a:pos x="202" y="422"/>
                </a:cxn>
                <a:cxn ang="0">
                  <a:pos x="224" y="394"/>
                </a:cxn>
                <a:cxn ang="0">
                  <a:pos x="266" y="336"/>
                </a:cxn>
                <a:cxn ang="0">
                  <a:pos x="298" y="278"/>
                </a:cxn>
                <a:cxn ang="0">
                  <a:pos x="324" y="216"/>
                </a:cxn>
                <a:cxn ang="0">
                  <a:pos x="344" y="150"/>
                </a:cxn>
                <a:cxn ang="0">
                  <a:pos x="148" y="182"/>
                </a:cxn>
                <a:cxn ang="0">
                  <a:pos x="28" y="206"/>
                </a:cxn>
                <a:cxn ang="0">
                  <a:pos x="4" y="72"/>
                </a:cxn>
                <a:cxn ang="0">
                  <a:pos x="84" y="66"/>
                </a:cxn>
                <a:cxn ang="0">
                  <a:pos x="128" y="58"/>
                </a:cxn>
                <a:cxn ang="0">
                  <a:pos x="386" y="16"/>
                </a:cxn>
                <a:cxn ang="0">
                  <a:pos x="434" y="6"/>
                </a:cxn>
                <a:cxn ang="0">
                  <a:pos x="524" y="58"/>
                </a:cxn>
                <a:cxn ang="0">
                  <a:pos x="516" y="68"/>
                </a:cxn>
                <a:cxn ang="0">
                  <a:pos x="502" y="106"/>
                </a:cxn>
                <a:cxn ang="0">
                  <a:pos x="484" y="176"/>
                </a:cxn>
                <a:cxn ang="0">
                  <a:pos x="444" y="282"/>
                </a:cxn>
                <a:cxn ang="0">
                  <a:pos x="420" y="328"/>
                </a:cxn>
                <a:cxn ang="0">
                  <a:pos x="544" y="398"/>
                </a:cxn>
                <a:cxn ang="0">
                  <a:pos x="692" y="500"/>
                </a:cxn>
              </a:cxnLst>
              <a:rect l="0" t="0" r="r" b="b"/>
              <a:pathLst>
                <a:path w="692" h="692">
                  <a:moveTo>
                    <a:pt x="602" y="628"/>
                  </a:moveTo>
                  <a:lnTo>
                    <a:pt x="602" y="628"/>
                  </a:lnTo>
                  <a:lnTo>
                    <a:pt x="544" y="574"/>
                  </a:lnTo>
                  <a:lnTo>
                    <a:pt x="514" y="550"/>
                  </a:lnTo>
                  <a:lnTo>
                    <a:pt x="484" y="528"/>
                  </a:lnTo>
                  <a:lnTo>
                    <a:pt x="452" y="506"/>
                  </a:lnTo>
                  <a:lnTo>
                    <a:pt x="420" y="484"/>
                  </a:lnTo>
                  <a:lnTo>
                    <a:pt x="352" y="444"/>
                  </a:lnTo>
                  <a:lnTo>
                    <a:pt x="352" y="444"/>
                  </a:lnTo>
                  <a:lnTo>
                    <a:pt x="330" y="478"/>
                  </a:lnTo>
                  <a:lnTo>
                    <a:pt x="304" y="512"/>
                  </a:lnTo>
                  <a:lnTo>
                    <a:pt x="276" y="544"/>
                  </a:lnTo>
                  <a:lnTo>
                    <a:pt x="246" y="576"/>
                  </a:lnTo>
                  <a:lnTo>
                    <a:pt x="214" y="606"/>
                  </a:lnTo>
                  <a:lnTo>
                    <a:pt x="180" y="636"/>
                  </a:lnTo>
                  <a:lnTo>
                    <a:pt x="144" y="664"/>
                  </a:lnTo>
                  <a:lnTo>
                    <a:pt x="104" y="692"/>
                  </a:lnTo>
                  <a:lnTo>
                    <a:pt x="104" y="692"/>
                  </a:lnTo>
                  <a:lnTo>
                    <a:pt x="80" y="660"/>
                  </a:lnTo>
                  <a:lnTo>
                    <a:pt x="58" y="634"/>
                  </a:lnTo>
                  <a:lnTo>
                    <a:pt x="32" y="610"/>
                  </a:lnTo>
                  <a:lnTo>
                    <a:pt x="0" y="584"/>
                  </a:lnTo>
                  <a:lnTo>
                    <a:pt x="0" y="584"/>
                  </a:lnTo>
                  <a:lnTo>
                    <a:pt x="34" y="564"/>
                  </a:lnTo>
                  <a:lnTo>
                    <a:pt x="66" y="544"/>
                  </a:lnTo>
                  <a:lnTo>
                    <a:pt x="96" y="522"/>
                  </a:lnTo>
                  <a:lnTo>
                    <a:pt x="126" y="498"/>
                  </a:lnTo>
                  <a:lnTo>
                    <a:pt x="152" y="474"/>
                  </a:lnTo>
                  <a:lnTo>
                    <a:pt x="178" y="450"/>
                  </a:lnTo>
                  <a:lnTo>
                    <a:pt x="202" y="422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46" y="366"/>
                  </a:lnTo>
                  <a:lnTo>
                    <a:pt x="266" y="336"/>
                  </a:lnTo>
                  <a:lnTo>
                    <a:pt x="284" y="308"/>
                  </a:lnTo>
                  <a:lnTo>
                    <a:pt x="298" y="278"/>
                  </a:lnTo>
                  <a:lnTo>
                    <a:pt x="312" y="248"/>
                  </a:lnTo>
                  <a:lnTo>
                    <a:pt x="324" y="216"/>
                  </a:lnTo>
                  <a:lnTo>
                    <a:pt x="336" y="184"/>
                  </a:lnTo>
                  <a:lnTo>
                    <a:pt x="344" y="150"/>
                  </a:lnTo>
                  <a:lnTo>
                    <a:pt x="148" y="182"/>
                  </a:lnTo>
                  <a:lnTo>
                    <a:pt x="148" y="182"/>
                  </a:lnTo>
                  <a:lnTo>
                    <a:pt x="74" y="194"/>
                  </a:lnTo>
                  <a:lnTo>
                    <a:pt x="28" y="206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4" y="70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128" y="58"/>
                  </a:lnTo>
                  <a:lnTo>
                    <a:pt x="386" y="16"/>
                  </a:lnTo>
                  <a:lnTo>
                    <a:pt x="386" y="16"/>
                  </a:lnTo>
                  <a:lnTo>
                    <a:pt x="422" y="10"/>
                  </a:lnTo>
                  <a:lnTo>
                    <a:pt x="434" y="6"/>
                  </a:lnTo>
                  <a:lnTo>
                    <a:pt x="446" y="0"/>
                  </a:lnTo>
                  <a:lnTo>
                    <a:pt x="524" y="58"/>
                  </a:lnTo>
                  <a:lnTo>
                    <a:pt x="524" y="58"/>
                  </a:lnTo>
                  <a:lnTo>
                    <a:pt x="516" y="68"/>
                  </a:lnTo>
                  <a:lnTo>
                    <a:pt x="512" y="78"/>
                  </a:lnTo>
                  <a:lnTo>
                    <a:pt x="502" y="106"/>
                  </a:lnTo>
                  <a:lnTo>
                    <a:pt x="502" y="106"/>
                  </a:lnTo>
                  <a:lnTo>
                    <a:pt x="484" y="176"/>
                  </a:lnTo>
                  <a:lnTo>
                    <a:pt x="464" y="232"/>
                  </a:lnTo>
                  <a:lnTo>
                    <a:pt x="444" y="282"/>
                  </a:lnTo>
                  <a:lnTo>
                    <a:pt x="420" y="328"/>
                  </a:lnTo>
                  <a:lnTo>
                    <a:pt x="420" y="328"/>
                  </a:lnTo>
                  <a:lnTo>
                    <a:pt x="486" y="364"/>
                  </a:lnTo>
                  <a:lnTo>
                    <a:pt x="544" y="398"/>
                  </a:lnTo>
                  <a:lnTo>
                    <a:pt x="608" y="440"/>
                  </a:lnTo>
                  <a:lnTo>
                    <a:pt x="692" y="500"/>
                  </a:lnTo>
                  <a:lnTo>
                    <a:pt x="602" y="628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7" name="Freeform 703"/>
            <p:cNvSpPr>
              <a:spLocks noEditPoints="1"/>
            </p:cNvSpPr>
            <p:nvPr/>
          </p:nvSpPr>
          <p:spPr bwMode="auto">
            <a:xfrm>
              <a:off x="3529012" y="2438400"/>
              <a:ext cx="1060450" cy="1079500"/>
            </a:xfrm>
            <a:custGeom>
              <a:avLst/>
              <a:gdLst/>
              <a:ahLst/>
              <a:cxnLst>
                <a:cxn ang="0">
                  <a:pos x="120" y="76"/>
                </a:cxn>
                <a:cxn ang="0">
                  <a:pos x="184" y="174"/>
                </a:cxn>
                <a:cxn ang="0">
                  <a:pos x="246" y="300"/>
                </a:cxn>
                <a:cxn ang="0">
                  <a:pos x="120" y="360"/>
                </a:cxn>
                <a:cxn ang="0">
                  <a:pos x="64" y="232"/>
                </a:cxn>
                <a:cxn ang="0">
                  <a:pos x="16" y="152"/>
                </a:cxn>
                <a:cxn ang="0">
                  <a:pos x="120" y="76"/>
                </a:cxn>
                <a:cxn ang="0">
                  <a:pos x="320" y="12"/>
                </a:cxn>
                <a:cxn ang="0">
                  <a:pos x="382" y="106"/>
                </a:cxn>
                <a:cxn ang="0">
                  <a:pos x="442" y="226"/>
                </a:cxn>
                <a:cxn ang="0">
                  <a:pos x="318" y="284"/>
                </a:cxn>
                <a:cxn ang="0">
                  <a:pos x="264" y="170"/>
                </a:cxn>
                <a:cxn ang="0">
                  <a:pos x="200" y="62"/>
                </a:cxn>
                <a:cxn ang="0">
                  <a:pos x="668" y="14"/>
                </a:cxn>
                <a:cxn ang="0">
                  <a:pos x="664" y="40"/>
                </a:cxn>
                <a:cxn ang="0">
                  <a:pos x="662" y="88"/>
                </a:cxn>
                <a:cxn ang="0">
                  <a:pos x="652" y="184"/>
                </a:cxn>
                <a:cxn ang="0">
                  <a:pos x="632" y="274"/>
                </a:cxn>
                <a:cxn ang="0">
                  <a:pos x="606" y="354"/>
                </a:cxn>
                <a:cxn ang="0">
                  <a:pos x="570" y="428"/>
                </a:cxn>
                <a:cxn ang="0">
                  <a:pos x="550" y="462"/>
                </a:cxn>
                <a:cxn ang="0">
                  <a:pos x="500" y="528"/>
                </a:cxn>
                <a:cxn ang="0">
                  <a:pos x="440" y="590"/>
                </a:cxn>
                <a:cxn ang="0">
                  <a:pos x="366" y="650"/>
                </a:cxn>
                <a:cxn ang="0">
                  <a:pos x="324" y="680"/>
                </a:cxn>
                <a:cxn ang="0">
                  <a:pos x="274" y="620"/>
                </a:cxn>
                <a:cxn ang="0">
                  <a:pos x="212" y="572"/>
                </a:cxn>
                <a:cxn ang="0">
                  <a:pos x="244" y="554"/>
                </a:cxn>
                <a:cxn ang="0">
                  <a:pos x="300" y="518"/>
                </a:cxn>
                <a:cxn ang="0">
                  <a:pos x="350" y="478"/>
                </a:cxn>
                <a:cxn ang="0">
                  <a:pos x="392" y="432"/>
                </a:cxn>
                <a:cxn ang="0">
                  <a:pos x="414" y="408"/>
                </a:cxn>
                <a:cxn ang="0">
                  <a:pos x="460" y="340"/>
                </a:cxn>
                <a:cxn ang="0">
                  <a:pos x="492" y="266"/>
                </a:cxn>
                <a:cxn ang="0">
                  <a:pos x="512" y="182"/>
                </a:cxn>
                <a:cxn ang="0">
                  <a:pos x="522" y="88"/>
                </a:cxn>
                <a:cxn ang="0">
                  <a:pos x="522" y="42"/>
                </a:cxn>
                <a:cxn ang="0">
                  <a:pos x="668" y="14"/>
                </a:cxn>
              </a:cxnLst>
              <a:rect l="0" t="0" r="r" b="b"/>
              <a:pathLst>
                <a:path w="668" h="680">
                  <a:moveTo>
                    <a:pt x="120" y="76"/>
                  </a:moveTo>
                  <a:lnTo>
                    <a:pt x="120" y="76"/>
                  </a:lnTo>
                  <a:lnTo>
                    <a:pt x="154" y="126"/>
                  </a:lnTo>
                  <a:lnTo>
                    <a:pt x="184" y="174"/>
                  </a:lnTo>
                  <a:lnTo>
                    <a:pt x="214" y="230"/>
                  </a:lnTo>
                  <a:lnTo>
                    <a:pt x="246" y="300"/>
                  </a:lnTo>
                  <a:lnTo>
                    <a:pt x="120" y="360"/>
                  </a:lnTo>
                  <a:lnTo>
                    <a:pt x="120" y="360"/>
                  </a:lnTo>
                  <a:lnTo>
                    <a:pt x="92" y="292"/>
                  </a:lnTo>
                  <a:lnTo>
                    <a:pt x="64" y="232"/>
                  </a:lnTo>
                  <a:lnTo>
                    <a:pt x="32" y="178"/>
                  </a:lnTo>
                  <a:lnTo>
                    <a:pt x="16" y="152"/>
                  </a:lnTo>
                  <a:lnTo>
                    <a:pt x="0" y="130"/>
                  </a:lnTo>
                  <a:lnTo>
                    <a:pt x="120" y="76"/>
                  </a:lnTo>
                  <a:close/>
                  <a:moveTo>
                    <a:pt x="320" y="12"/>
                  </a:moveTo>
                  <a:lnTo>
                    <a:pt x="320" y="12"/>
                  </a:lnTo>
                  <a:lnTo>
                    <a:pt x="352" y="56"/>
                  </a:lnTo>
                  <a:lnTo>
                    <a:pt x="382" y="106"/>
                  </a:lnTo>
                  <a:lnTo>
                    <a:pt x="412" y="162"/>
                  </a:lnTo>
                  <a:lnTo>
                    <a:pt x="442" y="226"/>
                  </a:lnTo>
                  <a:lnTo>
                    <a:pt x="318" y="284"/>
                  </a:lnTo>
                  <a:lnTo>
                    <a:pt x="318" y="284"/>
                  </a:lnTo>
                  <a:lnTo>
                    <a:pt x="292" y="224"/>
                  </a:lnTo>
                  <a:lnTo>
                    <a:pt x="264" y="170"/>
                  </a:lnTo>
                  <a:lnTo>
                    <a:pt x="234" y="118"/>
                  </a:lnTo>
                  <a:lnTo>
                    <a:pt x="200" y="62"/>
                  </a:lnTo>
                  <a:lnTo>
                    <a:pt x="320" y="12"/>
                  </a:lnTo>
                  <a:close/>
                  <a:moveTo>
                    <a:pt x="668" y="14"/>
                  </a:moveTo>
                  <a:lnTo>
                    <a:pt x="668" y="14"/>
                  </a:lnTo>
                  <a:lnTo>
                    <a:pt x="664" y="40"/>
                  </a:lnTo>
                  <a:lnTo>
                    <a:pt x="662" y="88"/>
                  </a:lnTo>
                  <a:lnTo>
                    <a:pt x="662" y="88"/>
                  </a:lnTo>
                  <a:lnTo>
                    <a:pt x="658" y="138"/>
                  </a:lnTo>
                  <a:lnTo>
                    <a:pt x="652" y="184"/>
                  </a:lnTo>
                  <a:lnTo>
                    <a:pt x="644" y="230"/>
                  </a:lnTo>
                  <a:lnTo>
                    <a:pt x="632" y="274"/>
                  </a:lnTo>
                  <a:lnTo>
                    <a:pt x="620" y="314"/>
                  </a:lnTo>
                  <a:lnTo>
                    <a:pt x="606" y="354"/>
                  </a:lnTo>
                  <a:lnTo>
                    <a:pt x="590" y="392"/>
                  </a:lnTo>
                  <a:lnTo>
                    <a:pt x="570" y="428"/>
                  </a:lnTo>
                  <a:lnTo>
                    <a:pt x="570" y="428"/>
                  </a:lnTo>
                  <a:lnTo>
                    <a:pt x="550" y="462"/>
                  </a:lnTo>
                  <a:lnTo>
                    <a:pt x="526" y="496"/>
                  </a:lnTo>
                  <a:lnTo>
                    <a:pt x="500" y="528"/>
                  </a:lnTo>
                  <a:lnTo>
                    <a:pt x="472" y="560"/>
                  </a:lnTo>
                  <a:lnTo>
                    <a:pt x="440" y="590"/>
                  </a:lnTo>
                  <a:lnTo>
                    <a:pt x="404" y="620"/>
                  </a:lnTo>
                  <a:lnTo>
                    <a:pt x="366" y="650"/>
                  </a:lnTo>
                  <a:lnTo>
                    <a:pt x="324" y="680"/>
                  </a:lnTo>
                  <a:lnTo>
                    <a:pt x="324" y="680"/>
                  </a:lnTo>
                  <a:lnTo>
                    <a:pt x="298" y="646"/>
                  </a:lnTo>
                  <a:lnTo>
                    <a:pt x="274" y="620"/>
                  </a:lnTo>
                  <a:lnTo>
                    <a:pt x="248" y="598"/>
                  </a:lnTo>
                  <a:lnTo>
                    <a:pt x="212" y="572"/>
                  </a:lnTo>
                  <a:lnTo>
                    <a:pt x="212" y="572"/>
                  </a:lnTo>
                  <a:lnTo>
                    <a:pt x="244" y="554"/>
                  </a:lnTo>
                  <a:lnTo>
                    <a:pt x="274" y="536"/>
                  </a:lnTo>
                  <a:lnTo>
                    <a:pt x="300" y="518"/>
                  </a:lnTo>
                  <a:lnTo>
                    <a:pt x="326" y="498"/>
                  </a:lnTo>
                  <a:lnTo>
                    <a:pt x="350" y="478"/>
                  </a:lnTo>
                  <a:lnTo>
                    <a:pt x="372" y="456"/>
                  </a:lnTo>
                  <a:lnTo>
                    <a:pt x="392" y="432"/>
                  </a:lnTo>
                  <a:lnTo>
                    <a:pt x="414" y="408"/>
                  </a:lnTo>
                  <a:lnTo>
                    <a:pt x="414" y="408"/>
                  </a:lnTo>
                  <a:lnTo>
                    <a:pt x="438" y="374"/>
                  </a:lnTo>
                  <a:lnTo>
                    <a:pt x="460" y="340"/>
                  </a:lnTo>
                  <a:lnTo>
                    <a:pt x="476" y="304"/>
                  </a:lnTo>
                  <a:lnTo>
                    <a:pt x="492" y="266"/>
                  </a:lnTo>
                  <a:lnTo>
                    <a:pt x="504" y="226"/>
                  </a:lnTo>
                  <a:lnTo>
                    <a:pt x="512" y="182"/>
                  </a:lnTo>
                  <a:lnTo>
                    <a:pt x="518" y="136"/>
                  </a:lnTo>
                  <a:lnTo>
                    <a:pt x="522" y="88"/>
                  </a:lnTo>
                  <a:lnTo>
                    <a:pt x="522" y="88"/>
                  </a:lnTo>
                  <a:lnTo>
                    <a:pt x="522" y="42"/>
                  </a:lnTo>
                  <a:lnTo>
                    <a:pt x="520" y="0"/>
                  </a:lnTo>
                  <a:lnTo>
                    <a:pt x="668" y="14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8" name="Freeform 704"/>
            <p:cNvSpPr>
              <a:spLocks/>
            </p:cNvSpPr>
            <p:nvPr/>
          </p:nvSpPr>
          <p:spPr bwMode="auto">
            <a:xfrm>
              <a:off x="4668838" y="2235200"/>
              <a:ext cx="1060450" cy="1165225"/>
            </a:xfrm>
            <a:custGeom>
              <a:avLst/>
              <a:gdLst/>
              <a:ahLst/>
              <a:cxnLst>
                <a:cxn ang="0">
                  <a:pos x="668" y="68"/>
                </a:cxn>
                <a:cxn ang="0">
                  <a:pos x="658" y="86"/>
                </a:cxn>
                <a:cxn ang="0">
                  <a:pos x="650" y="112"/>
                </a:cxn>
                <a:cxn ang="0">
                  <a:pos x="622" y="196"/>
                </a:cxn>
                <a:cxn ang="0">
                  <a:pos x="584" y="270"/>
                </a:cxn>
                <a:cxn ang="0">
                  <a:pos x="536" y="334"/>
                </a:cxn>
                <a:cxn ang="0">
                  <a:pos x="476" y="394"/>
                </a:cxn>
                <a:cxn ang="0">
                  <a:pos x="452" y="372"/>
                </a:cxn>
                <a:cxn ang="0">
                  <a:pos x="404" y="338"/>
                </a:cxn>
                <a:cxn ang="0">
                  <a:pos x="378" y="324"/>
                </a:cxn>
                <a:cxn ang="0">
                  <a:pos x="382" y="404"/>
                </a:cxn>
                <a:cxn ang="0">
                  <a:pos x="376" y="452"/>
                </a:cxn>
                <a:cxn ang="0">
                  <a:pos x="368" y="494"/>
                </a:cxn>
                <a:cxn ang="0">
                  <a:pos x="362" y="514"/>
                </a:cxn>
                <a:cxn ang="0">
                  <a:pos x="344" y="552"/>
                </a:cxn>
                <a:cxn ang="0">
                  <a:pos x="322" y="590"/>
                </a:cxn>
                <a:cxn ang="0">
                  <a:pos x="294" y="626"/>
                </a:cxn>
                <a:cxn ang="0">
                  <a:pos x="262" y="660"/>
                </a:cxn>
                <a:cxn ang="0">
                  <a:pos x="240" y="678"/>
                </a:cxn>
                <a:cxn ang="0">
                  <a:pos x="162" y="734"/>
                </a:cxn>
                <a:cxn ang="0">
                  <a:pos x="138" y="698"/>
                </a:cxn>
                <a:cxn ang="0">
                  <a:pos x="90" y="650"/>
                </a:cxn>
                <a:cxn ang="0">
                  <a:pos x="58" y="624"/>
                </a:cxn>
                <a:cxn ang="0">
                  <a:pos x="112" y="594"/>
                </a:cxn>
                <a:cxn ang="0">
                  <a:pos x="156" y="562"/>
                </a:cxn>
                <a:cxn ang="0">
                  <a:pos x="190" y="530"/>
                </a:cxn>
                <a:cxn ang="0">
                  <a:pos x="216" y="492"/>
                </a:cxn>
                <a:cxn ang="0">
                  <a:pos x="226" y="472"/>
                </a:cxn>
                <a:cxn ang="0">
                  <a:pos x="240" y="430"/>
                </a:cxn>
                <a:cxn ang="0">
                  <a:pos x="244" y="380"/>
                </a:cxn>
                <a:cxn ang="0">
                  <a:pos x="242" y="320"/>
                </a:cxn>
                <a:cxn ang="0">
                  <a:pos x="236" y="284"/>
                </a:cxn>
                <a:cxn ang="0">
                  <a:pos x="224" y="232"/>
                </a:cxn>
                <a:cxn ang="0">
                  <a:pos x="368" y="210"/>
                </a:cxn>
                <a:cxn ang="0">
                  <a:pos x="374" y="276"/>
                </a:cxn>
                <a:cxn ang="0">
                  <a:pos x="376" y="304"/>
                </a:cxn>
                <a:cxn ang="0">
                  <a:pos x="392" y="292"/>
                </a:cxn>
                <a:cxn ang="0">
                  <a:pos x="412" y="278"/>
                </a:cxn>
                <a:cxn ang="0">
                  <a:pos x="444" y="244"/>
                </a:cxn>
                <a:cxn ang="0">
                  <a:pos x="472" y="208"/>
                </a:cxn>
                <a:cxn ang="0">
                  <a:pos x="494" y="166"/>
                </a:cxn>
                <a:cxn ang="0">
                  <a:pos x="138" y="196"/>
                </a:cxn>
                <a:cxn ang="0">
                  <a:pos x="70" y="208"/>
                </a:cxn>
                <a:cxn ang="0">
                  <a:pos x="0" y="86"/>
                </a:cxn>
                <a:cxn ang="0">
                  <a:pos x="24" y="86"/>
                </a:cxn>
                <a:cxn ang="0">
                  <a:pos x="124" y="76"/>
                </a:cxn>
                <a:cxn ang="0">
                  <a:pos x="522" y="18"/>
                </a:cxn>
                <a:cxn ang="0">
                  <a:pos x="564" y="10"/>
                </a:cxn>
                <a:cxn ang="0">
                  <a:pos x="586" y="0"/>
                </a:cxn>
              </a:cxnLst>
              <a:rect l="0" t="0" r="r" b="b"/>
              <a:pathLst>
                <a:path w="668" h="734">
                  <a:moveTo>
                    <a:pt x="668" y="68"/>
                  </a:moveTo>
                  <a:lnTo>
                    <a:pt x="668" y="68"/>
                  </a:lnTo>
                  <a:lnTo>
                    <a:pt x="662" y="78"/>
                  </a:lnTo>
                  <a:lnTo>
                    <a:pt x="658" y="86"/>
                  </a:lnTo>
                  <a:lnTo>
                    <a:pt x="650" y="112"/>
                  </a:lnTo>
                  <a:lnTo>
                    <a:pt x="650" y="112"/>
                  </a:lnTo>
                  <a:lnTo>
                    <a:pt x="638" y="154"/>
                  </a:lnTo>
                  <a:lnTo>
                    <a:pt x="622" y="196"/>
                  </a:lnTo>
                  <a:lnTo>
                    <a:pt x="604" y="234"/>
                  </a:lnTo>
                  <a:lnTo>
                    <a:pt x="584" y="270"/>
                  </a:lnTo>
                  <a:lnTo>
                    <a:pt x="562" y="304"/>
                  </a:lnTo>
                  <a:lnTo>
                    <a:pt x="536" y="334"/>
                  </a:lnTo>
                  <a:lnTo>
                    <a:pt x="508" y="364"/>
                  </a:lnTo>
                  <a:lnTo>
                    <a:pt x="476" y="394"/>
                  </a:lnTo>
                  <a:lnTo>
                    <a:pt x="476" y="394"/>
                  </a:lnTo>
                  <a:lnTo>
                    <a:pt x="452" y="372"/>
                  </a:lnTo>
                  <a:lnTo>
                    <a:pt x="428" y="354"/>
                  </a:lnTo>
                  <a:lnTo>
                    <a:pt x="404" y="338"/>
                  </a:lnTo>
                  <a:lnTo>
                    <a:pt x="378" y="324"/>
                  </a:lnTo>
                  <a:lnTo>
                    <a:pt x="378" y="324"/>
                  </a:lnTo>
                  <a:lnTo>
                    <a:pt x="382" y="380"/>
                  </a:lnTo>
                  <a:lnTo>
                    <a:pt x="382" y="404"/>
                  </a:lnTo>
                  <a:lnTo>
                    <a:pt x="380" y="428"/>
                  </a:lnTo>
                  <a:lnTo>
                    <a:pt x="376" y="452"/>
                  </a:lnTo>
                  <a:lnTo>
                    <a:pt x="374" y="472"/>
                  </a:lnTo>
                  <a:lnTo>
                    <a:pt x="368" y="494"/>
                  </a:lnTo>
                  <a:lnTo>
                    <a:pt x="362" y="514"/>
                  </a:lnTo>
                  <a:lnTo>
                    <a:pt x="362" y="514"/>
                  </a:lnTo>
                  <a:lnTo>
                    <a:pt x="354" y="534"/>
                  </a:lnTo>
                  <a:lnTo>
                    <a:pt x="344" y="552"/>
                  </a:lnTo>
                  <a:lnTo>
                    <a:pt x="334" y="572"/>
                  </a:lnTo>
                  <a:lnTo>
                    <a:pt x="322" y="590"/>
                  </a:lnTo>
                  <a:lnTo>
                    <a:pt x="308" y="608"/>
                  </a:lnTo>
                  <a:lnTo>
                    <a:pt x="294" y="626"/>
                  </a:lnTo>
                  <a:lnTo>
                    <a:pt x="278" y="644"/>
                  </a:lnTo>
                  <a:lnTo>
                    <a:pt x="262" y="660"/>
                  </a:lnTo>
                  <a:lnTo>
                    <a:pt x="262" y="660"/>
                  </a:lnTo>
                  <a:lnTo>
                    <a:pt x="240" y="678"/>
                  </a:lnTo>
                  <a:lnTo>
                    <a:pt x="220" y="696"/>
                  </a:lnTo>
                  <a:lnTo>
                    <a:pt x="162" y="734"/>
                  </a:lnTo>
                  <a:lnTo>
                    <a:pt x="162" y="734"/>
                  </a:lnTo>
                  <a:lnTo>
                    <a:pt x="138" y="698"/>
                  </a:lnTo>
                  <a:lnTo>
                    <a:pt x="114" y="672"/>
                  </a:lnTo>
                  <a:lnTo>
                    <a:pt x="90" y="650"/>
                  </a:lnTo>
                  <a:lnTo>
                    <a:pt x="58" y="624"/>
                  </a:lnTo>
                  <a:lnTo>
                    <a:pt x="58" y="624"/>
                  </a:lnTo>
                  <a:lnTo>
                    <a:pt x="86" y="608"/>
                  </a:lnTo>
                  <a:lnTo>
                    <a:pt x="112" y="594"/>
                  </a:lnTo>
                  <a:lnTo>
                    <a:pt x="136" y="578"/>
                  </a:lnTo>
                  <a:lnTo>
                    <a:pt x="156" y="562"/>
                  </a:lnTo>
                  <a:lnTo>
                    <a:pt x="174" y="546"/>
                  </a:lnTo>
                  <a:lnTo>
                    <a:pt x="190" y="530"/>
                  </a:lnTo>
                  <a:lnTo>
                    <a:pt x="204" y="512"/>
                  </a:lnTo>
                  <a:lnTo>
                    <a:pt x="216" y="492"/>
                  </a:lnTo>
                  <a:lnTo>
                    <a:pt x="216" y="492"/>
                  </a:lnTo>
                  <a:lnTo>
                    <a:pt x="226" y="472"/>
                  </a:lnTo>
                  <a:lnTo>
                    <a:pt x="234" y="452"/>
                  </a:lnTo>
                  <a:lnTo>
                    <a:pt x="240" y="430"/>
                  </a:lnTo>
                  <a:lnTo>
                    <a:pt x="244" y="406"/>
                  </a:lnTo>
                  <a:lnTo>
                    <a:pt x="244" y="380"/>
                  </a:lnTo>
                  <a:lnTo>
                    <a:pt x="244" y="352"/>
                  </a:lnTo>
                  <a:lnTo>
                    <a:pt x="242" y="320"/>
                  </a:lnTo>
                  <a:lnTo>
                    <a:pt x="236" y="284"/>
                  </a:lnTo>
                  <a:lnTo>
                    <a:pt x="236" y="284"/>
                  </a:lnTo>
                  <a:lnTo>
                    <a:pt x="232" y="254"/>
                  </a:lnTo>
                  <a:lnTo>
                    <a:pt x="224" y="232"/>
                  </a:lnTo>
                  <a:lnTo>
                    <a:pt x="368" y="210"/>
                  </a:lnTo>
                  <a:lnTo>
                    <a:pt x="368" y="210"/>
                  </a:lnTo>
                  <a:lnTo>
                    <a:pt x="368" y="234"/>
                  </a:lnTo>
                  <a:lnTo>
                    <a:pt x="374" y="276"/>
                  </a:lnTo>
                  <a:lnTo>
                    <a:pt x="374" y="276"/>
                  </a:lnTo>
                  <a:lnTo>
                    <a:pt x="376" y="304"/>
                  </a:lnTo>
                  <a:lnTo>
                    <a:pt x="376" y="304"/>
                  </a:lnTo>
                  <a:lnTo>
                    <a:pt x="392" y="292"/>
                  </a:lnTo>
                  <a:lnTo>
                    <a:pt x="392" y="292"/>
                  </a:lnTo>
                  <a:lnTo>
                    <a:pt x="412" y="278"/>
                  </a:lnTo>
                  <a:lnTo>
                    <a:pt x="428" y="262"/>
                  </a:lnTo>
                  <a:lnTo>
                    <a:pt x="444" y="244"/>
                  </a:lnTo>
                  <a:lnTo>
                    <a:pt x="458" y="226"/>
                  </a:lnTo>
                  <a:lnTo>
                    <a:pt x="472" y="208"/>
                  </a:lnTo>
                  <a:lnTo>
                    <a:pt x="484" y="186"/>
                  </a:lnTo>
                  <a:lnTo>
                    <a:pt x="494" y="166"/>
                  </a:lnTo>
                  <a:lnTo>
                    <a:pt x="502" y="144"/>
                  </a:lnTo>
                  <a:lnTo>
                    <a:pt x="138" y="196"/>
                  </a:lnTo>
                  <a:lnTo>
                    <a:pt x="138" y="196"/>
                  </a:lnTo>
                  <a:lnTo>
                    <a:pt x="70" y="208"/>
                  </a:lnTo>
                  <a:lnTo>
                    <a:pt x="18" y="2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4" y="86"/>
                  </a:lnTo>
                  <a:lnTo>
                    <a:pt x="52" y="84"/>
                  </a:lnTo>
                  <a:lnTo>
                    <a:pt x="124" y="76"/>
                  </a:lnTo>
                  <a:lnTo>
                    <a:pt x="522" y="18"/>
                  </a:lnTo>
                  <a:lnTo>
                    <a:pt x="522" y="18"/>
                  </a:lnTo>
                  <a:lnTo>
                    <a:pt x="548" y="14"/>
                  </a:lnTo>
                  <a:lnTo>
                    <a:pt x="564" y="10"/>
                  </a:lnTo>
                  <a:lnTo>
                    <a:pt x="574" y="6"/>
                  </a:lnTo>
                  <a:lnTo>
                    <a:pt x="586" y="0"/>
                  </a:lnTo>
                  <a:lnTo>
                    <a:pt x="668" y="68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9" name="Freeform 705"/>
            <p:cNvSpPr>
              <a:spLocks/>
            </p:cNvSpPr>
            <p:nvPr/>
          </p:nvSpPr>
          <p:spPr bwMode="auto">
            <a:xfrm>
              <a:off x="5776913" y="2432050"/>
              <a:ext cx="1104900" cy="387350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0" y="98"/>
                </a:cxn>
                <a:cxn ang="0">
                  <a:pos x="28" y="98"/>
                </a:cxn>
                <a:cxn ang="0">
                  <a:pos x="62" y="94"/>
                </a:cxn>
                <a:cxn ang="0">
                  <a:pos x="156" y="82"/>
                </a:cxn>
                <a:cxn ang="0">
                  <a:pos x="520" y="30"/>
                </a:cxn>
                <a:cxn ang="0">
                  <a:pos x="520" y="30"/>
                </a:cxn>
                <a:cxn ang="0">
                  <a:pos x="608" y="16"/>
                </a:cxn>
                <a:cxn ang="0">
                  <a:pos x="674" y="0"/>
                </a:cxn>
                <a:cxn ang="0">
                  <a:pos x="696" y="146"/>
                </a:cxn>
                <a:cxn ang="0">
                  <a:pos x="696" y="146"/>
                </a:cxn>
                <a:cxn ang="0">
                  <a:pos x="668" y="148"/>
                </a:cxn>
                <a:cxn ang="0">
                  <a:pos x="636" y="152"/>
                </a:cxn>
                <a:cxn ang="0">
                  <a:pos x="540" y="164"/>
                </a:cxn>
                <a:cxn ang="0">
                  <a:pos x="178" y="218"/>
                </a:cxn>
                <a:cxn ang="0">
                  <a:pos x="178" y="218"/>
                </a:cxn>
                <a:cxn ang="0">
                  <a:pos x="84" y="232"/>
                </a:cxn>
                <a:cxn ang="0">
                  <a:pos x="22" y="244"/>
                </a:cxn>
                <a:cxn ang="0">
                  <a:pos x="0" y="98"/>
                </a:cxn>
              </a:cxnLst>
              <a:rect l="0" t="0" r="r" b="b"/>
              <a:pathLst>
                <a:path w="696" h="244">
                  <a:moveTo>
                    <a:pt x="0" y="98"/>
                  </a:moveTo>
                  <a:lnTo>
                    <a:pt x="0" y="98"/>
                  </a:lnTo>
                  <a:lnTo>
                    <a:pt x="28" y="98"/>
                  </a:lnTo>
                  <a:lnTo>
                    <a:pt x="62" y="94"/>
                  </a:lnTo>
                  <a:lnTo>
                    <a:pt x="156" y="82"/>
                  </a:lnTo>
                  <a:lnTo>
                    <a:pt x="520" y="30"/>
                  </a:lnTo>
                  <a:lnTo>
                    <a:pt x="520" y="30"/>
                  </a:lnTo>
                  <a:lnTo>
                    <a:pt x="608" y="16"/>
                  </a:lnTo>
                  <a:lnTo>
                    <a:pt x="674" y="0"/>
                  </a:lnTo>
                  <a:lnTo>
                    <a:pt x="696" y="146"/>
                  </a:lnTo>
                  <a:lnTo>
                    <a:pt x="696" y="146"/>
                  </a:lnTo>
                  <a:lnTo>
                    <a:pt x="668" y="148"/>
                  </a:lnTo>
                  <a:lnTo>
                    <a:pt x="636" y="152"/>
                  </a:lnTo>
                  <a:lnTo>
                    <a:pt x="540" y="164"/>
                  </a:lnTo>
                  <a:lnTo>
                    <a:pt x="178" y="218"/>
                  </a:lnTo>
                  <a:lnTo>
                    <a:pt x="178" y="218"/>
                  </a:lnTo>
                  <a:lnTo>
                    <a:pt x="84" y="232"/>
                  </a:lnTo>
                  <a:lnTo>
                    <a:pt x="22" y="244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6A39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3130995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214</Words>
  <Application>Microsoft Office PowerPoint</Application>
  <PresentationFormat>ユーザー設定</PresentationFormat>
  <Paragraphs>51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ガイド入りテンプレートサンプル20130531三木さん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2014-06-25T10:33:42Z</dcterms:created>
  <dcterms:modified xsi:type="dcterms:W3CDTF">2014-06-25T10:33:48Z</dcterms:modified>
</cp:coreProperties>
</file>