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4" r:id="rId2"/>
    <p:sldId id="263" r:id="rId3"/>
  </p:sldIdLst>
  <p:sldSz cx="7775575" cy="10907713"/>
  <p:notesSz cx="8483600" cy="1234440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6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197"/>
    <a:srgbClr val="FCE4F7"/>
    <a:srgbClr val="F9A5F9"/>
    <a:srgbClr val="FBD7F3"/>
    <a:srgbClr val="FFFFFF"/>
    <a:srgbClr val="000099"/>
    <a:srgbClr val="F0F4FA"/>
    <a:srgbClr val="E8EEF8"/>
    <a:srgbClr val="203864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8" autoAdjust="0"/>
    <p:restoredTop sz="94660"/>
  </p:normalViewPr>
  <p:slideViewPr>
    <p:cSldViewPr snapToGrid="0">
      <p:cViewPr varScale="1">
        <p:scale>
          <a:sx n="25" d="100"/>
          <a:sy n="25" d="100"/>
        </p:scale>
        <p:origin x="1056" y="44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676226" cy="619364"/>
          </a:xfrm>
          <a:prstGeom prst="rect">
            <a:avLst/>
          </a:prstGeom>
        </p:spPr>
        <p:txBody>
          <a:bodyPr vert="horz" lIns="113849" tIns="56926" rIns="113849" bIns="56926" rtlCol="0"/>
          <a:lstStyle>
            <a:lvl1pPr algn="l">
              <a:defRPr sz="15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805414" y="2"/>
            <a:ext cx="3676226" cy="619364"/>
          </a:xfrm>
          <a:prstGeom prst="rect">
            <a:avLst/>
          </a:prstGeom>
        </p:spPr>
        <p:txBody>
          <a:bodyPr vert="horz" lIns="113849" tIns="56926" rIns="113849" bIns="56926" rtlCol="0"/>
          <a:lstStyle>
            <a:lvl1pPr algn="r">
              <a:defRPr sz="15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2017/2/24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55900" y="1541463"/>
            <a:ext cx="2971800" cy="4168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3849" tIns="56926" rIns="113849" bIns="5692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48360" y="5940743"/>
            <a:ext cx="6786880" cy="4860607"/>
          </a:xfrm>
          <a:prstGeom prst="rect">
            <a:avLst/>
          </a:prstGeom>
        </p:spPr>
        <p:txBody>
          <a:bodyPr vert="horz" lIns="113849" tIns="56926" rIns="113849" bIns="5692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11725041"/>
            <a:ext cx="3676226" cy="619363"/>
          </a:xfrm>
          <a:prstGeom prst="rect">
            <a:avLst/>
          </a:prstGeom>
        </p:spPr>
        <p:txBody>
          <a:bodyPr vert="horz" lIns="113849" tIns="56926" rIns="113849" bIns="56926" rtlCol="0" anchor="b"/>
          <a:lstStyle>
            <a:lvl1pPr algn="l">
              <a:defRPr sz="15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805414" y="11725041"/>
            <a:ext cx="3676226" cy="619363"/>
          </a:xfrm>
          <a:prstGeom prst="rect">
            <a:avLst/>
          </a:prstGeom>
        </p:spPr>
        <p:txBody>
          <a:bodyPr vert="horz" lIns="113849" tIns="56926" rIns="113849" bIns="56926" rtlCol="0" anchor="b"/>
          <a:lstStyle>
            <a:lvl1pPr algn="r">
              <a:defRPr sz="15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 2"/>
          <p:cNvSpPr>
            <a:spLocks noGrp="1"/>
          </p:cNvSpPr>
          <p:nvPr>
            <p:ph type="pic" sz="quarter" idx="10" hasCustomPrompt="1"/>
          </p:nvPr>
        </p:nvSpPr>
        <p:spPr>
          <a:xfrm>
            <a:off x="1733550" y="1162050"/>
            <a:ext cx="4305300" cy="28765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/>
              <a:t>写真を入れてください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w_140620_08_nolink.ti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3" y="5556"/>
            <a:ext cx="7760208" cy="1089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10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11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993775" y="4355016"/>
            <a:ext cx="29495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4600" b="0" i="0" u="none" strike="noStrike" cap="none" normalizeH="0" baseline="0" dirty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秋の肌ケア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889000" y="7718868"/>
            <a:ext cx="2051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800" i="0" u="none" strike="noStrike" cap="none" normalizeH="0" baseline="0" dirty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税</a:t>
            </a:r>
            <a:r>
              <a:rPr lang="ja-JP" altLang="ja-JP" sz="800" dirty="0">
                <a:solidFill>
                  <a:srgbClr val="F8B547"/>
                </a:solidFill>
                <a:latin typeface="メイリオ"/>
                <a:ea typeface="メイリオ"/>
                <a:cs typeface="メイリオ"/>
              </a:rPr>
              <a:t>別</a:t>
            </a:r>
            <a:endParaRPr lang="ja-JP" altLang="ja-JP" sz="80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160459" y="7556156"/>
            <a:ext cx="8860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i="0" u="none" strike="noStrike" cap="none" normalizeH="0" baseline="0" dirty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\4,000</a:t>
            </a:r>
            <a:endParaRPr kumimoji="1" lang="ja-JP" altLang="ja-JP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101850" y="7626793"/>
            <a:ext cx="1923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i="0" u="none" strike="noStrike" cap="none" normalizeH="0" baseline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ja-JP" sz="1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047750" y="6963218"/>
            <a:ext cx="107721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痩身メニュー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228725" y="7268018"/>
            <a:ext cx="71814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効果実感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3048000" y="6963218"/>
            <a:ext cx="179536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フェイシャルメニュー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3228975" y="7268018"/>
            <a:ext cx="14362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紫外線対策も完璧</a:t>
            </a:r>
            <a:endParaRPr kumimoji="1" lang="ja-JP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3251200" y="7722043"/>
            <a:ext cx="2051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ja-JP" sz="800" dirty="0">
                <a:solidFill>
                  <a:srgbClr val="F8B547"/>
                </a:solidFill>
                <a:latin typeface="メイリオ"/>
                <a:ea typeface="メイリオ"/>
                <a:cs typeface="メイリオ"/>
              </a:rPr>
              <a:t>税別</a:t>
            </a:r>
            <a:endParaRPr kumimoji="1" lang="ja-JP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3522659" y="7559331"/>
            <a:ext cx="8860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i="0" u="none" strike="noStrike" cap="none" normalizeH="0" baseline="0" dirty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\4,000</a:t>
            </a:r>
            <a:endParaRPr kumimoji="1" lang="ja-JP" altLang="ja-JP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4467225" y="7629968"/>
            <a:ext cx="1923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i="0" u="none" strike="noStrike" cap="none" normalizeH="0" baseline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ja-JP" sz="1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5594350" y="6975918"/>
            <a:ext cx="14362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リンパマッサージ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5594350" y="7280718"/>
            <a:ext cx="14362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お疲れ肌から解放</a:t>
            </a:r>
            <a:endParaRPr kumimoji="1" lang="ja-JP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5613400" y="7722043"/>
            <a:ext cx="2051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ja-JP" sz="800" dirty="0">
                <a:solidFill>
                  <a:srgbClr val="F8B547"/>
                </a:solidFill>
                <a:latin typeface="メイリオ"/>
                <a:ea typeface="メイリオ"/>
                <a:cs typeface="メイリオ"/>
              </a:rPr>
              <a:t>税別</a:t>
            </a:r>
            <a:endParaRPr kumimoji="1" lang="ja-JP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5888034" y="7556156"/>
            <a:ext cx="8860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i="0" u="none" strike="noStrike" cap="none" normalizeH="0" baseline="0" dirty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\4,000</a:t>
            </a:r>
            <a:endParaRPr kumimoji="1" lang="ja-JP" altLang="ja-JP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6829425" y="7626793"/>
            <a:ext cx="1923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i="0" u="none" strike="noStrike" cap="none" normalizeH="0" baseline="0">
                <a:ln>
                  <a:noFill/>
                </a:ln>
                <a:solidFill>
                  <a:srgbClr val="F8B547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ja-JP" sz="18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2905125" y="5502709"/>
            <a:ext cx="18466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夏のダメージを集中ケア！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1492250" y="5731309"/>
            <a:ext cx="461664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フェイシャル＆気になる部分のエステメニューを特別プライス</a:t>
            </a:r>
            <a:r>
              <a:rPr kumimoji="1" lang="ja-JP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で！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2228850" y="5959909"/>
            <a:ext cx="307776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紫外線や冷房などでダメージを受けたお肌に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2428875" y="6188509"/>
            <a:ext cx="276998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ビタミンをたっぷり補給して潤い美肌！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4425379" y="8941234"/>
            <a:ext cx="234679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+mj-ea"/>
                <a:ea typeface="+mj-ea"/>
                <a:cs typeface="ＭＳ Ｐゴシック" pitchFamily="50" charset="-128"/>
              </a:rPr>
              <a:t>フェイスマッサー</a:t>
            </a:r>
            <a:r>
              <a:rPr lang="ja-JP" altLang="en-US" sz="1500" dirty="0">
                <a:solidFill>
                  <a:srgbClr val="4E311C"/>
                </a:solidFill>
                <a:latin typeface="+mj-ea"/>
                <a:ea typeface="+mj-ea"/>
                <a:cs typeface="ＭＳ Ｐゴシック" pitchFamily="50" charset="-128"/>
              </a:rPr>
              <a:t>ジ（１回限り）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ＭＳ Ｐゴシック" pitchFamily="50" charset="-128"/>
            </a:endParaRPr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3924300" y="9303184"/>
            <a:ext cx="312370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700" b="1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無料体験クーポン券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1174750" y="8852334"/>
            <a:ext cx="107721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エステサロン</a:t>
            </a:r>
            <a:endParaRPr kumimoji="1" lang="ja-JP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749300" y="9138084"/>
            <a:ext cx="1944058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4300" b="1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ASKU</a:t>
            </a:r>
            <a:r>
              <a:rPr kumimoji="1" lang="en-US" altLang="ja-JP" sz="4300" b="1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L</a:t>
            </a:r>
            <a:endParaRPr kumimoji="1" lang="ja-JP" alt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371475" y="9814359"/>
            <a:ext cx="64280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500" i="0" u="none" strike="noStrike" cap="none" normalizeH="0" baseline="0" dirty="0">
                <a:ln>
                  <a:noFill/>
                </a:ln>
                <a:solidFill>
                  <a:srgbClr val="802715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Phone.</a:t>
            </a:r>
            <a:endParaRPr kumimoji="1" lang="ja-JP" altLang="ja-JP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965200" y="9690534"/>
            <a:ext cx="21704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200" b="1" i="0" u="none" strike="noStrike" cap="none" normalizeH="0" baseline="0" dirty="0">
                <a:ln>
                  <a:noFill/>
                </a:ln>
                <a:solidFill>
                  <a:srgbClr val="802715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03-1234-1111</a:t>
            </a:r>
            <a:endParaRPr kumimoji="1" lang="ja-JP" altLang="ja-JP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67" name="Rectangle 43"/>
          <p:cNvSpPr>
            <a:spLocks noChangeArrowheads="1"/>
          </p:cNvSpPr>
          <p:nvPr/>
        </p:nvSpPr>
        <p:spPr bwMode="auto">
          <a:xfrm>
            <a:off x="939800" y="10246159"/>
            <a:ext cx="166712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〒135-0061 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東京都</a:t>
            </a:r>
            <a:r>
              <a:rPr lang="ja-JP" altLang="en-US" sz="1000" dirty="0">
                <a:solidFill>
                  <a:srgbClr val="4E311C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豊洲</a:t>
            </a:r>
            <a:r>
              <a:rPr lang="en-US" altLang="ja-JP" sz="1000" dirty="0">
                <a:solidFill>
                  <a:srgbClr val="4E311C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3-2-3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70" name="Rectangle 46"/>
          <p:cNvSpPr>
            <a:spLocks noChangeArrowheads="1"/>
          </p:cNvSpPr>
          <p:nvPr/>
        </p:nvSpPr>
        <p:spPr bwMode="auto">
          <a:xfrm>
            <a:off x="4537075" y="9865159"/>
            <a:ext cx="17953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※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有効期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限</a:t>
            </a:r>
            <a:r>
              <a:rPr kumimoji="1" lang="en-US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2014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年</a:t>
            </a:r>
            <a:r>
              <a:rPr kumimoji="1" lang="en-US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10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月末日まで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4806950" y="10042959"/>
            <a:ext cx="141064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※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他券サービス併用不可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1078" name="Rectangle 54"/>
          <p:cNvSpPr>
            <a:spLocks noChangeArrowheads="1"/>
          </p:cNvSpPr>
          <p:nvPr/>
        </p:nvSpPr>
        <p:spPr bwMode="auto">
          <a:xfrm>
            <a:off x="4375150" y="10220759"/>
            <a:ext cx="243656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※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お電話でご予約の上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、</a:t>
            </a:r>
            <a:r>
              <a:rPr lang="ja-JP" altLang="ja-JP" sz="1000" dirty="0">
                <a:solidFill>
                  <a:srgbClr val="4E311C"/>
                </a:solidFill>
                <a:latin typeface="ＭＳ 明朝"/>
                <a:ea typeface="ＭＳ 明朝"/>
                <a:cs typeface="ＭＳ 明朝"/>
              </a:rPr>
              <a:t>お越しください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ＭＳ 明朝"/>
                <a:ea typeface="ＭＳ 明朝"/>
                <a:cs typeface="ＭＳ 明朝"/>
              </a:rPr>
              <a:t>。</a:t>
            </a:r>
            <a:endParaRPr kumimoji="1" lang="ja-JP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grpSp>
        <p:nvGrpSpPr>
          <p:cNvPr id="46" name="グループ化 45"/>
          <p:cNvGrpSpPr/>
          <p:nvPr/>
        </p:nvGrpSpPr>
        <p:grpSpPr>
          <a:xfrm>
            <a:off x="4168775" y="4385109"/>
            <a:ext cx="2638425" cy="889000"/>
            <a:chOff x="4168775" y="4385109"/>
            <a:chExt cx="2638425" cy="889000"/>
          </a:xfrm>
        </p:grpSpPr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5337175" y="4708959"/>
              <a:ext cx="301625" cy="565150"/>
            </a:xfrm>
            <a:custGeom>
              <a:avLst/>
              <a:gdLst/>
              <a:ahLst/>
              <a:cxnLst>
                <a:cxn ang="0">
                  <a:pos x="4" y="338"/>
                </a:cxn>
                <a:cxn ang="0">
                  <a:pos x="22" y="270"/>
                </a:cxn>
                <a:cxn ang="0">
                  <a:pos x="66" y="48"/>
                </a:cxn>
                <a:cxn ang="0">
                  <a:pos x="72" y="18"/>
                </a:cxn>
                <a:cxn ang="0">
                  <a:pos x="72" y="14"/>
                </a:cxn>
                <a:cxn ang="0">
                  <a:pos x="68" y="10"/>
                </a:cxn>
                <a:cxn ang="0">
                  <a:pos x="64" y="10"/>
                </a:cxn>
                <a:cxn ang="0">
                  <a:pos x="52" y="16"/>
                </a:cxn>
                <a:cxn ang="0">
                  <a:pos x="40" y="38"/>
                </a:cxn>
                <a:cxn ang="0">
                  <a:pos x="34" y="38"/>
                </a:cxn>
                <a:cxn ang="0">
                  <a:pos x="54" y="8"/>
                </a:cxn>
                <a:cxn ang="0">
                  <a:pos x="70" y="0"/>
                </a:cxn>
                <a:cxn ang="0">
                  <a:pos x="76" y="0"/>
                </a:cxn>
                <a:cxn ang="0">
                  <a:pos x="92" y="6"/>
                </a:cxn>
                <a:cxn ang="0">
                  <a:pos x="96" y="14"/>
                </a:cxn>
                <a:cxn ang="0">
                  <a:pos x="90" y="56"/>
                </a:cxn>
                <a:cxn ang="0">
                  <a:pos x="100" y="38"/>
                </a:cxn>
                <a:cxn ang="0">
                  <a:pos x="122" y="12"/>
                </a:cxn>
                <a:cxn ang="0">
                  <a:pos x="140" y="0"/>
                </a:cxn>
                <a:cxn ang="0">
                  <a:pos x="152" y="0"/>
                </a:cxn>
                <a:cxn ang="0">
                  <a:pos x="168" y="2"/>
                </a:cxn>
                <a:cxn ang="0">
                  <a:pos x="180" y="12"/>
                </a:cxn>
                <a:cxn ang="0">
                  <a:pos x="186" y="28"/>
                </a:cxn>
                <a:cxn ang="0">
                  <a:pos x="190" y="48"/>
                </a:cxn>
                <a:cxn ang="0">
                  <a:pos x="188" y="60"/>
                </a:cxn>
                <a:cxn ang="0">
                  <a:pos x="182" y="84"/>
                </a:cxn>
                <a:cxn ang="0">
                  <a:pos x="172" y="108"/>
                </a:cxn>
                <a:cxn ang="0">
                  <a:pos x="156" y="128"/>
                </a:cxn>
                <a:cxn ang="0">
                  <a:pos x="148" y="136"/>
                </a:cxn>
                <a:cxn ang="0">
                  <a:pos x="116" y="152"/>
                </a:cxn>
                <a:cxn ang="0">
                  <a:pos x="70" y="166"/>
                </a:cxn>
                <a:cxn ang="0">
                  <a:pos x="56" y="228"/>
                </a:cxn>
                <a:cxn ang="0">
                  <a:pos x="0" y="356"/>
                </a:cxn>
                <a:cxn ang="0">
                  <a:pos x="142" y="8"/>
                </a:cxn>
                <a:cxn ang="0">
                  <a:pos x="124" y="16"/>
                </a:cxn>
                <a:cxn ang="0">
                  <a:pos x="106" y="38"/>
                </a:cxn>
                <a:cxn ang="0">
                  <a:pos x="100" y="52"/>
                </a:cxn>
                <a:cxn ang="0">
                  <a:pos x="84" y="98"/>
                </a:cxn>
                <a:cxn ang="0">
                  <a:pos x="70" y="160"/>
                </a:cxn>
                <a:cxn ang="0">
                  <a:pos x="88" y="156"/>
                </a:cxn>
                <a:cxn ang="0">
                  <a:pos x="112" y="146"/>
                </a:cxn>
                <a:cxn ang="0">
                  <a:pos x="122" y="138"/>
                </a:cxn>
                <a:cxn ang="0">
                  <a:pos x="138" y="120"/>
                </a:cxn>
                <a:cxn ang="0">
                  <a:pos x="152" y="96"/>
                </a:cxn>
                <a:cxn ang="0">
                  <a:pos x="160" y="68"/>
                </a:cxn>
                <a:cxn ang="0">
                  <a:pos x="162" y="40"/>
                </a:cxn>
                <a:cxn ang="0">
                  <a:pos x="160" y="26"/>
                </a:cxn>
                <a:cxn ang="0">
                  <a:pos x="150" y="10"/>
                </a:cxn>
                <a:cxn ang="0">
                  <a:pos x="142" y="8"/>
                </a:cxn>
              </a:cxnLst>
              <a:rect l="0" t="0" r="r" b="b"/>
              <a:pathLst>
                <a:path w="190" h="356">
                  <a:moveTo>
                    <a:pt x="0" y="356"/>
                  </a:moveTo>
                  <a:lnTo>
                    <a:pt x="4" y="338"/>
                  </a:lnTo>
                  <a:lnTo>
                    <a:pt x="4" y="338"/>
                  </a:lnTo>
                  <a:lnTo>
                    <a:pt x="22" y="270"/>
                  </a:lnTo>
                  <a:lnTo>
                    <a:pt x="34" y="212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0" y="12"/>
                  </a:lnTo>
                  <a:lnTo>
                    <a:pt x="68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8" y="10"/>
                  </a:lnTo>
                  <a:lnTo>
                    <a:pt x="52" y="16"/>
                  </a:lnTo>
                  <a:lnTo>
                    <a:pt x="46" y="26"/>
                  </a:lnTo>
                  <a:lnTo>
                    <a:pt x="40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44" y="22"/>
                  </a:lnTo>
                  <a:lnTo>
                    <a:pt x="54" y="8"/>
                  </a:lnTo>
                  <a:lnTo>
                    <a:pt x="64" y="2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4" y="0"/>
                  </a:lnTo>
                  <a:lnTo>
                    <a:pt x="92" y="6"/>
                  </a:lnTo>
                  <a:lnTo>
                    <a:pt x="94" y="8"/>
                  </a:lnTo>
                  <a:lnTo>
                    <a:pt x="96" y="14"/>
                  </a:lnTo>
                  <a:lnTo>
                    <a:pt x="96" y="26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100" y="38"/>
                  </a:lnTo>
                  <a:lnTo>
                    <a:pt x="114" y="20"/>
                  </a:lnTo>
                  <a:lnTo>
                    <a:pt x="122" y="12"/>
                  </a:lnTo>
                  <a:lnTo>
                    <a:pt x="130" y="4"/>
                  </a:lnTo>
                  <a:lnTo>
                    <a:pt x="14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8" y="2"/>
                  </a:lnTo>
                  <a:lnTo>
                    <a:pt x="174" y="6"/>
                  </a:lnTo>
                  <a:lnTo>
                    <a:pt x="180" y="12"/>
                  </a:lnTo>
                  <a:lnTo>
                    <a:pt x="184" y="20"/>
                  </a:lnTo>
                  <a:lnTo>
                    <a:pt x="186" y="28"/>
                  </a:lnTo>
                  <a:lnTo>
                    <a:pt x="188" y="38"/>
                  </a:lnTo>
                  <a:lnTo>
                    <a:pt x="190" y="48"/>
                  </a:lnTo>
                  <a:lnTo>
                    <a:pt x="190" y="48"/>
                  </a:lnTo>
                  <a:lnTo>
                    <a:pt x="188" y="60"/>
                  </a:lnTo>
                  <a:lnTo>
                    <a:pt x="186" y="72"/>
                  </a:lnTo>
                  <a:lnTo>
                    <a:pt x="182" y="84"/>
                  </a:lnTo>
                  <a:lnTo>
                    <a:pt x="178" y="96"/>
                  </a:lnTo>
                  <a:lnTo>
                    <a:pt x="172" y="108"/>
                  </a:lnTo>
                  <a:lnTo>
                    <a:pt x="164" y="118"/>
                  </a:lnTo>
                  <a:lnTo>
                    <a:pt x="156" y="128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34" y="144"/>
                  </a:lnTo>
                  <a:lnTo>
                    <a:pt x="116" y="152"/>
                  </a:lnTo>
                  <a:lnTo>
                    <a:pt x="96" y="160"/>
                  </a:lnTo>
                  <a:lnTo>
                    <a:pt x="70" y="166"/>
                  </a:lnTo>
                  <a:lnTo>
                    <a:pt x="70" y="166"/>
                  </a:lnTo>
                  <a:lnTo>
                    <a:pt x="56" y="228"/>
                  </a:lnTo>
                  <a:lnTo>
                    <a:pt x="28" y="346"/>
                  </a:lnTo>
                  <a:lnTo>
                    <a:pt x="0" y="356"/>
                  </a:lnTo>
                  <a:close/>
                  <a:moveTo>
                    <a:pt x="142" y="8"/>
                  </a:moveTo>
                  <a:lnTo>
                    <a:pt x="142" y="8"/>
                  </a:lnTo>
                  <a:lnTo>
                    <a:pt x="134" y="10"/>
                  </a:lnTo>
                  <a:lnTo>
                    <a:pt x="124" y="16"/>
                  </a:lnTo>
                  <a:lnTo>
                    <a:pt x="116" y="24"/>
                  </a:lnTo>
                  <a:lnTo>
                    <a:pt x="106" y="38"/>
                  </a:lnTo>
                  <a:lnTo>
                    <a:pt x="106" y="38"/>
                  </a:lnTo>
                  <a:lnTo>
                    <a:pt x="100" y="52"/>
                  </a:lnTo>
                  <a:lnTo>
                    <a:pt x="92" y="68"/>
                  </a:lnTo>
                  <a:lnTo>
                    <a:pt x="84" y="98"/>
                  </a:lnTo>
                  <a:lnTo>
                    <a:pt x="76" y="130"/>
                  </a:lnTo>
                  <a:lnTo>
                    <a:pt x="70" y="160"/>
                  </a:lnTo>
                  <a:lnTo>
                    <a:pt x="70" y="160"/>
                  </a:lnTo>
                  <a:lnTo>
                    <a:pt x="88" y="156"/>
                  </a:lnTo>
                  <a:lnTo>
                    <a:pt x="100" y="152"/>
                  </a:lnTo>
                  <a:lnTo>
                    <a:pt x="112" y="146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32" y="130"/>
                  </a:lnTo>
                  <a:lnTo>
                    <a:pt x="138" y="120"/>
                  </a:lnTo>
                  <a:lnTo>
                    <a:pt x="146" y="108"/>
                  </a:lnTo>
                  <a:lnTo>
                    <a:pt x="152" y="96"/>
                  </a:lnTo>
                  <a:lnTo>
                    <a:pt x="156" y="82"/>
                  </a:lnTo>
                  <a:lnTo>
                    <a:pt x="160" y="68"/>
                  </a:lnTo>
                  <a:lnTo>
                    <a:pt x="162" y="54"/>
                  </a:lnTo>
                  <a:lnTo>
                    <a:pt x="162" y="40"/>
                  </a:lnTo>
                  <a:lnTo>
                    <a:pt x="162" y="40"/>
                  </a:lnTo>
                  <a:lnTo>
                    <a:pt x="160" y="26"/>
                  </a:lnTo>
                  <a:lnTo>
                    <a:pt x="158" y="16"/>
                  </a:lnTo>
                  <a:lnTo>
                    <a:pt x="150" y="10"/>
                  </a:lnTo>
                  <a:lnTo>
                    <a:pt x="142" y="8"/>
                  </a:lnTo>
                  <a:lnTo>
                    <a:pt x="142" y="8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6235700" y="4708959"/>
              <a:ext cx="241300" cy="565150"/>
            </a:xfrm>
            <a:custGeom>
              <a:avLst/>
              <a:gdLst/>
              <a:ahLst/>
              <a:cxnLst>
                <a:cxn ang="0">
                  <a:pos x="98" y="244"/>
                </a:cxn>
                <a:cxn ang="0">
                  <a:pos x="84" y="290"/>
                </a:cxn>
                <a:cxn ang="0">
                  <a:pos x="64" y="326"/>
                </a:cxn>
                <a:cxn ang="0">
                  <a:pos x="44" y="348"/>
                </a:cxn>
                <a:cxn ang="0">
                  <a:pos x="22" y="356"/>
                </a:cxn>
                <a:cxn ang="0">
                  <a:pos x="12" y="356"/>
                </a:cxn>
                <a:cxn ang="0">
                  <a:pos x="2" y="342"/>
                </a:cxn>
                <a:cxn ang="0">
                  <a:pos x="0" y="332"/>
                </a:cxn>
                <a:cxn ang="0">
                  <a:pos x="6" y="306"/>
                </a:cxn>
                <a:cxn ang="0">
                  <a:pos x="22" y="270"/>
                </a:cxn>
                <a:cxn ang="0">
                  <a:pos x="34" y="250"/>
                </a:cxn>
                <a:cxn ang="0">
                  <a:pos x="66" y="208"/>
                </a:cxn>
                <a:cxn ang="0">
                  <a:pos x="100" y="114"/>
                </a:cxn>
                <a:cxn ang="0">
                  <a:pos x="88" y="136"/>
                </a:cxn>
                <a:cxn ang="0">
                  <a:pos x="66" y="156"/>
                </a:cxn>
                <a:cxn ang="0">
                  <a:pos x="40" y="166"/>
                </a:cxn>
                <a:cxn ang="0">
                  <a:pos x="32" y="164"/>
                </a:cxn>
                <a:cxn ang="0">
                  <a:pos x="18" y="158"/>
                </a:cxn>
                <a:cxn ang="0">
                  <a:pos x="8" y="144"/>
                </a:cxn>
                <a:cxn ang="0">
                  <a:pos x="2" y="126"/>
                </a:cxn>
                <a:cxn ang="0">
                  <a:pos x="2" y="114"/>
                </a:cxn>
                <a:cxn ang="0">
                  <a:pos x="6" y="90"/>
                </a:cxn>
                <a:cxn ang="0">
                  <a:pos x="12" y="68"/>
                </a:cxn>
                <a:cxn ang="0">
                  <a:pos x="26" y="48"/>
                </a:cxn>
                <a:cxn ang="0">
                  <a:pos x="42" y="32"/>
                </a:cxn>
                <a:cxn ang="0">
                  <a:pos x="88" y="8"/>
                </a:cxn>
                <a:cxn ang="0">
                  <a:pos x="144" y="0"/>
                </a:cxn>
                <a:cxn ang="0">
                  <a:pos x="120" y="146"/>
                </a:cxn>
                <a:cxn ang="0">
                  <a:pos x="148" y="128"/>
                </a:cxn>
                <a:cxn ang="0">
                  <a:pos x="98" y="244"/>
                </a:cxn>
                <a:cxn ang="0">
                  <a:pos x="22" y="350"/>
                </a:cxn>
                <a:cxn ang="0">
                  <a:pos x="34" y="346"/>
                </a:cxn>
                <a:cxn ang="0">
                  <a:pos x="46" y="334"/>
                </a:cxn>
                <a:cxn ang="0">
                  <a:pos x="62" y="292"/>
                </a:cxn>
                <a:cxn ang="0">
                  <a:pos x="76" y="240"/>
                </a:cxn>
                <a:cxn ang="0">
                  <a:pos x="84" y="192"/>
                </a:cxn>
                <a:cxn ang="0">
                  <a:pos x="44" y="244"/>
                </a:cxn>
                <a:cxn ang="0">
                  <a:pos x="20" y="284"/>
                </a:cxn>
                <a:cxn ang="0">
                  <a:pos x="8" y="314"/>
                </a:cxn>
                <a:cxn ang="0">
                  <a:pos x="4" y="332"/>
                </a:cxn>
                <a:cxn ang="0">
                  <a:pos x="6" y="342"/>
                </a:cxn>
                <a:cxn ang="0">
                  <a:pos x="18" y="350"/>
                </a:cxn>
                <a:cxn ang="0">
                  <a:pos x="22" y="350"/>
                </a:cxn>
                <a:cxn ang="0">
                  <a:pos x="50" y="156"/>
                </a:cxn>
                <a:cxn ang="0">
                  <a:pos x="64" y="152"/>
                </a:cxn>
                <a:cxn ang="0">
                  <a:pos x="78" y="140"/>
                </a:cxn>
                <a:cxn ang="0">
                  <a:pos x="104" y="92"/>
                </a:cxn>
                <a:cxn ang="0">
                  <a:pos x="108" y="76"/>
                </a:cxn>
                <a:cxn ang="0">
                  <a:pos x="124" y="6"/>
                </a:cxn>
                <a:cxn ang="0">
                  <a:pos x="108" y="8"/>
                </a:cxn>
                <a:cxn ang="0">
                  <a:pos x="82" y="18"/>
                </a:cxn>
                <a:cxn ang="0">
                  <a:pos x="70" y="26"/>
                </a:cxn>
                <a:cxn ang="0">
                  <a:pos x="54" y="44"/>
                </a:cxn>
                <a:cxn ang="0">
                  <a:pos x="42" y="68"/>
                </a:cxn>
                <a:cxn ang="0">
                  <a:pos x="32" y="96"/>
                </a:cxn>
                <a:cxn ang="0">
                  <a:pos x="30" y="124"/>
                </a:cxn>
                <a:cxn ang="0">
                  <a:pos x="30" y="138"/>
                </a:cxn>
                <a:cxn ang="0">
                  <a:pos x="42" y="154"/>
                </a:cxn>
                <a:cxn ang="0">
                  <a:pos x="50" y="156"/>
                </a:cxn>
              </a:cxnLst>
              <a:rect l="0" t="0" r="r" b="b"/>
              <a:pathLst>
                <a:path w="152" h="356">
                  <a:moveTo>
                    <a:pt x="98" y="244"/>
                  </a:moveTo>
                  <a:lnTo>
                    <a:pt x="98" y="244"/>
                  </a:lnTo>
                  <a:lnTo>
                    <a:pt x="92" y="268"/>
                  </a:lnTo>
                  <a:lnTo>
                    <a:pt x="84" y="290"/>
                  </a:lnTo>
                  <a:lnTo>
                    <a:pt x="74" y="310"/>
                  </a:lnTo>
                  <a:lnTo>
                    <a:pt x="64" y="326"/>
                  </a:lnTo>
                  <a:lnTo>
                    <a:pt x="54" y="338"/>
                  </a:lnTo>
                  <a:lnTo>
                    <a:pt x="44" y="348"/>
                  </a:lnTo>
                  <a:lnTo>
                    <a:pt x="32" y="354"/>
                  </a:lnTo>
                  <a:lnTo>
                    <a:pt x="22" y="356"/>
                  </a:lnTo>
                  <a:lnTo>
                    <a:pt x="22" y="356"/>
                  </a:lnTo>
                  <a:lnTo>
                    <a:pt x="12" y="356"/>
                  </a:lnTo>
                  <a:lnTo>
                    <a:pt x="6" y="350"/>
                  </a:lnTo>
                  <a:lnTo>
                    <a:pt x="2" y="342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20"/>
                  </a:lnTo>
                  <a:lnTo>
                    <a:pt x="6" y="306"/>
                  </a:lnTo>
                  <a:lnTo>
                    <a:pt x="12" y="288"/>
                  </a:lnTo>
                  <a:lnTo>
                    <a:pt x="22" y="270"/>
                  </a:lnTo>
                  <a:lnTo>
                    <a:pt x="22" y="270"/>
                  </a:lnTo>
                  <a:lnTo>
                    <a:pt x="34" y="250"/>
                  </a:lnTo>
                  <a:lnTo>
                    <a:pt x="48" y="230"/>
                  </a:lnTo>
                  <a:lnTo>
                    <a:pt x="66" y="208"/>
                  </a:lnTo>
                  <a:lnTo>
                    <a:pt x="88" y="182"/>
                  </a:lnTo>
                  <a:lnTo>
                    <a:pt x="100" y="114"/>
                  </a:lnTo>
                  <a:lnTo>
                    <a:pt x="88" y="136"/>
                  </a:lnTo>
                  <a:lnTo>
                    <a:pt x="88" y="136"/>
                  </a:lnTo>
                  <a:lnTo>
                    <a:pt x="78" y="148"/>
                  </a:lnTo>
                  <a:lnTo>
                    <a:pt x="66" y="156"/>
                  </a:lnTo>
                  <a:lnTo>
                    <a:pt x="54" y="164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32" y="164"/>
                  </a:lnTo>
                  <a:lnTo>
                    <a:pt x="24" y="162"/>
                  </a:lnTo>
                  <a:lnTo>
                    <a:pt x="18" y="158"/>
                  </a:lnTo>
                  <a:lnTo>
                    <a:pt x="12" y="152"/>
                  </a:lnTo>
                  <a:lnTo>
                    <a:pt x="8" y="144"/>
                  </a:lnTo>
                  <a:lnTo>
                    <a:pt x="4" y="136"/>
                  </a:lnTo>
                  <a:lnTo>
                    <a:pt x="2" y="12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02"/>
                  </a:lnTo>
                  <a:lnTo>
                    <a:pt x="6" y="90"/>
                  </a:lnTo>
                  <a:lnTo>
                    <a:pt x="8" y="80"/>
                  </a:lnTo>
                  <a:lnTo>
                    <a:pt x="12" y="68"/>
                  </a:lnTo>
                  <a:lnTo>
                    <a:pt x="18" y="58"/>
                  </a:lnTo>
                  <a:lnTo>
                    <a:pt x="26" y="48"/>
                  </a:lnTo>
                  <a:lnTo>
                    <a:pt x="34" y="40"/>
                  </a:lnTo>
                  <a:lnTo>
                    <a:pt x="42" y="32"/>
                  </a:lnTo>
                  <a:lnTo>
                    <a:pt x="64" y="18"/>
                  </a:lnTo>
                  <a:lnTo>
                    <a:pt x="88" y="8"/>
                  </a:lnTo>
                  <a:lnTo>
                    <a:pt x="114" y="2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20" y="146"/>
                  </a:lnTo>
                  <a:lnTo>
                    <a:pt x="148" y="122"/>
                  </a:lnTo>
                  <a:lnTo>
                    <a:pt x="148" y="128"/>
                  </a:lnTo>
                  <a:lnTo>
                    <a:pt x="118" y="154"/>
                  </a:lnTo>
                  <a:lnTo>
                    <a:pt x="98" y="244"/>
                  </a:lnTo>
                  <a:close/>
                  <a:moveTo>
                    <a:pt x="22" y="350"/>
                  </a:moveTo>
                  <a:lnTo>
                    <a:pt x="22" y="350"/>
                  </a:lnTo>
                  <a:lnTo>
                    <a:pt x="28" y="350"/>
                  </a:lnTo>
                  <a:lnTo>
                    <a:pt x="34" y="346"/>
                  </a:lnTo>
                  <a:lnTo>
                    <a:pt x="40" y="342"/>
                  </a:lnTo>
                  <a:lnTo>
                    <a:pt x="46" y="334"/>
                  </a:lnTo>
                  <a:lnTo>
                    <a:pt x="54" y="316"/>
                  </a:lnTo>
                  <a:lnTo>
                    <a:pt x="62" y="292"/>
                  </a:lnTo>
                  <a:lnTo>
                    <a:pt x="70" y="268"/>
                  </a:lnTo>
                  <a:lnTo>
                    <a:pt x="76" y="240"/>
                  </a:lnTo>
                  <a:lnTo>
                    <a:pt x="84" y="192"/>
                  </a:lnTo>
                  <a:lnTo>
                    <a:pt x="84" y="192"/>
                  </a:lnTo>
                  <a:lnTo>
                    <a:pt x="62" y="218"/>
                  </a:lnTo>
                  <a:lnTo>
                    <a:pt x="44" y="244"/>
                  </a:lnTo>
                  <a:lnTo>
                    <a:pt x="30" y="266"/>
                  </a:lnTo>
                  <a:lnTo>
                    <a:pt x="20" y="284"/>
                  </a:lnTo>
                  <a:lnTo>
                    <a:pt x="12" y="302"/>
                  </a:lnTo>
                  <a:lnTo>
                    <a:pt x="8" y="314"/>
                  </a:lnTo>
                  <a:lnTo>
                    <a:pt x="6" y="326"/>
                  </a:lnTo>
                  <a:lnTo>
                    <a:pt x="4" y="332"/>
                  </a:lnTo>
                  <a:lnTo>
                    <a:pt x="4" y="332"/>
                  </a:lnTo>
                  <a:lnTo>
                    <a:pt x="6" y="342"/>
                  </a:lnTo>
                  <a:lnTo>
                    <a:pt x="12" y="348"/>
                  </a:lnTo>
                  <a:lnTo>
                    <a:pt x="18" y="350"/>
                  </a:lnTo>
                  <a:lnTo>
                    <a:pt x="22" y="350"/>
                  </a:lnTo>
                  <a:lnTo>
                    <a:pt x="22" y="350"/>
                  </a:lnTo>
                  <a:close/>
                  <a:moveTo>
                    <a:pt x="50" y="156"/>
                  </a:moveTo>
                  <a:lnTo>
                    <a:pt x="50" y="156"/>
                  </a:lnTo>
                  <a:lnTo>
                    <a:pt x="58" y="156"/>
                  </a:lnTo>
                  <a:lnTo>
                    <a:pt x="64" y="152"/>
                  </a:lnTo>
                  <a:lnTo>
                    <a:pt x="70" y="148"/>
                  </a:lnTo>
                  <a:lnTo>
                    <a:pt x="78" y="140"/>
                  </a:lnTo>
                  <a:lnTo>
                    <a:pt x="92" y="120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8" y="76"/>
                  </a:lnTo>
                  <a:lnTo>
                    <a:pt x="114" y="58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08" y="8"/>
                  </a:lnTo>
                  <a:lnTo>
                    <a:pt x="94" y="12"/>
                  </a:lnTo>
                  <a:lnTo>
                    <a:pt x="8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2" y="34"/>
                  </a:lnTo>
                  <a:lnTo>
                    <a:pt x="54" y="44"/>
                  </a:lnTo>
                  <a:lnTo>
                    <a:pt x="48" y="56"/>
                  </a:lnTo>
                  <a:lnTo>
                    <a:pt x="42" y="68"/>
                  </a:lnTo>
                  <a:lnTo>
                    <a:pt x="36" y="82"/>
                  </a:lnTo>
                  <a:lnTo>
                    <a:pt x="32" y="96"/>
                  </a:lnTo>
                  <a:lnTo>
                    <a:pt x="30" y="110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0" y="138"/>
                  </a:lnTo>
                  <a:lnTo>
                    <a:pt x="34" y="148"/>
                  </a:lnTo>
                  <a:lnTo>
                    <a:pt x="42" y="154"/>
                  </a:lnTo>
                  <a:lnTo>
                    <a:pt x="46" y="156"/>
                  </a:lnTo>
                  <a:lnTo>
                    <a:pt x="50" y="156"/>
                  </a:lnTo>
                  <a:lnTo>
                    <a:pt x="50" y="156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4168775" y="4385109"/>
              <a:ext cx="368300" cy="587375"/>
            </a:xfrm>
            <a:custGeom>
              <a:avLst/>
              <a:gdLst/>
              <a:ahLst/>
              <a:cxnLst>
                <a:cxn ang="0">
                  <a:pos x="202" y="296"/>
                </a:cxn>
                <a:cxn ang="0">
                  <a:pos x="162" y="344"/>
                </a:cxn>
                <a:cxn ang="0">
                  <a:pos x="114" y="368"/>
                </a:cxn>
                <a:cxn ang="0">
                  <a:pos x="86" y="368"/>
                </a:cxn>
                <a:cxn ang="0">
                  <a:pos x="56" y="360"/>
                </a:cxn>
                <a:cxn ang="0">
                  <a:pos x="26" y="332"/>
                </a:cxn>
                <a:cxn ang="0">
                  <a:pos x="2" y="262"/>
                </a:cxn>
                <a:cxn ang="0">
                  <a:pos x="2" y="208"/>
                </a:cxn>
                <a:cxn ang="0">
                  <a:pos x="16" y="140"/>
                </a:cxn>
                <a:cxn ang="0">
                  <a:pos x="42" y="82"/>
                </a:cxn>
                <a:cxn ang="0">
                  <a:pos x="80" y="38"/>
                </a:cxn>
                <a:cxn ang="0">
                  <a:pos x="120" y="10"/>
                </a:cxn>
                <a:cxn ang="0">
                  <a:pos x="164" y="0"/>
                </a:cxn>
                <a:cxn ang="0">
                  <a:pos x="192" y="6"/>
                </a:cxn>
                <a:cxn ang="0">
                  <a:pos x="222" y="36"/>
                </a:cxn>
                <a:cxn ang="0">
                  <a:pos x="232" y="88"/>
                </a:cxn>
                <a:cxn ang="0">
                  <a:pos x="226" y="128"/>
                </a:cxn>
                <a:cxn ang="0">
                  <a:pos x="194" y="176"/>
                </a:cxn>
                <a:cxn ang="0">
                  <a:pos x="144" y="194"/>
                </a:cxn>
                <a:cxn ang="0">
                  <a:pos x="128" y="192"/>
                </a:cxn>
                <a:cxn ang="0">
                  <a:pos x="112" y="178"/>
                </a:cxn>
                <a:cxn ang="0">
                  <a:pos x="104" y="156"/>
                </a:cxn>
                <a:cxn ang="0">
                  <a:pos x="108" y="136"/>
                </a:cxn>
                <a:cxn ang="0">
                  <a:pos x="124" y="112"/>
                </a:cxn>
                <a:cxn ang="0">
                  <a:pos x="150" y="102"/>
                </a:cxn>
                <a:cxn ang="0">
                  <a:pos x="164" y="106"/>
                </a:cxn>
                <a:cxn ang="0">
                  <a:pos x="168" y="118"/>
                </a:cxn>
                <a:cxn ang="0">
                  <a:pos x="162" y="128"/>
                </a:cxn>
                <a:cxn ang="0">
                  <a:pos x="152" y="128"/>
                </a:cxn>
                <a:cxn ang="0">
                  <a:pos x="146" y="120"/>
                </a:cxn>
                <a:cxn ang="0">
                  <a:pos x="154" y="108"/>
                </a:cxn>
                <a:cxn ang="0">
                  <a:pos x="142" y="108"/>
                </a:cxn>
                <a:cxn ang="0">
                  <a:pos x="116" y="130"/>
                </a:cxn>
                <a:cxn ang="0">
                  <a:pos x="110" y="146"/>
                </a:cxn>
                <a:cxn ang="0">
                  <a:pos x="110" y="162"/>
                </a:cxn>
                <a:cxn ang="0">
                  <a:pos x="118" y="180"/>
                </a:cxn>
                <a:cxn ang="0">
                  <a:pos x="136" y="190"/>
                </a:cxn>
                <a:cxn ang="0">
                  <a:pos x="156" y="188"/>
                </a:cxn>
                <a:cxn ang="0">
                  <a:pos x="192" y="156"/>
                </a:cxn>
                <a:cxn ang="0">
                  <a:pos x="212" y="98"/>
                </a:cxn>
                <a:cxn ang="0">
                  <a:pos x="212" y="58"/>
                </a:cxn>
                <a:cxn ang="0">
                  <a:pos x="200" y="22"/>
                </a:cxn>
                <a:cxn ang="0">
                  <a:pos x="174" y="6"/>
                </a:cxn>
                <a:cxn ang="0">
                  <a:pos x="148" y="6"/>
                </a:cxn>
                <a:cxn ang="0">
                  <a:pos x="104" y="30"/>
                </a:cxn>
                <a:cxn ang="0">
                  <a:pos x="70" y="76"/>
                </a:cxn>
                <a:cxn ang="0">
                  <a:pos x="48" y="136"/>
                </a:cxn>
                <a:cxn ang="0">
                  <a:pos x="30" y="266"/>
                </a:cxn>
                <a:cxn ang="0">
                  <a:pos x="36" y="312"/>
                </a:cxn>
                <a:cxn ang="0">
                  <a:pos x="52" y="344"/>
                </a:cxn>
                <a:cxn ang="0">
                  <a:pos x="86" y="362"/>
                </a:cxn>
                <a:cxn ang="0">
                  <a:pos x="116" y="362"/>
                </a:cxn>
                <a:cxn ang="0">
                  <a:pos x="162" y="340"/>
                </a:cxn>
                <a:cxn ang="0">
                  <a:pos x="198" y="292"/>
                </a:cxn>
              </a:cxnLst>
              <a:rect l="0" t="0" r="r" b="b"/>
              <a:pathLst>
                <a:path w="232" h="370">
                  <a:moveTo>
                    <a:pt x="212" y="272"/>
                  </a:moveTo>
                  <a:lnTo>
                    <a:pt x="212" y="272"/>
                  </a:lnTo>
                  <a:lnTo>
                    <a:pt x="202" y="296"/>
                  </a:lnTo>
                  <a:lnTo>
                    <a:pt x="190" y="314"/>
                  </a:lnTo>
                  <a:lnTo>
                    <a:pt x="176" y="332"/>
                  </a:lnTo>
                  <a:lnTo>
                    <a:pt x="162" y="344"/>
                  </a:lnTo>
                  <a:lnTo>
                    <a:pt x="148" y="356"/>
                  </a:lnTo>
                  <a:lnTo>
                    <a:pt x="132" y="362"/>
                  </a:lnTo>
                  <a:lnTo>
                    <a:pt x="114" y="368"/>
                  </a:lnTo>
                  <a:lnTo>
                    <a:pt x="96" y="370"/>
                  </a:lnTo>
                  <a:lnTo>
                    <a:pt x="96" y="370"/>
                  </a:lnTo>
                  <a:lnTo>
                    <a:pt x="86" y="368"/>
                  </a:lnTo>
                  <a:lnTo>
                    <a:pt x="76" y="366"/>
                  </a:lnTo>
                  <a:lnTo>
                    <a:pt x="66" y="364"/>
                  </a:lnTo>
                  <a:lnTo>
                    <a:pt x="56" y="360"/>
                  </a:lnTo>
                  <a:lnTo>
                    <a:pt x="48" y="354"/>
                  </a:lnTo>
                  <a:lnTo>
                    <a:pt x="40" y="348"/>
                  </a:lnTo>
                  <a:lnTo>
                    <a:pt x="26" y="332"/>
                  </a:lnTo>
                  <a:lnTo>
                    <a:pt x="16" y="312"/>
                  </a:lnTo>
                  <a:lnTo>
                    <a:pt x="6" y="288"/>
                  </a:lnTo>
                  <a:lnTo>
                    <a:pt x="2" y="26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08"/>
                  </a:lnTo>
                  <a:lnTo>
                    <a:pt x="4" y="184"/>
                  </a:lnTo>
                  <a:lnTo>
                    <a:pt x="8" y="162"/>
                  </a:lnTo>
                  <a:lnTo>
                    <a:pt x="16" y="140"/>
                  </a:lnTo>
                  <a:lnTo>
                    <a:pt x="24" y="120"/>
                  </a:lnTo>
                  <a:lnTo>
                    <a:pt x="32" y="100"/>
                  </a:lnTo>
                  <a:lnTo>
                    <a:pt x="42" y="82"/>
                  </a:lnTo>
                  <a:lnTo>
                    <a:pt x="54" y="66"/>
                  </a:lnTo>
                  <a:lnTo>
                    <a:pt x="66" y="52"/>
                  </a:lnTo>
                  <a:lnTo>
                    <a:pt x="80" y="38"/>
                  </a:lnTo>
                  <a:lnTo>
                    <a:pt x="92" y="28"/>
                  </a:lnTo>
                  <a:lnTo>
                    <a:pt x="106" y="18"/>
                  </a:lnTo>
                  <a:lnTo>
                    <a:pt x="120" y="10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8" y="2"/>
                  </a:lnTo>
                  <a:lnTo>
                    <a:pt x="192" y="6"/>
                  </a:lnTo>
                  <a:lnTo>
                    <a:pt x="204" y="14"/>
                  </a:lnTo>
                  <a:lnTo>
                    <a:pt x="214" y="24"/>
                  </a:lnTo>
                  <a:lnTo>
                    <a:pt x="222" y="36"/>
                  </a:lnTo>
                  <a:lnTo>
                    <a:pt x="228" y="52"/>
                  </a:lnTo>
                  <a:lnTo>
                    <a:pt x="232" y="68"/>
                  </a:lnTo>
                  <a:lnTo>
                    <a:pt x="232" y="88"/>
                  </a:lnTo>
                  <a:lnTo>
                    <a:pt x="232" y="88"/>
                  </a:lnTo>
                  <a:lnTo>
                    <a:pt x="230" y="108"/>
                  </a:lnTo>
                  <a:lnTo>
                    <a:pt x="226" y="128"/>
                  </a:lnTo>
                  <a:lnTo>
                    <a:pt x="216" y="148"/>
                  </a:lnTo>
                  <a:lnTo>
                    <a:pt x="206" y="164"/>
                  </a:lnTo>
                  <a:lnTo>
                    <a:pt x="194" y="176"/>
                  </a:lnTo>
                  <a:lnTo>
                    <a:pt x="178" y="186"/>
                  </a:lnTo>
                  <a:lnTo>
                    <a:pt x="162" y="192"/>
                  </a:lnTo>
                  <a:lnTo>
                    <a:pt x="144" y="194"/>
                  </a:lnTo>
                  <a:lnTo>
                    <a:pt x="144" y="194"/>
                  </a:lnTo>
                  <a:lnTo>
                    <a:pt x="136" y="194"/>
                  </a:lnTo>
                  <a:lnTo>
                    <a:pt x="128" y="192"/>
                  </a:lnTo>
                  <a:lnTo>
                    <a:pt x="122" y="188"/>
                  </a:lnTo>
                  <a:lnTo>
                    <a:pt x="116" y="184"/>
                  </a:lnTo>
                  <a:lnTo>
                    <a:pt x="112" y="178"/>
                  </a:lnTo>
                  <a:lnTo>
                    <a:pt x="108" y="172"/>
                  </a:lnTo>
                  <a:lnTo>
                    <a:pt x="106" y="164"/>
                  </a:lnTo>
                  <a:lnTo>
                    <a:pt x="104" y="156"/>
                  </a:lnTo>
                  <a:lnTo>
                    <a:pt x="104" y="156"/>
                  </a:lnTo>
                  <a:lnTo>
                    <a:pt x="106" y="146"/>
                  </a:lnTo>
                  <a:lnTo>
                    <a:pt x="108" y="136"/>
                  </a:lnTo>
                  <a:lnTo>
                    <a:pt x="112" y="126"/>
                  </a:lnTo>
                  <a:lnTo>
                    <a:pt x="118" y="118"/>
                  </a:lnTo>
                  <a:lnTo>
                    <a:pt x="124" y="112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58" y="104"/>
                  </a:lnTo>
                  <a:lnTo>
                    <a:pt x="164" y="106"/>
                  </a:lnTo>
                  <a:lnTo>
                    <a:pt x="168" y="112"/>
                  </a:lnTo>
                  <a:lnTo>
                    <a:pt x="168" y="118"/>
                  </a:lnTo>
                  <a:lnTo>
                    <a:pt x="168" y="118"/>
                  </a:lnTo>
                  <a:lnTo>
                    <a:pt x="168" y="122"/>
                  </a:lnTo>
                  <a:lnTo>
                    <a:pt x="166" y="126"/>
                  </a:lnTo>
                  <a:lnTo>
                    <a:pt x="162" y="128"/>
                  </a:lnTo>
                  <a:lnTo>
                    <a:pt x="156" y="130"/>
                  </a:lnTo>
                  <a:lnTo>
                    <a:pt x="156" y="130"/>
                  </a:lnTo>
                  <a:lnTo>
                    <a:pt x="152" y="128"/>
                  </a:lnTo>
                  <a:lnTo>
                    <a:pt x="148" y="126"/>
                  </a:lnTo>
                  <a:lnTo>
                    <a:pt x="146" y="124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48" y="114"/>
                  </a:lnTo>
                  <a:lnTo>
                    <a:pt x="154" y="108"/>
                  </a:lnTo>
                  <a:lnTo>
                    <a:pt x="154" y="108"/>
                  </a:lnTo>
                  <a:lnTo>
                    <a:pt x="148" y="108"/>
                  </a:lnTo>
                  <a:lnTo>
                    <a:pt x="142" y="108"/>
                  </a:lnTo>
                  <a:lnTo>
                    <a:pt x="130" y="112"/>
                  </a:lnTo>
                  <a:lnTo>
                    <a:pt x="122" y="12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2" y="138"/>
                  </a:lnTo>
                  <a:lnTo>
                    <a:pt x="110" y="146"/>
                  </a:lnTo>
                  <a:lnTo>
                    <a:pt x="110" y="156"/>
                  </a:lnTo>
                  <a:lnTo>
                    <a:pt x="110" y="156"/>
                  </a:lnTo>
                  <a:lnTo>
                    <a:pt x="110" y="162"/>
                  </a:lnTo>
                  <a:lnTo>
                    <a:pt x="112" y="170"/>
                  </a:lnTo>
                  <a:lnTo>
                    <a:pt x="114" y="174"/>
                  </a:lnTo>
                  <a:lnTo>
                    <a:pt x="118" y="180"/>
                  </a:lnTo>
                  <a:lnTo>
                    <a:pt x="124" y="184"/>
                  </a:lnTo>
                  <a:lnTo>
                    <a:pt x="130" y="188"/>
                  </a:lnTo>
                  <a:lnTo>
                    <a:pt x="136" y="190"/>
                  </a:lnTo>
                  <a:lnTo>
                    <a:pt x="144" y="190"/>
                  </a:lnTo>
                  <a:lnTo>
                    <a:pt x="144" y="190"/>
                  </a:lnTo>
                  <a:lnTo>
                    <a:pt x="156" y="188"/>
                  </a:lnTo>
                  <a:lnTo>
                    <a:pt x="170" y="180"/>
                  </a:lnTo>
                  <a:lnTo>
                    <a:pt x="182" y="170"/>
                  </a:lnTo>
                  <a:lnTo>
                    <a:pt x="192" y="156"/>
                  </a:lnTo>
                  <a:lnTo>
                    <a:pt x="200" y="138"/>
                  </a:lnTo>
                  <a:lnTo>
                    <a:pt x="208" y="120"/>
                  </a:lnTo>
                  <a:lnTo>
                    <a:pt x="212" y="98"/>
                  </a:lnTo>
                  <a:lnTo>
                    <a:pt x="212" y="74"/>
                  </a:lnTo>
                  <a:lnTo>
                    <a:pt x="212" y="74"/>
                  </a:lnTo>
                  <a:lnTo>
                    <a:pt x="212" y="58"/>
                  </a:lnTo>
                  <a:lnTo>
                    <a:pt x="210" y="44"/>
                  </a:lnTo>
                  <a:lnTo>
                    <a:pt x="206" y="32"/>
                  </a:lnTo>
                  <a:lnTo>
                    <a:pt x="200" y="22"/>
                  </a:lnTo>
                  <a:lnTo>
                    <a:pt x="192" y="14"/>
                  </a:lnTo>
                  <a:lnTo>
                    <a:pt x="184" y="10"/>
                  </a:lnTo>
                  <a:lnTo>
                    <a:pt x="174" y="6"/>
                  </a:lnTo>
                  <a:lnTo>
                    <a:pt x="162" y="4"/>
                  </a:lnTo>
                  <a:lnTo>
                    <a:pt x="162" y="4"/>
                  </a:lnTo>
                  <a:lnTo>
                    <a:pt x="148" y="6"/>
                  </a:lnTo>
                  <a:lnTo>
                    <a:pt x="132" y="12"/>
                  </a:lnTo>
                  <a:lnTo>
                    <a:pt x="118" y="20"/>
                  </a:lnTo>
                  <a:lnTo>
                    <a:pt x="104" y="30"/>
                  </a:lnTo>
                  <a:lnTo>
                    <a:pt x="92" y="44"/>
                  </a:lnTo>
                  <a:lnTo>
                    <a:pt x="80" y="58"/>
                  </a:lnTo>
                  <a:lnTo>
                    <a:pt x="70" y="7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48" y="136"/>
                  </a:lnTo>
                  <a:lnTo>
                    <a:pt x="38" y="178"/>
                  </a:lnTo>
                  <a:lnTo>
                    <a:pt x="32" y="222"/>
                  </a:lnTo>
                  <a:lnTo>
                    <a:pt x="30" y="266"/>
                  </a:lnTo>
                  <a:lnTo>
                    <a:pt x="30" y="266"/>
                  </a:lnTo>
                  <a:lnTo>
                    <a:pt x="30" y="292"/>
                  </a:lnTo>
                  <a:lnTo>
                    <a:pt x="36" y="312"/>
                  </a:lnTo>
                  <a:lnTo>
                    <a:pt x="42" y="330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62" y="352"/>
                  </a:lnTo>
                  <a:lnTo>
                    <a:pt x="74" y="358"/>
                  </a:lnTo>
                  <a:lnTo>
                    <a:pt x="86" y="362"/>
                  </a:lnTo>
                  <a:lnTo>
                    <a:pt x="100" y="362"/>
                  </a:lnTo>
                  <a:lnTo>
                    <a:pt x="100" y="362"/>
                  </a:lnTo>
                  <a:lnTo>
                    <a:pt x="116" y="362"/>
                  </a:lnTo>
                  <a:lnTo>
                    <a:pt x="132" y="356"/>
                  </a:lnTo>
                  <a:lnTo>
                    <a:pt x="148" y="350"/>
                  </a:lnTo>
                  <a:lnTo>
                    <a:pt x="162" y="340"/>
                  </a:lnTo>
                  <a:lnTo>
                    <a:pt x="174" y="326"/>
                  </a:lnTo>
                  <a:lnTo>
                    <a:pt x="186" y="310"/>
                  </a:lnTo>
                  <a:lnTo>
                    <a:pt x="198" y="292"/>
                  </a:lnTo>
                  <a:lnTo>
                    <a:pt x="208" y="272"/>
                  </a:lnTo>
                  <a:lnTo>
                    <a:pt x="212" y="272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4581525" y="4708959"/>
              <a:ext cx="247650" cy="263525"/>
            </a:xfrm>
            <a:custGeom>
              <a:avLst/>
              <a:gdLst/>
              <a:ahLst/>
              <a:cxnLst>
                <a:cxn ang="0">
                  <a:pos x="156" y="128"/>
                </a:cxn>
                <a:cxn ang="0">
                  <a:pos x="140" y="156"/>
                </a:cxn>
                <a:cxn ang="0">
                  <a:pos x="124" y="164"/>
                </a:cxn>
                <a:cxn ang="0">
                  <a:pos x="118" y="166"/>
                </a:cxn>
                <a:cxn ang="0">
                  <a:pos x="102" y="158"/>
                </a:cxn>
                <a:cxn ang="0">
                  <a:pos x="98" y="136"/>
                </a:cxn>
                <a:cxn ang="0">
                  <a:pos x="100" y="112"/>
                </a:cxn>
                <a:cxn ang="0">
                  <a:pos x="86" y="136"/>
                </a:cxn>
                <a:cxn ang="0">
                  <a:pos x="70" y="152"/>
                </a:cxn>
                <a:cxn ang="0">
                  <a:pos x="56" y="162"/>
                </a:cxn>
                <a:cxn ang="0">
                  <a:pos x="40" y="166"/>
                </a:cxn>
                <a:cxn ang="0">
                  <a:pos x="30" y="164"/>
                </a:cxn>
                <a:cxn ang="0">
                  <a:pos x="16" y="158"/>
                </a:cxn>
                <a:cxn ang="0">
                  <a:pos x="6" y="144"/>
                </a:cxn>
                <a:cxn ang="0">
                  <a:pos x="2" y="128"/>
                </a:cxn>
                <a:cxn ang="0">
                  <a:pos x="0" y="116"/>
                </a:cxn>
                <a:cxn ang="0">
                  <a:pos x="6" y="82"/>
                </a:cxn>
                <a:cxn ang="0">
                  <a:pos x="20" y="54"/>
                </a:cxn>
                <a:cxn ang="0">
                  <a:pos x="36" y="36"/>
                </a:cxn>
                <a:cxn ang="0">
                  <a:pos x="60" y="20"/>
                </a:cxn>
                <a:cxn ang="0">
                  <a:pos x="88" y="8"/>
                </a:cxn>
                <a:cxn ang="0">
                  <a:pos x="128" y="0"/>
                </a:cxn>
                <a:cxn ang="0">
                  <a:pos x="122" y="134"/>
                </a:cxn>
                <a:cxn ang="0">
                  <a:pos x="122" y="144"/>
                </a:cxn>
                <a:cxn ang="0">
                  <a:pos x="122" y="148"/>
                </a:cxn>
                <a:cxn ang="0">
                  <a:pos x="126" y="154"/>
                </a:cxn>
                <a:cxn ang="0">
                  <a:pos x="128" y="156"/>
                </a:cxn>
                <a:cxn ang="0">
                  <a:pos x="140" y="148"/>
                </a:cxn>
                <a:cxn ang="0">
                  <a:pos x="152" y="128"/>
                </a:cxn>
                <a:cxn ang="0">
                  <a:pos x="122" y="6"/>
                </a:cxn>
                <a:cxn ang="0">
                  <a:pos x="106" y="8"/>
                </a:cxn>
                <a:cxn ang="0">
                  <a:pos x="80" y="18"/>
                </a:cxn>
                <a:cxn ang="0">
                  <a:pos x="70" y="26"/>
                </a:cxn>
                <a:cxn ang="0">
                  <a:pos x="54" y="44"/>
                </a:cxn>
                <a:cxn ang="0">
                  <a:pos x="40" y="70"/>
                </a:cxn>
                <a:cxn ang="0">
                  <a:pos x="32" y="98"/>
                </a:cxn>
                <a:cxn ang="0">
                  <a:pos x="28" y="126"/>
                </a:cxn>
                <a:cxn ang="0">
                  <a:pos x="30" y="138"/>
                </a:cxn>
                <a:cxn ang="0">
                  <a:pos x="40" y="154"/>
                </a:cxn>
                <a:cxn ang="0">
                  <a:pos x="50" y="156"/>
                </a:cxn>
                <a:cxn ang="0">
                  <a:pos x="60" y="154"/>
                </a:cxn>
                <a:cxn ang="0">
                  <a:pos x="82" y="132"/>
                </a:cxn>
                <a:cxn ang="0">
                  <a:pos x="92" y="114"/>
                </a:cxn>
                <a:cxn ang="0">
                  <a:pos x="106" y="76"/>
                </a:cxn>
                <a:cxn ang="0">
                  <a:pos x="120" y="18"/>
                </a:cxn>
              </a:cxnLst>
              <a:rect l="0" t="0" r="r" b="b"/>
              <a:pathLst>
                <a:path w="156" h="166">
                  <a:moveTo>
                    <a:pt x="156" y="128"/>
                  </a:moveTo>
                  <a:lnTo>
                    <a:pt x="156" y="128"/>
                  </a:lnTo>
                  <a:lnTo>
                    <a:pt x="150" y="144"/>
                  </a:lnTo>
                  <a:lnTo>
                    <a:pt x="140" y="156"/>
                  </a:lnTo>
                  <a:lnTo>
                    <a:pt x="130" y="164"/>
                  </a:lnTo>
                  <a:lnTo>
                    <a:pt x="124" y="164"/>
                  </a:lnTo>
                  <a:lnTo>
                    <a:pt x="118" y="166"/>
                  </a:lnTo>
                  <a:lnTo>
                    <a:pt x="118" y="166"/>
                  </a:lnTo>
                  <a:lnTo>
                    <a:pt x="110" y="164"/>
                  </a:lnTo>
                  <a:lnTo>
                    <a:pt x="102" y="158"/>
                  </a:lnTo>
                  <a:lnTo>
                    <a:pt x="100" y="148"/>
                  </a:lnTo>
                  <a:lnTo>
                    <a:pt x="98" y="136"/>
                  </a:lnTo>
                  <a:lnTo>
                    <a:pt x="98" y="136"/>
                  </a:lnTo>
                  <a:lnTo>
                    <a:pt x="100" y="112"/>
                  </a:lnTo>
                  <a:lnTo>
                    <a:pt x="100" y="112"/>
                  </a:lnTo>
                  <a:lnTo>
                    <a:pt x="86" y="136"/>
                  </a:lnTo>
                  <a:lnTo>
                    <a:pt x="78" y="144"/>
                  </a:lnTo>
                  <a:lnTo>
                    <a:pt x="70" y="152"/>
                  </a:lnTo>
                  <a:lnTo>
                    <a:pt x="64" y="158"/>
                  </a:lnTo>
                  <a:lnTo>
                    <a:pt x="56" y="162"/>
                  </a:lnTo>
                  <a:lnTo>
                    <a:pt x="48" y="164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30" y="164"/>
                  </a:lnTo>
                  <a:lnTo>
                    <a:pt x="24" y="162"/>
                  </a:lnTo>
                  <a:lnTo>
                    <a:pt x="16" y="158"/>
                  </a:lnTo>
                  <a:lnTo>
                    <a:pt x="12" y="152"/>
                  </a:lnTo>
                  <a:lnTo>
                    <a:pt x="6" y="144"/>
                  </a:lnTo>
                  <a:lnTo>
                    <a:pt x="4" y="136"/>
                  </a:lnTo>
                  <a:lnTo>
                    <a:pt x="2" y="128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00"/>
                  </a:lnTo>
                  <a:lnTo>
                    <a:pt x="6" y="82"/>
                  </a:lnTo>
                  <a:lnTo>
                    <a:pt x="14" y="62"/>
                  </a:lnTo>
                  <a:lnTo>
                    <a:pt x="20" y="54"/>
                  </a:lnTo>
                  <a:lnTo>
                    <a:pt x="28" y="44"/>
                  </a:lnTo>
                  <a:lnTo>
                    <a:pt x="36" y="36"/>
                  </a:lnTo>
                  <a:lnTo>
                    <a:pt x="48" y="28"/>
                  </a:lnTo>
                  <a:lnTo>
                    <a:pt x="60" y="20"/>
                  </a:lnTo>
                  <a:lnTo>
                    <a:pt x="74" y="12"/>
                  </a:lnTo>
                  <a:lnTo>
                    <a:pt x="88" y="8"/>
                  </a:lnTo>
                  <a:lnTo>
                    <a:pt x="106" y="4"/>
                  </a:lnTo>
                  <a:lnTo>
                    <a:pt x="128" y="0"/>
                  </a:lnTo>
                  <a:lnTo>
                    <a:pt x="150" y="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44"/>
                  </a:lnTo>
                  <a:lnTo>
                    <a:pt x="122" y="144"/>
                  </a:lnTo>
                  <a:lnTo>
                    <a:pt x="122" y="148"/>
                  </a:lnTo>
                  <a:lnTo>
                    <a:pt x="124" y="152"/>
                  </a:lnTo>
                  <a:lnTo>
                    <a:pt x="126" y="154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34" y="154"/>
                  </a:lnTo>
                  <a:lnTo>
                    <a:pt x="140" y="148"/>
                  </a:lnTo>
                  <a:lnTo>
                    <a:pt x="146" y="140"/>
                  </a:lnTo>
                  <a:lnTo>
                    <a:pt x="152" y="128"/>
                  </a:lnTo>
                  <a:lnTo>
                    <a:pt x="156" y="128"/>
                  </a:lnTo>
                  <a:close/>
                  <a:moveTo>
                    <a:pt x="122" y="6"/>
                  </a:moveTo>
                  <a:lnTo>
                    <a:pt x="122" y="6"/>
                  </a:lnTo>
                  <a:lnTo>
                    <a:pt x="106" y="8"/>
                  </a:lnTo>
                  <a:lnTo>
                    <a:pt x="92" y="12"/>
                  </a:lnTo>
                  <a:lnTo>
                    <a:pt x="80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2" y="34"/>
                  </a:lnTo>
                  <a:lnTo>
                    <a:pt x="54" y="44"/>
                  </a:lnTo>
                  <a:lnTo>
                    <a:pt x="46" y="56"/>
                  </a:lnTo>
                  <a:lnTo>
                    <a:pt x="40" y="70"/>
                  </a:lnTo>
                  <a:lnTo>
                    <a:pt x="34" y="84"/>
                  </a:lnTo>
                  <a:lnTo>
                    <a:pt x="32" y="98"/>
                  </a:lnTo>
                  <a:lnTo>
                    <a:pt x="28" y="112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30" y="138"/>
                  </a:lnTo>
                  <a:lnTo>
                    <a:pt x="34" y="148"/>
                  </a:lnTo>
                  <a:lnTo>
                    <a:pt x="40" y="154"/>
                  </a:lnTo>
                  <a:lnTo>
                    <a:pt x="50" y="156"/>
                  </a:lnTo>
                  <a:lnTo>
                    <a:pt x="50" y="156"/>
                  </a:lnTo>
                  <a:lnTo>
                    <a:pt x="54" y="156"/>
                  </a:lnTo>
                  <a:lnTo>
                    <a:pt x="60" y="154"/>
                  </a:lnTo>
                  <a:lnTo>
                    <a:pt x="70" y="146"/>
                  </a:lnTo>
                  <a:lnTo>
                    <a:pt x="82" y="132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100" y="96"/>
                  </a:lnTo>
                  <a:lnTo>
                    <a:pt x="106" y="76"/>
                  </a:lnTo>
                  <a:lnTo>
                    <a:pt x="114" y="52"/>
                  </a:lnTo>
                  <a:lnTo>
                    <a:pt x="120" y="18"/>
                  </a:lnTo>
                  <a:lnTo>
                    <a:pt x="122" y="6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4908550" y="4708959"/>
              <a:ext cx="412750" cy="26352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0" y="8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58" y="12"/>
                </a:cxn>
                <a:cxn ang="0">
                  <a:pos x="58" y="20"/>
                </a:cxn>
                <a:cxn ang="0">
                  <a:pos x="42" y="104"/>
                </a:cxn>
                <a:cxn ang="0">
                  <a:pos x="74" y="54"/>
                </a:cxn>
                <a:cxn ang="0">
                  <a:pos x="98" y="22"/>
                </a:cxn>
                <a:cxn ang="0">
                  <a:pos x="118" y="4"/>
                </a:cxn>
                <a:cxn ang="0">
                  <a:pos x="134" y="0"/>
                </a:cxn>
                <a:cxn ang="0">
                  <a:pos x="142" y="2"/>
                </a:cxn>
                <a:cxn ang="0">
                  <a:pos x="152" y="12"/>
                </a:cxn>
                <a:cxn ang="0">
                  <a:pos x="154" y="20"/>
                </a:cxn>
                <a:cxn ang="0">
                  <a:pos x="144" y="70"/>
                </a:cxn>
                <a:cxn ang="0">
                  <a:pos x="140" y="88"/>
                </a:cxn>
                <a:cxn ang="0">
                  <a:pos x="136" y="108"/>
                </a:cxn>
                <a:cxn ang="0">
                  <a:pos x="178" y="38"/>
                </a:cxn>
                <a:cxn ang="0">
                  <a:pos x="200" y="12"/>
                </a:cxn>
                <a:cxn ang="0">
                  <a:pos x="220" y="0"/>
                </a:cxn>
                <a:cxn ang="0">
                  <a:pos x="230" y="0"/>
                </a:cxn>
                <a:cxn ang="0">
                  <a:pos x="244" y="4"/>
                </a:cxn>
                <a:cxn ang="0">
                  <a:pos x="248" y="20"/>
                </a:cxn>
                <a:cxn ang="0">
                  <a:pos x="248" y="30"/>
                </a:cxn>
                <a:cxn ang="0">
                  <a:pos x="236" y="86"/>
                </a:cxn>
                <a:cxn ang="0">
                  <a:pos x="222" y="146"/>
                </a:cxn>
                <a:cxn ang="0">
                  <a:pos x="224" y="152"/>
                </a:cxn>
                <a:cxn ang="0">
                  <a:pos x="228" y="156"/>
                </a:cxn>
                <a:cxn ang="0">
                  <a:pos x="234" y="152"/>
                </a:cxn>
                <a:cxn ang="0">
                  <a:pos x="248" y="136"/>
                </a:cxn>
                <a:cxn ang="0">
                  <a:pos x="260" y="126"/>
                </a:cxn>
                <a:cxn ang="0">
                  <a:pos x="248" y="144"/>
                </a:cxn>
                <a:cxn ang="0">
                  <a:pos x="228" y="164"/>
                </a:cxn>
                <a:cxn ang="0">
                  <a:pos x="216" y="166"/>
                </a:cxn>
                <a:cxn ang="0">
                  <a:pos x="204" y="162"/>
                </a:cxn>
                <a:cxn ang="0">
                  <a:pos x="198" y="154"/>
                </a:cxn>
                <a:cxn ang="0">
                  <a:pos x="198" y="136"/>
                </a:cxn>
                <a:cxn ang="0">
                  <a:pos x="222" y="26"/>
                </a:cxn>
                <a:cxn ang="0">
                  <a:pos x="222" y="16"/>
                </a:cxn>
                <a:cxn ang="0">
                  <a:pos x="216" y="10"/>
                </a:cxn>
                <a:cxn ang="0">
                  <a:pos x="212" y="10"/>
                </a:cxn>
                <a:cxn ang="0">
                  <a:pos x="194" y="26"/>
                </a:cxn>
                <a:cxn ang="0">
                  <a:pos x="160" y="76"/>
                </a:cxn>
                <a:cxn ang="0">
                  <a:pos x="148" y="100"/>
                </a:cxn>
                <a:cxn ang="0">
                  <a:pos x="132" y="140"/>
                </a:cxn>
                <a:cxn ang="0">
                  <a:pos x="100" y="166"/>
                </a:cxn>
                <a:cxn ang="0">
                  <a:pos x="128" y="22"/>
                </a:cxn>
                <a:cxn ang="0">
                  <a:pos x="128" y="12"/>
                </a:cxn>
                <a:cxn ang="0">
                  <a:pos x="122" y="10"/>
                </a:cxn>
                <a:cxn ang="0">
                  <a:pos x="118" y="12"/>
                </a:cxn>
                <a:cxn ang="0">
                  <a:pos x="98" y="30"/>
                </a:cxn>
                <a:cxn ang="0">
                  <a:pos x="62" y="82"/>
                </a:cxn>
                <a:cxn ang="0">
                  <a:pos x="50" y="104"/>
                </a:cxn>
                <a:cxn ang="0">
                  <a:pos x="36" y="142"/>
                </a:cxn>
                <a:cxn ang="0">
                  <a:pos x="4" y="166"/>
                </a:cxn>
                <a:cxn ang="0">
                  <a:pos x="32" y="22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16" y="16"/>
                </a:cxn>
                <a:cxn ang="0">
                  <a:pos x="6" y="34"/>
                </a:cxn>
              </a:cxnLst>
              <a:rect l="0" t="0" r="r" b="b"/>
              <a:pathLst>
                <a:path w="260" h="166">
                  <a:moveTo>
                    <a:pt x="0" y="34"/>
                  </a:moveTo>
                  <a:lnTo>
                    <a:pt x="0" y="34"/>
                  </a:lnTo>
                  <a:lnTo>
                    <a:pt x="10" y="18"/>
                  </a:lnTo>
                  <a:lnTo>
                    <a:pt x="20" y="8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4" y="4"/>
                  </a:lnTo>
                  <a:lnTo>
                    <a:pt x="58" y="12"/>
                  </a:lnTo>
                  <a:lnTo>
                    <a:pt x="58" y="20"/>
                  </a:lnTo>
                  <a:lnTo>
                    <a:pt x="58" y="20"/>
                  </a:lnTo>
                  <a:lnTo>
                    <a:pt x="54" y="46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74" y="54"/>
                  </a:lnTo>
                  <a:lnTo>
                    <a:pt x="86" y="36"/>
                  </a:lnTo>
                  <a:lnTo>
                    <a:pt x="98" y="22"/>
                  </a:lnTo>
                  <a:lnTo>
                    <a:pt x="108" y="12"/>
                  </a:lnTo>
                  <a:lnTo>
                    <a:pt x="118" y="4"/>
                  </a:lnTo>
                  <a:lnTo>
                    <a:pt x="126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42" y="2"/>
                  </a:lnTo>
                  <a:lnTo>
                    <a:pt x="148" y="6"/>
                  </a:lnTo>
                  <a:lnTo>
                    <a:pt x="152" y="12"/>
                  </a:lnTo>
                  <a:lnTo>
                    <a:pt x="154" y="20"/>
                  </a:lnTo>
                  <a:lnTo>
                    <a:pt x="154" y="20"/>
                  </a:lnTo>
                  <a:lnTo>
                    <a:pt x="150" y="40"/>
                  </a:lnTo>
                  <a:lnTo>
                    <a:pt x="144" y="70"/>
                  </a:lnTo>
                  <a:lnTo>
                    <a:pt x="140" y="88"/>
                  </a:lnTo>
                  <a:lnTo>
                    <a:pt x="140" y="88"/>
                  </a:lnTo>
                  <a:lnTo>
                    <a:pt x="136" y="108"/>
                  </a:lnTo>
                  <a:lnTo>
                    <a:pt x="136" y="108"/>
                  </a:lnTo>
                  <a:lnTo>
                    <a:pt x="166" y="58"/>
                  </a:lnTo>
                  <a:lnTo>
                    <a:pt x="178" y="38"/>
                  </a:lnTo>
                  <a:lnTo>
                    <a:pt x="190" y="24"/>
                  </a:lnTo>
                  <a:lnTo>
                    <a:pt x="200" y="12"/>
                  </a:lnTo>
                  <a:lnTo>
                    <a:pt x="210" y="4"/>
                  </a:lnTo>
                  <a:lnTo>
                    <a:pt x="22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4" y="4"/>
                  </a:lnTo>
                  <a:lnTo>
                    <a:pt x="248" y="12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30"/>
                  </a:lnTo>
                  <a:lnTo>
                    <a:pt x="244" y="46"/>
                  </a:lnTo>
                  <a:lnTo>
                    <a:pt x="236" y="86"/>
                  </a:lnTo>
                  <a:lnTo>
                    <a:pt x="226" y="124"/>
                  </a:lnTo>
                  <a:lnTo>
                    <a:pt x="222" y="146"/>
                  </a:lnTo>
                  <a:lnTo>
                    <a:pt x="222" y="146"/>
                  </a:lnTo>
                  <a:lnTo>
                    <a:pt x="224" y="152"/>
                  </a:lnTo>
                  <a:lnTo>
                    <a:pt x="226" y="154"/>
                  </a:lnTo>
                  <a:lnTo>
                    <a:pt x="228" y="156"/>
                  </a:lnTo>
                  <a:lnTo>
                    <a:pt x="228" y="156"/>
                  </a:lnTo>
                  <a:lnTo>
                    <a:pt x="234" y="152"/>
                  </a:lnTo>
                  <a:lnTo>
                    <a:pt x="240" y="146"/>
                  </a:lnTo>
                  <a:lnTo>
                    <a:pt x="248" y="136"/>
                  </a:lnTo>
                  <a:lnTo>
                    <a:pt x="256" y="122"/>
                  </a:lnTo>
                  <a:lnTo>
                    <a:pt x="260" y="126"/>
                  </a:lnTo>
                  <a:lnTo>
                    <a:pt x="260" y="126"/>
                  </a:lnTo>
                  <a:lnTo>
                    <a:pt x="248" y="144"/>
                  </a:lnTo>
                  <a:lnTo>
                    <a:pt x="238" y="156"/>
                  </a:lnTo>
                  <a:lnTo>
                    <a:pt x="228" y="164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2" y="166"/>
                  </a:lnTo>
                  <a:lnTo>
                    <a:pt x="204" y="162"/>
                  </a:lnTo>
                  <a:lnTo>
                    <a:pt x="202" y="158"/>
                  </a:lnTo>
                  <a:lnTo>
                    <a:pt x="198" y="154"/>
                  </a:lnTo>
                  <a:lnTo>
                    <a:pt x="198" y="146"/>
                  </a:lnTo>
                  <a:lnTo>
                    <a:pt x="198" y="136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4" y="20"/>
                  </a:lnTo>
                  <a:lnTo>
                    <a:pt x="222" y="16"/>
                  </a:lnTo>
                  <a:lnTo>
                    <a:pt x="220" y="12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2" y="10"/>
                  </a:lnTo>
                  <a:lnTo>
                    <a:pt x="206" y="14"/>
                  </a:lnTo>
                  <a:lnTo>
                    <a:pt x="194" y="26"/>
                  </a:lnTo>
                  <a:lnTo>
                    <a:pt x="178" y="48"/>
                  </a:lnTo>
                  <a:lnTo>
                    <a:pt x="160" y="76"/>
                  </a:lnTo>
                  <a:lnTo>
                    <a:pt x="160" y="76"/>
                  </a:lnTo>
                  <a:lnTo>
                    <a:pt x="148" y="100"/>
                  </a:lnTo>
                  <a:lnTo>
                    <a:pt x="138" y="120"/>
                  </a:lnTo>
                  <a:lnTo>
                    <a:pt x="132" y="140"/>
                  </a:lnTo>
                  <a:lnTo>
                    <a:pt x="126" y="166"/>
                  </a:lnTo>
                  <a:lnTo>
                    <a:pt x="100" y="166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16"/>
                  </a:lnTo>
                  <a:lnTo>
                    <a:pt x="128" y="12"/>
                  </a:lnTo>
                  <a:lnTo>
                    <a:pt x="126" y="10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6"/>
                  </a:lnTo>
                  <a:lnTo>
                    <a:pt x="98" y="30"/>
                  </a:lnTo>
                  <a:lnTo>
                    <a:pt x="80" y="52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50" y="104"/>
                  </a:lnTo>
                  <a:lnTo>
                    <a:pt x="42" y="124"/>
                  </a:lnTo>
                  <a:lnTo>
                    <a:pt x="36" y="142"/>
                  </a:lnTo>
                  <a:lnTo>
                    <a:pt x="30" y="166"/>
                  </a:lnTo>
                  <a:lnTo>
                    <a:pt x="4" y="16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2"/>
                  </a:lnTo>
                  <a:lnTo>
                    <a:pt x="16" y="16"/>
                  </a:lnTo>
                  <a:lnTo>
                    <a:pt x="12" y="24"/>
                  </a:lnTo>
                  <a:lnTo>
                    <a:pt x="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5711825" y="4708959"/>
              <a:ext cx="247650" cy="263525"/>
            </a:xfrm>
            <a:custGeom>
              <a:avLst/>
              <a:gdLst/>
              <a:ahLst/>
              <a:cxnLst>
                <a:cxn ang="0">
                  <a:pos x="156" y="128"/>
                </a:cxn>
                <a:cxn ang="0">
                  <a:pos x="140" y="156"/>
                </a:cxn>
                <a:cxn ang="0">
                  <a:pos x="124" y="164"/>
                </a:cxn>
                <a:cxn ang="0">
                  <a:pos x="118" y="166"/>
                </a:cxn>
                <a:cxn ang="0">
                  <a:pos x="102" y="158"/>
                </a:cxn>
                <a:cxn ang="0">
                  <a:pos x="98" y="136"/>
                </a:cxn>
                <a:cxn ang="0">
                  <a:pos x="98" y="112"/>
                </a:cxn>
                <a:cxn ang="0">
                  <a:pos x="84" y="136"/>
                </a:cxn>
                <a:cxn ang="0">
                  <a:pos x="70" y="152"/>
                </a:cxn>
                <a:cxn ang="0">
                  <a:pos x="54" y="162"/>
                </a:cxn>
                <a:cxn ang="0">
                  <a:pos x="38" y="166"/>
                </a:cxn>
                <a:cxn ang="0">
                  <a:pos x="30" y="164"/>
                </a:cxn>
                <a:cxn ang="0">
                  <a:pos x="16" y="158"/>
                </a:cxn>
                <a:cxn ang="0">
                  <a:pos x="6" y="144"/>
                </a:cxn>
                <a:cxn ang="0">
                  <a:pos x="2" y="128"/>
                </a:cxn>
                <a:cxn ang="0">
                  <a:pos x="0" y="116"/>
                </a:cxn>
                <a:cxn ang="0">
                  <a:pos x="6" y="82"/>
                </a:cxn>
                <a:cxn ang="0">
                  <a:pos x="20" y="54"/>
                </a:cxn>
                <a:cxn ang="0">
                  <a:pos x="36" y="36"/>
                </a:cxn>
                <a:cxn ang="0">
                  <a:pos x="58" y="20"/>
                </a:cxn>
                <a:cxn ang="0">
                  <a:pos x="88" y="8"/>
                </a:cxn>
                <a:cxn ang="0">
                  <a:pos x="126" y="0"/>
                </a:cxn>
                <a:cxn ang="0">
                  <a:pos x="122" y="134"/>
                </a:cxn>
                <a:cxn ang="0">
                  <a:pos x="120" y="144"/>
                </a:cxn>
                <a:cxn ang="0">
                  <a:pos x="122" y="148"/>
                </a:cxn>
                <a:cxn ang="0">
                  <a:pos x="124" y="154"/>
                </a:cxn>
                <a:cxn ang="0">
                  <a:pos x="128" y="156"/>
                </a:cxn>
                <a:cxn ang="0">
                  <a:pos x="140" y="148"/>
                </a:cxn>
                <a:cxn ang="0">
                  <a:pos x="152" y="128"/>
                </a:cxn>
                <a:cxn ang="0">
                  <a:pos x="120" y="6"/>
                </a:cxn>
                <a:cxn ang="0">
                  <a:pos x="104" y="8"/>
                </a:cxn>
                <a:cxn ang="0">
                  <a:pos x="80" y="18"/>
                </a:cxn>
                <a:cxn ang="0">
                  <a:pos x="70" y="26"/>
                </a:cxn>
                <a:cxn ang="0">
                  <a:pos x="52" y="44"/>
                </a:cxn>
                <a:cxn ang="0">
                  <a:pos x="40" y="70"/>
                </a:cxn>
                <a:cxn ang="0">
                  <a:pos x="30" y="98"/>
                </a:cxn>
                <a:cxn ang="0">
                  <a:pos x="28" y="126"/>
                </a:cxn>
                <a:cxn ang="0">
                  <a:pos x="28" y="138"/>
                </a:cxn>
                <a:cxn ang="0">
                  <a:pos x="40" y="154"/>
                </a:cxn>
                <a:cxn ang="0">
                  <a:pos x="48" y="156"/>
                </a:cxn>
                <a:cxn ang="0">
                  <a:pos x="60" y="154"/>
                </a:cxn>
                <a:cxn ang="0">
                  <a:pos x="80" y="132"/>
                </a:cxn>
                <a:cxn ang="0">
                  <a:pos x="92" y="114"/>
                </a:cxn>
                <a:cxn ang="0">
                  <a:pos x="106" y="76"/>
                </a:cxn>
                <a:cxn ang="0">
                  <a:pos x="118" y="18"/>
                </a:cxn>
              </a:cxnLst>
              <a:rect l="0" t="0" r="r" b="b"/>
              <a:pathLst>
                <a:path w="156" h="166">
                  <a:moveTo>
                    <a:pt x="156" y="128"/>
                  </a:moveTo>
                  <a:lnTo>
                    <a:pt x="156" y="128"/>
                  </a:lnTo>
                  <a:lnTo>
                    <a:pt x="148" y="144"/>
                  </a:lnTo>
                  <a:lnTo>
                    <a:pt x="140" y="156"/>
                  </a:lnTo>
                  <a:lnTo>
                    <a:pt x="130" y="164"/>
                  </a:lnTo>
                  <a:lnTo>
                    <a:pt x="124" y="164"/>
                  </a:lnTo>
                  <a:lnTo>
                    <a:pt x="118" y="166"/>
                  </a:lnTo>
                  <a:lnTo>
                    <a:pt x="118" y="166"/>
                  </a:lnTo>
                  <a:lnTo>
                    <a:pt x="108" y="164"/>
                  </a:lnTo>
                  <a:lnTo>
                    <a:pt x="102" y="158"/>
                  </a:lnTo>
                  <a:lnTo>
                    <a:pt x="98" y="148"/>
                  </a:lnTo>
                  <a:lnTo>
                    <a:pt x="98" y="136"/>
                  </a:lnTo>
                  <a:lnTo>
                    <a:pt x="98" y="136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84" y="136"/>
                  </a:lnTo>
                  <a:lnTo>
                    <a:pt x="78" y="144"/>
                  </a:lnTo>
                  <a:lnTo>
                    <a:pt x="70" y="152"/>
                  </a:lnTo>
                  <a:lnTo>
                    <a:pt x="62" y="158"/>
                  </a:lnTo>
                  <a:lnTo>
                    <a:pt x="54" y="162"/>
                  </a:lnTo>
                  <a:lnTo>
                    <a:pt x="46" y="164"/>
                  </a:lnTo>
                  <a:lnTo>
                    <a:pt x="38" y="166"/>
                  </a:lnTo>
                  <a:lnTo>
                    <a:pt x="38" y="166"/>
                  </a:lnTo>
                  <a:lnTo>
                    <a:pt x="30" y="164"/>
                  </a:lnTo>
                  <a:lnTo>
                    <a:pt x="22" y="162"/>
                  </a:lnTo>
                  <a:lnTo>
                    <a:pt x="16" y="158"/>
                  </a:lnTo>
                  <a:lnTo>
                    <a:pt x="10" y="152"/>
                  </a:lnTo>
                  <a:lnTo>
                    <a:pt x="6" y="144"/>
                  </a:lnTo>
                  <a:lnTo>
                    <a:pt x="4" y="136"/>
                  </a:lnTo>
                  <a:lnTo>
                    <a:pt x="2" y="128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00"/>
                  </a:lnTo>
                  <a:lnTo>
                    <a:pt x="6" y="82"/>
                  </a:lnTo>
                  <a:lnTo>
                    <a:pt x="14" y="62"/>
                  </a:lnTo>
                  <a:lnTo>
                    <a:pt x="20" y="54"/>
                  </a:lnTo>
                  <a:lnTo>
                    <a:pt x="28" y="44"/>
                  </a:lnTo>
                  <a:lnTo>
                    <a:pt x="36" y="36"/>
                  </a:lnTo>
                  <a:lnTo>
                    <a:pt x="46" y="28"/>
                  </a:lnTo>
                  <a:lnTo>
                    <a:pt x="58" y="20"/>
                  </a:lnTo>
                  <a:lnTo>
                    <a:pt x="72" y="12"/>
                  </a:lnTo>
                  <a:lnTo>
                    <a:pt x="88" y="8"/>
                  </a:lnTo>
                  <a:lnTo>
                    <a:pt x="106" y="4"/>
                  </a:lnTo>
                  <a:lnTo>
                    <a:pt x="126" y="0"/>
                  </a:lnTo>
                  <a:lnTo>
                    <a:pt x="148" y="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0" y="144"/>
                  </a:lnTo>
                  <a:lnTo>
                    <a:pt x="120" y="144"/>
                  </a:lnTo>
                  <a:lnTo>
                    <a:pt x="122" y="148"/>
                  </a:lnTo>
                  <a:lnTo>
                    <a:pt x="122" y="152"/>
                  </a:lnTo>
                  <a:lnTo>
                    <a:pt x="124" y="154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34" y="154"/>
                  </a:lnTo>
                  <a:lnTo>
                    <a:pt x="140" y="148"/>
                  </a:lnTo>
                  <a:lnTo>
                    <a:pt x="146" y="140"/>
                  </a:lnTo>
                  <a:lnTo>
                    <a:pt x="152" y="128"/>
                  </a:lnTo>
                  <a:lnTo>
                    <a:pt x="156" y="128"/>
                  </a:lnTo>
                  <a:close/>
                  <a:moveTo>
                    <a:pt x="120" y="6"/>
                  </a:moveTo>
                  <a:lnTo>
                    <a:pt x="120" y="6"/>
                  </a:lnTo>
                  <a:lnTo>
                    <a:pt x="104" y="8"/>
                  </a:lnTo>
                  <a:lnTo>
                    <a:pt x="92" y="12"/>
                  </a:lnTo>
                  <a:lnTo>
                    <a:pt x="80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0" y="34"/>
                  </a:lnTo>
                  <a:lnTo>
                    <a:pt x="52" y="44"/>
                  </a:lnTo>
                  <a:lnTo>
                    <a:pt x="46" y="56"/>
                  </a:lnTo>
                  <a:lnTo>
                    <a:pt x="40" y="70"/>
                  </a:lnTo>
                  <a:lnTo>
                    <a:pt x="34" y="84"/>
                  </a:lnTo>
                  <a:lnTo>
                    <a:pt x="30" y="98"/>
                  </a:lnTo>
                  <a:lnTo>
                    <a:pt x="28" y="112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28" y="138"/>
                  </a:lnTo>
                  <a:lnTo>
                    <a:pt x="32" y="148"/>
                  </a:lnTo>
                  <a:lnTo>
                    <a:pt x="40" y="154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54" y="156"/>
                  </a:lnTo>
                  <a:lnTo>
                    <a:pt x="60" y="154"/>
                  </a:lnTo>
                  <a:lnTo>
                    <a:pt x="70" y="146"/>
                  </a:lnTo>
                  <a:lnTo>
                    <a:pt x="80" y="132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100" y="96"/>
                  </a:lnTo>
                  <a:lnTo>
                    <a:pt x="106" y="76"/>
                  </a:lnTo>
                  <a:lnTo>
                    <a:pt x="112" y="52"/>
                  </a:lnTo>
                  <a:lnTo>
                    <a:pt x="118" y="18"/>
                  </a:lnTo>
                  <a:lnTo>
                    <a:pt x="120" y="6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6038850" y="4550209"/>
              <a:ext cx="142875" cy="422275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06"/>
                </a:cxn>
                <a:cxn ang="0">
                  <a:pos x="40" y="100"/>
                </a:cxn>
                <a:cxn ang="0">
                  <a:pos x="48" y="102"/>
                </a:cxn>
                <a:cxn ang="0">
                  <a:pos x="58" y="114"/>
                </a:cxn>
                <a:cxn ang="0">
                  <a:pos x="60" y="124"/>
                </a:cxn>
                <a:cxn ang="0">
                  <a:pos x="48" y="184"/>
                </a:cxn>
                <a:cxn ang="0">
                  <a:pos x="36" y="244"/>
                </a:cxn>
                <a:cxn ang="0">
                  <a:pos x="36" y="248"/>
                </a:cxn>
                <a:cxn ang="0">
                  <a:pos x="42" y="256"/>
                </a:cxn>
                <a:cxn ang="0">
                  <a:pos x="48" y="256"/>
                </a:cxn>
                <a:cxn ang="0">
                  <a:pos x="58" y="250"/>
                </a:cxn>
                <a:cxn ang="0">
                  <a:pos x="72" y="228"/>
                </a:cxn>
                <a:cxn ang="0">
                  <a:pos x="76" y="230"/>
                </a:cxn>
                <a:cxn ang="0">
                  <a:pos x="58" y="258"/>
                </a:cxn>
                <a:cxn ang="0">
                  <a:pos x="38" y="266"/>
                </a:cxn>
                <a:cxn ang="0">
                  <a:pos x="28" y="264"/>
                </a:cxn>
                <a:cxn ang="0">
                  <a:pos x="14" y="248"/>
                </a:cxn>
                <a:cxn ang="0">
                  <a:pos x="12" y="236"/>
                </a:cxn>
                <a:cxn ang="0">
                  <a:pos x="24" y="178"/>
                </a:cxn>
                <a:cxn ang="0">
                  <a:pos x="32" y="142"/>
                </a:cxn>
                <a:cxn ang="0">
                  <a:pos x="36" y="122"/>
                </a:cxn>
                <a:cxn ang="0">
                  <a:pos x="32" y="110"/>
                </a:cxn>
                <a:cxn ang="0">
                  <a:pos x="30" y="108"/>
                </a:cxn>
                <a:cxn ang="0">
                  <a:pos x="20" y="114"/>
                </a:cxn>
                <a:cxn ang="0">
                  <a:pos x="0" y="128"/>
                </a:cxn>
                <a:cxn ang="0">
                  <a:pos x="90" y="16"/>
                </a:cxn>
                <a:cxn ang="0">
                  <a:pos x="84" y="28"/>
                </a:cxn>
                <a:cxn ang="0">
                  <a:pos x="72" y="34"/>
                </a:cxn>
                <a:cxn ang="0">
                  <a:pos x="66" y="32"/>
                </a:cxn>
                <a:cxn ang="0">
                  <a:pos x="58" y="24"/>
                </a:cxn>
                <a:cxn ang="0">
                  <a:pos x="56" y="16"/>
                </a:cxn>
                <a:cxn ang="0">
                  <a:pos x="60" y="4"/>
                </a:cxn>
                <a:cxn ang="0">
                  <a:pos x="72" y="0"/>
                </a:cxn>
                <a:cxn ang="0">
                  <a:pos x="80" y="2"/>
                </a:cxn>
                <a:cxn ang="0">
                  <a:pos x="88" y="10"/>
                </a:cxn>
                <a:cxn ang="0">
                  <a:pos x="90" y="16"/>
                </a:cxn>
              </a:cxnLst>
              <a:rect l="0" t="0" r="r" b="b"/>
              <a:pathLst>
                <a:path w="90" h="266">
                  <a:moveTo>
                    <a:pt x="0" y="128"/>
                  </a:moveTo>
                  <a:lnTo>
                    <a:pt x="0" y="128"/>
                  </a:lnTo>
                  <a:lnTo>
                    <a:pt x="10" y="116"/>
                  </a:lnTo>
                  <a:lnTo>
                    <a:pt x="20" y="106"/>
                  </a:lnTo>
                  <a:lnTo>
                    <a:pt x="30" y="102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8" y="102"/>
                  </a:lnTo>
                  <a:lnTo>
                    <a:pt x="56" y="106"/>
                  </a:lnTo>
                  <a:lnTo>
                    <a:pt x="58" y="114"/>
                  </a:lnTo>
                  <a:lnTo>
                    <a:pt x="60" y="124"/>
                  </a:lnTo>
                  <a:lnTo>
                    <a:pt x="60" y="124"/>
                  </a:lnTo>
                  <a:lnTo>
                    <a:pt x="56" y="148"/>
                  </a:lnTo>
                  <a:lnTo>
                    <a:pt x="48" y="184"/>
                  </a:lnTo>
                  <a:lnTo>
                    <a:pt x="40" y="220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6" y="248"/>
                  </a:lnTo>
                  <a:lnTo>
                    <a:pt x="40" y="252"/>
                  </a:lnTo>
                  <a:lnTo>
                    <a:pt x="42" y="256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52" y="254"/>
                  </a:lnTo>
                  <a:lnTo>
                    <a:pt x="58" y="250"/>
                  </a:lnTo>
                  <a:lnTo>
                    <a:pt x="64" y="242"/>
                  </a:lnTo>
                  <a:lnTo>
                    <a:pt x="72" y="228"/>
                  </a:lnTo>
                  <a:lnTo>
                    <a:pt x="76" y="230"/>
                  </a:lnTo>
                  <a:lnTo>
                    <a:pt x="76" y="230"/>
                  </a:lnTo>
                  <a:lnTo>
                    <a:pt x="66" y="246"/>
                  </a:lnTo>
                  <a:lnTo>
                    <a:pt x="58" y="258"/>
                  </a:lnTo>
                  <a:lnTo>
                    <a:pt x="48" y="264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28" y="264"/>
                  </a:lnTo>
                  <a:lnTo>
                    <a:pt x="20" y="258"/>
                  </a:lnTo>
                  <a:lnTo>
                    <a:pt x="14" y="248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16" y="212"/>
                  </a:lnTo>
                  <a:lnTo>
                    <a:pt x="24" y="178"/>
                  </a:lnTo>
                  <a:lnTo>
                    <a:pt x="24" y="178"/>
                  </a:lnTo>
                  <a:lnTo>
                    <a:pt x="32" y="14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34" y="112"/>
                  </a:lnTo>
                  <a:lnTo>
                    <a:pt x="32" y="110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4" y="110"/>
                  </a:lnTo>
                  <a:lnTo>
                    <a:pt x="20" y="114"/>
                  </a:lnTo>
                  <a:lnTo>
                    <a:pt x="4" y="130"/>
                  </a:lnTo>
                  <a:lnTo>
                    <a:pt x="0" y="128"/>
                  </a:lnTo>
                  <a:close/>
                  <a:moveTo>
                    <a:pt x="90" y="16"/>
                  </a:moveTo>
                  <a:lnTo>
                    <a:pt x="90" y="16"/>
                  </a:lnTo>
                  <a:lnTo>
                    <a:pt x="88" y="24"/>
                  </a:lnTo>
                  <a:lnTo>
                    <a:pt x="84" y="28"/>
                  </a:lnTo>
                  <a:lnTo>
                    <a:pt x="80" y="32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66" y="32"/>
                  </a:lnTo>
                  <a:lnTo>
                    <a:pt x="60" y="28"/>
                  </a:lnTo>
                  <a:lnTo>
                    <a:pt x="58" y="24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8" y="10"/>
                  </a:lnTo>
                  <a:lnTo>
                    <a:pt x="60" y="4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2"/>
                  </a:lnTo>
                  <a:lnTo>
                    <a:pt x="84" y="4"/>
                  </a:lnTo>
                  <a:lnTo>
                    <a:pt x="88" y="10"/>
                  </a:lnTo>
                  <a:lnTo>
                    <a:pt x="90" y="16"/>
                  </a:lnTo>
                  <a:lnTo>
                    <a:pt x="90" y="16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6559550" y="4708959"/>
              <a:ext cx="247650" cy="26352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8" y="8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54" y="12"/>
                </a:cxn>
                <a:cxn ang="0">
                  <a:pos x="54" y="20"/>
                </a:cxn>
                <a:cxn ang="0">
                  <a:pos x="48" y="58"/>
                </a:cxn>
                <a:cxn ang="0">
                  <a:pos x="42" y="98"/>
                </a:cxn>
                <a:cxn ang="0">
                  <a:pos x="78" y="34"/>
                </a:cxn>
                <a:cxn ang="0">
                  <a:pos x="98" y="10"/>
                </a:cxn>
                <a:cxn ang="0">
                  <a:pos x="114" y="0"/>
                </a:cxn>
                <a:cxn ang="0">
                  <a:pos x="124" y="0"/>
                </a:cxn>
                <a:cxn ang="0">
                  <a:pos x="138" y="6"/>
                </a:cxn>
                <a:cxn ang="0">
                  <a:pos x="142" y="22"/>
                </a:cxn>
                <a:cxn ang="0">
                  <a:pos x="120" y="130"/>
                </a:cxn>
                <a:cxn ang="0">
                  <a:pos x="118" y="148"/>
                </a:cxn>
                <a:cxn ang="0">
                  <a:pos x="118" y="154"/>
                </a:cxn>
                <a:cxn ang="0">
                  <a:pos x="124" y="156"/>
                </a:cxn>
                <a:cxn ang="0">
                  <a:pos x="128" y="154"/>
                </a:cxn>
                <a:cxn ang="0">
                  <a:pos x="138" y="144"/>
                </a:cxn>
                <a:cxn ang="0">
                  <a:pos x="156" y="126"/>
                </a:cxn>
                <a:cxn ang="0">
                  <a:pos x="142" y="146"/>
                </a:cxn>
                <a:cxn ang="0">
                  <a:pos x="122" y="164"/>
                </a:cxn>
                <a:cxn ang="0">
                  <a:pos x="112" y="166"/>
                </a:cxn>
                <a:cxn ang="0">
                  <a:pos x="98" y="160"/>
                </a:cxn>
                <a:cxn ang="0">
                  <a:pos x="92" y="140"/>
                </a:cxn>
                <a:cxn ang="0">
                  <a:pos x="94" y="128"/>
                </a:cxn>
                <a:cxn ang="0">
                  <a:pos x="118" y="28"/>
                </a:cxn>
                <a:cxn ang="0">
                  <a:pos x="118" y="18"/>
                </a:cxn>
                <a:cxn ang="0">
                  <a:pos x="116" y="12"/>
                </a:cxn>
                <a:cxn ang="0">
                  <a:pos x="110" y="10"/>
                </a:cxn>
                <a:cxn ang="0">
                  <a:pos x="106" y="10"/>
                </a:cxn>
                <a:cxn ang="0">
                  <a:pos x="92" y="22"/>
                </a:cxn>
                <a:cxn ang="0">
                  <a:pos x="74" y="48"/>
                </a:cxn>
                <a:cxn ang="0">
                  <a:pos x="56" y="78"/>
                </a:cxn>
                <a:cxn ang="0">
                  <a:pos x="34" y="132"/>
                </a:cxn>
                <a:cxn ang="0">
                  <a:pos x="2" y="166"/>
                </a:cxn>
                <a:cxn ang="0">
                  <a:pos x="30" y="24"/>
                </a:cxn>
                <a:cxn ang="0">
                  <a:pos x="30" y="14"/>
                </a:cxn>
                <a:cxn ang="0">
                  <a:pos x="24" y="10"/>
                </a:cxn>
                <a:cxn ang="0">
                  <a:pos x="20" y="12"/>
                </a:cxn>
                <a:cxn ang="0">
                  <a:pos x="2" y="34"/>
                </a:cxn>
              </a:cxnLst>
              <a:rect l="0" t="0" r="r" b="b"/>
              <a:pathLst>
                <a:path w="156" h="166">
                  <a:moveTo>
                    <a:pt x="0" y="32"/>
                  </a:moveTo>
                  <a:lnTo>
                    <a:pt x="0" y="32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0" y="4"/>
                  </a:lnTo>
                  <a:lnTo>
                    <a:pt x="54" y="1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2" y="36"/>
                  </a:lnTo>
                  <a:lnTo>
                    <a:pt x="48" y="58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66" y="52"/>
                  </a:lnTo>
                  <a:lnTo>
                    <a:pt x="78" y="34"/>
                  </a:lnTo>
                  <a:lnTo>
                    <a:pt x="88" y="20"/>
                  </a:lnTo>
                  <a:lnTo>
                    <a:pt x="98" y="10"/>
                  </a:lnTo>
                  <a:lnTo>
                    <a:pt x="106" y="4"/>
                  </a:lnTo>
                  <a:lnTo>
                    <a:pt x="11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32" y="0"/>
                  </a:lnTo>
                  <a:lnTo>
                    <a:pt x="138" y="6"/>
                  </a:lnTo>
                  <a:lnTo>
                    <a:pt x="142" y="12"/>
                  </a:lnTo>
                  <a:lnTo>
                    <a:pt x="142" y="22"/>
                  </a:lnTo>
                  <a:lnTo>
                    <a:pt x="142" y="32"/>
                  </a:lnTo>
                  <a:lnTo>
                    <a:pt x="120" y="130"/>
                  </a:lnTo>
                  <a:lnTo>
                    <a:pt x="120" y="130"/>
                  </a:lnTo>
                  <a:lnTo>
                    <a:pt x="118" y="148"/>
                  </a:lnTo>
                  <a:lnTo>
                    <a:pt x="118" y="148"/>
                  </a:lnTo>
                  <a:lnTo>
                    <a:pt x="118" y="154"/>
                  </a:lnTo>
                  <a:lnTo>
                    <a:pt x="120" y="156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8" y="144"/>
                  </a:lnTo>
                  <a:lnTo>
                    <a:pt x="152" y="124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42" y="146"/>
                  </a:lnTo>
                  <a:lnTo>
                    <a:pt x="132" y="158"/>
                  </a:lnTo>
                  <a:lnTo>
                    <a:pt x="122" y="164"/>
                  </a:lnTo>
                  <a:lnTo>
                    <a:pt x="112" y="166"/>
                  </a:lnTo>
                  <a:lnTo>
                    <a:pt x="112" y="166"/>
                  </a:lnTo>
                  <a:lnTo>
                    <a:pt x="104" y="164"/>
                  </a:lnTo>
                  <a:lnTo>
                    <a:pt x="98" y="160"/>
                  </a:lnTo>
                  <a:lnTo>
                    <a:pt x="94" y="152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4" y="128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18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10"/>
                  </a:lnTo>
                  <a:lnTo>
                    <a:pt x="110" y="10"/>
                  </a:lnTo>
                  <a:lnTo>
                    <a:pt x="106" y="10"/>
                  </a:lnTo>
                  <a:lnTo>
                    <a:pt x="102" y="12"/>
                  </a:lnTo>
                  <a:lnTo>
                    <a:pt x="92" y="22"/>
                  </a:lnTo>
                  <a:lnTo>
                    <a:pt x="84" y="3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56" y="78"/>
                  </a:lnTo>
                  <a:lnTo>
                    <a:pt x="44" y="104"/>
                  </a:lnTo>
                  <a:lnTo>
                    <a:pt x="34" y="132"/>
                  </a:lnTo>
                  <a:lnTo>
                    <a:pt x="24" y="166"/>
                  </a:lnTo>
                  <a:lnTo>
                    <a:pt x="2" y="16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2" y="3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8B5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45" name="図プレースホルダ 2"/>
          <p:cNvSpPr>
            <a:spLocks noGrp="1"/>
          </p:cNvSpPr>
          <p:nvPr>
            <p:ph type="pic" sz="quarter" idx="10"/>
          </p:nvPr>
        </p:nvSpPr>
        <p:spPr>
          <a:xfrm>
            <a:off x="1733550" y="1162050"/>
            <a:ext cx="4305300" cy="287655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3130995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209</TotalTime>
  <Words>221</Words>
  <Application>Microsoft Office PowerPoint</Application>
  <PresentationFormat>ユーザー設定</PresentationFormat>
  <Paragraphs>47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ＭＳ ゴシック</vt:lpstr>
      <vt:lpstr>ＭＳ 明朝</vt:lpstr>
      <vt:lpstr>メイリオ</vt:lpstr>
      <vt:lpstr>Arial</vt:lpstr>
      <vt:lpstr>Calibri</vt:lpstr>
      <vt:lpstr>Calibri Light</vt:lpstr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吉住 幸高</cp:lastModifiedBy>
  <cp:revision>42</cp:revision>
  <cp:lastPrinted>2014-02-24T05:54:48Z</cp:lastPrinted>
  <dcterms:created xsi:type="dcterms:W3CDTF">2013-08-07T01:20:38Z</dcterms:created>
  <dcterms:modified xsi:type="dcterms:W3CDTF">2017-02-24T07:11:01Z</dcterms:modified>
</cp:coreProperties>
</file>