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82582D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2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643" y="805437"/>
            <a:ext cx="1277115" cy="8473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84404" y="651079"/>
            <a:ext cx="3999813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800" b="1" dirty="0">
                <a:solidFill>
                  <a:srgbClr val="906E30"/>
                </a:solidFill>
                <a:ea typeface="HGSｺﾞｼｯｸM" panose="020B0600000000000000" pitchFamily="50" charset="-128"/>
              </a:rPr>
              <a:t>Lunch Menu</a:t>
            </a:r>
            <a:endParaRPr lang="ja-JP" altLang="en-US" sz="5800" b="1" dirty="0">
              <a:solidFill>
                <a:srgbClr val="906E30"/>
              </a:solidFill>
              <a:ea typeface="HGSｺﾞｼｯｸM" panose="020B06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924233" y="906104"/>
            <a:ext cx="12763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rgbClr val="82582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</a:t>
            </a:r>
            <a:r>
              <a:rPr lang="ja-JP" altLang="en-US" sz="1200" dirty="0">
                <a:solidFill>
                  <a:srgbClr val="82582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</a:t>
            </a:r>
            <a:r>
              <a:rPr lang="en-US" altLang="ja-JP" sz="1200" dirty="0">
                <a:solidFill>
                  <a:srgbClr val="82582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lang="ja-JP" altLang="en-US" sz="1200" dirty="0">
                <a:solidFill>
                  <a:srgbClr val="82582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日より</a:t>
            </a:r>
          </a:p>
          <a:p>
            <a:pPr algn="ctr"/>
            <a:r>
              <a:rPr lang="ja-JP" altLang="en-US" sz="1200" dirty="0">
                <a:solidFill>
                  <a:srgbClr val="82582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ランチ</a:t>
            </a:r>
          </a:p>
          <a:p>
            <a:pPr algn="ctr"/>
            <a:r>
              <a:rPr lang="ja-JP" altLang="en-US" sz="1200" dirty="0">
                <a:solidFill>
                  <a:srgbClr val="82582D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はじめました！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79217" y="1422745"/>
            <a:ext cx="10933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ea typeface="HGSｺﾞｼｯｸM" panose="020B0600000000000000" pitchFamily="50" charset="-128"/>
                <a:cs typeface="Arial" panose="020B0604020202020204" pitchFamily="34" charset="0"/>
              </a:rPr>
              <a:t>11:00</a:t>
            </a:r>
            <a:r>
              <a:rPr lang="ja-JP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HGSｺﾞｼｯｸM" panose="020B0600000000000000" pitchFamily="50" charset="-128"/>
                <a:cs typeface="Arial" panose="020B0604020202020204" pitchFamily="34" charset="0"/>
              </a:rPr>
              <a:t>～</a:t>
            </a:r>
            <a:r>
              <a:rPr lang="en-US" altLang="ja-JP" sz="1200" dirty="0" smtClean="0">
                <a:solidFill>
                  <a:schemeClr val="bg1"/>
                </a:solidFill>
                <a:latin typeface="Arial" panose="020B0604020202020204" pitchFamily="34" charset="0"/>
                <a:ea typeface="HGSｺﾞｼｯｸM" panose="020B0600000000000000" pitchFamily="50" charset="-128"/>
                <a:cs typeface="Arial" panose="020B0604020202020204" pitchFamily="34" charset="0"/>
              </a:rPr>
              <a:t>14:00</a:t>
            </a:r>
            <a:endParaRPr lang="ja-JP" altLang="en-US" sz="1200" dirty="0">
              <a:solidFill>
                <a:schemeClr val="bg1"/>
              </a:solidFill>
              <a:latin typeface="Arial" panose="020B0604020202020204" pitchFamily="34" charset="0"/>
              <a:ea typeface="HGSｺﾞｼｯｸM" panose="020B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48914" y="1930705"/>
            <a:ext cx="19431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日替わりランチ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A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940113" y="1930705"/>
            <a:ext cx="200025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日替わりランチ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B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269484" y="2398902"/>
            <a:ext cx="161392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内容は日替わりですのでスタッフまで。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533892" y="3184216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5922618" y="3184216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>
                <a:latin typeface="HGS明朝E" panose="02020900000000000000" pitchFamily="18" charset="-128"/>
                <a:ea typeface="HGS明朝E" panose="02020900000000000000" pitchFamily="18" charset="-128"/>
              </a:rPr>
              <a:t>1,200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548914" y="3736011"/>
            <a:ext cx="19431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日替わりランチ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S</a:t>
            </a:r>
          </a:p>
          <a:p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サラダ・パン・ドリンク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set)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533892" y="4980524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>
                <a:latin typeface="HGS明朝E" panose="02020900000000000000" pitchFamily="18" charset="-128"/>
                <a:ea typeface="HGS明朝E" panose="02020900000000000000" pitchFamily="18" charset="-128"/>
              </a:rPr>
              <a:t>1,500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940113" y="3736011"/>
            <a:ext cx="198733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海老の海鮮パスタ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639221" y="4201145"/>
            <a:ext cx="161392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</a:t>
            </a: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種類の海老とイカが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入った海鮮風味豊かな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トマトソースパスタ。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48914" y="5532319"/>
            <a:ext cx="255566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トマト</a:t>
            </a:r>
            <a:r>
              <a:rPr lang="en-US" altLang="ja-JP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&amp;</a:t>
            </a:r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チーズパスタ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269484" y="6001966"/>
            <a:ext cx="1618304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トマトとチーズのシンプルなパスタ。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940113" y="5532319"/>
            <a:ext cx="200292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和風パスタ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639221" y="6001966"/>
            <a:ext cx="161350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あっさりとした味付け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に仕上げたパスタ。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48914" y="7331977"/>
            <a:ext cx="193992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窯焼きピッツア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269484" y="7798833"/>
            <a:ext cx="161527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生地か</a:t>
            </a:r>
            <a:r>
              <a:rPr lang="ja-JP" altLang="en-US" sz="1100" dirty="0" err="1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た</a:t>
            </a: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手作りで風味豊かなチーズがベストマッチ。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3940113" y="7331977"/>
            <a:ext cx="21671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海老グラタン</a:t>
            </a:r>
          </a:p>
          <a:p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（サラダ・ドリンク</a:t>
            </a:r>
            <a:r>
              <a:rPr lang="en-US" altLang="ja-JP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set</a:t>
            </a:r>
            <a:r>
              <a:rPr lang="ja-JP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5639221" y="7798833"/>
            <a:ext cx="1608534" cy="609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なめらかなベシャメル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ソースの海老入りグラ</a:t>
            </a:r>
          </a:p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タン。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665288" y="9316560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ビストロアスクル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1665288" y="9583798"/>
            <a:ext cx="32623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〒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135-0061 </a:t>
            </a:r>
            <a:r>
              <a:rPr lang="zh-TW" altLang="en-US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東京都江東区豊洲</a:t>
            </a:r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3-2-3</a:t>
            </a:r>
          </a:p>
          <a:p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 03-1234-1111</a:t>
            </a:r>
          </a:p>
          <a:p>
            <a:r>
              <a:rPr lang="en-US" altLang="zh-TW" sz="10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http://www.askult.com/</a:t>
            </a:r>
            <a:endParaRPr lang="ja-JP" altLang="en-US" sz="10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607111" y="10088834"/>
            <a:ext cx="33204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営業時間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】11:00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14:00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L.O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）／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17:00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～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22:00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（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L.O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）</a:t>
            </a:r>
          </a:p>
          <a:p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【ACCESS】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東京メトロ豊洲駅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1a</a:t>
            </a:r>
            <a:r>
              <a:rPr lang="ja-JP" altLang="en-US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出口より徒歩</a:t>
            </a:r>
            <a:r>
              <a:rPr lang="en-US" altLang="ja-JP" sz="9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5</a:t>
            </a:r>
            <a:r>
              <a:rPr lang="ja-JP" altLang="en-US" sz="9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分</a:t>
            </a:r>
            <a:endParaRPr lang="ja-JP" altLang="en-US" sz="9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639221" y="2398902"/>
            <a:ext cx="161392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内容は日替わりですのでスタッフまで。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2269484" y="4201145"/>
            <a:ext cx="1613927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内容は日替わりですのでスタッフまで。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922618" y="4980524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>
                <a:latin typeface="HGS明朝E" panose="02020900000000000000" pitchFamily="18" charset="-128"/>
                <a:ea typeface="HGS明朝E" panose="02020900000000000000" pitchFamily="18" charset="-128"/>
              </a:rPr>
              <a:t>1,200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533892" y="67839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922618" y="67839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533892" y="85841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922618" y="8584108"/>
            <a:ext cx="1217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¥ </a:t>
            </a:r>
            <a:r>
              <a:rPr lang="en-US" altLang="ja-JP" sz="2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1,000</a:t>
            </a:r>
            <a:endParaRPr lang="ja-JP" altLang="en-US" sz="2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903" y="914714"/>
            <a:ext cx="408433" cy="65836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45" y="608346"/>
            <a:ext cx="6477013" cy="109728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57" y="886648"/>
            <a:ext cx="448057" cy="710185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45" y="1758588"/>
            <a:ext cx="6477013" cy="109728"/>
          </a:xfrm>
          <a:prstGeom prst="rect">
            <a:avLst/>
          </a:prstGeom>
        </p:spPr>
      </p:pic>
      <p:sp>
        <p:nvSpPr>
          <p:cNvPr id="59" name="正方形/長方形 58"/>
          <p:cNvSpPr/>
          <p:nvPr/>
        </p:nvSpPr>
        <p:spPr>
          <a:xfrm>
            <a:off x="631041" y="2462467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4019975" y="2462467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正方形/長方形 60"/>
          <p:cNvSpPr/>
          <p:nvPr/>
        </p:nvSpPr>
        <p:spPr>
          <a:xfrm>
            <a:off x="631041" y="4266698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1"/>
          <p:cNvSpPr/>
          <p:nvPr/>
        </p:nvSpPr>
        <p:spPr>
          <a:xfrm>
            <a:off x="4019975" y="4266698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631041" y="6066166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4019975" y="6065760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631041" y="7865555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019975" y="7868603"/>
            <a:ext cx="1623600" cy="1155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53163" y="9350230"/>
            <a:ext cx="1224000" cy="10836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313759" y="9346895"/>
            <a:ext cx="1962000" cy="10908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152</TotalTime>
  <Words>366</Words>
  <Application>Microsoft Office PowerPoint</Application>
  <PresentationFormat>ユーザー設定</PresentationFormat>
  <Paragraphs>85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18</cp:revision>
  <cp:lastPrinted>2013-10-11T08:12:09Z</cp:lastPrinted>
  <dcterms:created xsi:type="dcterms:W3CDTF">2013-08-07T01:16:52Z</dcterms:created>
  <dcterms:modified xsi:type="dcterms:W3CDTF">2014-06-11T08:37:07Z</dcterms:modified>
</cp:coreProperties>
</file>