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10F"/>
    <a:srgbClr val="F9BF2C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6"/>
            <a:ext cx="7776000" cy="1090224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12665" y="526178"/>
            <a:ext cx="407996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CAFÉ </a:t>
            </a:r>
            <a:r>
              <a:rPr lang="en-US" altLang="ja-JP" sz="3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Presents</a:t>
            </a:r>
            <a:endParaRPr lang="ja-JP" altLang="en-US" sz="3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796820" y="2463337"/>
            <a:ext cx="44326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2014.10.30</a:t>
            </a:r>
            <a:r>
              <a:rPr lang="en-US" altLang="ja-JP" sz="54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32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(THU)</a:t>
            </a:r>
            <a:endParaRPr lang="ja-JP" altLang="en-US" sz="3200" dirty="0">
              <a:solidFill>
                <a:srgbClr val="4021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48808" y="3316886"/>
            <a:ext cx="47211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0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18:00 </a:t>
            </a:r>
            <a:r>
              <a:rPr lang="en-US" altLang="ja-JP" sz="6000" dirty="0" smtClean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START!</a:t>
            </a:r>
            <a:endParaRPr lang="ja-JP" altLang="en-US" sz="6000" dirty="0">
              <a:solidFill>
                <a:srgbClr val="4021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 rot="21014501">
            <a:off x="1098947" y="462437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前売り券発売中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947270" y="5059789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F9BF2C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飲み放題・食べ放題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928308" y="5595583"/>
            <a:ext cx="191590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500" dirty="0">
                <a:solidFill>
                  <a:srgbClr val="F9BF2C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¥3,000</a:t>
            </a:r>
            <a:endParaRPr lang="ja-JP" altLang="en-US" sz="4500" dirty="0">
              <a:solidFill>
                <a:srgbClr val="F9BF2C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79211" y="8943856"/>
            <a:ext cx="2786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 CAFÉ </a:t>
            </a:r>
            <a:endParaRPr lang="ja-JP" altLang="en-US" sz="3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79211" y="9515929"/>
            <a:ext cx="3886200" cy="9771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zh-TW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</a:p>
          <a:p>
            <a:pPr>
              <a:lnSpc>
                <a:spcPts val="2300"/>
              </a:lnSpc>
            </a:pPr>
            <a:r>
              <a:rPr lang="en-US" altLang="zh-TW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</a:p>
          <a:p>
            <a:pPr>
              <a:lnSpc>
                <a:spcPts val="2300"/>
              </a:lnSpc>
            </a:pPr>
            <a:r>
              <a:rPr lang="en-US" altLang="zh-TW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184511" y="7350419"/>
            <a:ext cx="2640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ja-JP" altLang="en-US" sz="2000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仮装してきた方には</a:t>
            </a:r>
          </a:p>
          <a:p>
            <a:pPr lvl="0" algn="ctr"/>
            <a:r>
              <a:rPr lang="ja-JP" altLang="en-US" sz="2000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素敵なプレゼント</a:t>
            </a:r>
          </a:p>
          <a:p>
            <a:pPr lvl="0" algn="ctr"/>
            <a:r>
              <a:rPr lang="ja-JP" altLang="en-US" sz="2000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進呈！</a:t>
            </a:r>
            <a:endParaRPr lang="ja-JP" altLang="en-US" sz="2000" dirty="0">
              <a:solidFill>
                <a:srgbClr val="F9BF2C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59" y="1089637"/>
            <a:ext cx="5952756" cy="1338075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4711434" y="9010618"/>
            <a:ext cx="2563200" cy="142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160</TotalTime>
  <Words>154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2014-06-10T01:56:45Z</dcterms:modified>
</cp:coreProperties>
</file>