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21142325" cy="3003550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2022" y="-162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4066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51263"/>
            <a:ext cx="7185025" cy="10142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89" tIns="139944" rIns="279889" bIns="13994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3" y="14455668"/>
            <a:ext cx="16913860" cy="11827799"/>
          </a:xfrm>
          <a:prstGeom prst="rect">
            <a:avLst/>
          </a:prstGeom>
        </p:spPr>
        <p:txBody>
          <a:bodyPr vert="horz" lIns="279889" tIns="139944" rIns="279889" bIns="139944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4066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671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図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74"/>
            <a:ext cx="21603881" cy="3048058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636" y="3046417"/>
            <a:ext cx="16633021" cy="3741001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2535637" y="1471093"/>
            <a:ext cx="11335267" cy="154887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8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 CAFÉ Presents</a:t>
            </a:r>
            <a:endParaRPr lang="ja-JP" altLang="en-US" sz="8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2213786" y="6887018"/>
            <a:ext cx="12315057" cy="2581454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39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2014.10.30</a:t>
            </a:r>
            <a:r>
              <a:rPr lang="en-US" altLang="ja-JP" sz="151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89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(THU)</a:t>
            </a:r>
            <a:endParaRPr lang="ja-JP" altLang="en-US" sz="8900" dirty="0">
              <a:solidFill>
                <a:srgbClr val="40210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469534" y="9273379"/>
            <a:ext cx="13116701" cy="283959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6700" dirty="0">
                <a:solidFill>
                  <a:srgbClr val="40210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18:00 START!</a:t>
            </a:r>
            <a:endParaRPr lang="ja-JP" altLang="en-US" sz="16700" dirty="0">
              <a:solidFill>
                <a:srgbClr val="40210F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 rot="21014501">
            <a:off x="3053180" y="12928872"/>
            <a:ext cx="5002268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前売り券発売中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5410057" y="14146202"/>
            <a:ext cx="10774116" cy="163491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8900" dirty="0">
                <a:solidFill>
                  <a:srgbClr val="F9BF2C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飲み放題・食べ放題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8135652" y="15644178"/>
            <a:ext cx="5322926" cy="2194234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2500" dirty="0">
                <a:solidFill>
                  <a:srgbClr val="F9BF2C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¥3,000</a:t>
            </a:r>
            <a:endParaRPr lang="ja-JP" altLang="en-US" sz="12500" dirty="0">
              <a:solidFill>
                <a:srgbClr val="F9BF2C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1053553" y="25005309"/>
            <a:ext cx="7741224" cy="163491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8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 CAFÉ </a:t>
            </a:r>
            <a:endParaRPr lang="ja-JP" altLang="en-US" sz="89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1053553" y="26604715"/>
            <a:ext cx="10796939" cy="2732039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6414"/>
              </a:lnSpc>
            </a:pPr>
            <a:r>
              <a:rPr lang="zh-TW" altLang="en-US" sz="3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3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3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3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</a:p>
          <a:p>
            <a:pPr>
              <a:lnSpc>
                <a:spcPts val="6414"/>
              </a:lnSpc>
            </a:pPr>
            <a:r>
              <a:rPr lang="en-US" altLang="zh-TW" sz="39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</a:p>
          <a:p>
            <a:pPr>
              <a:lnSpc>
                <a:spcPts val="6414"/>
              </a:lnSpc>
            </a:pPr>
            <a:r>
              <a:rPr lang="en-US" altLang="zh-TW" sz="4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290900" y="20550364"/>
            <a:ext cx="7335584" cy="2839599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lvl="0" algn="ctr"/>
            <a:r>
              <a:rPr lang="ja-JP" altLang="en-US" dirty="0">
                <a:solidFill>
                  <a:srgbClr val="F9BF2C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仮装してきた方には</a:t>
            </a:r>
          </a:p>
          <a:p>
            <a:pPr lvl="0" algn="ctr"/>
            <a:r>
              <a:rPr lang="ja-JP" altLang="en-US" dirty="0">
                <a:solidFill>
                  <a:srgbClr val="F9BF2C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素敵なプレゼント</a:t>
            </a:r>
          </a:p>
          <a:p>
            <a:pPr lvl="0" algn="ctr"/>
            <a:r>
              <a:rPr lang="ja-JP" altLang="en-US" dirty="0">
                <a:solidFill>
                  <a:srgbClr val="F9BF2C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進呈！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089669" y="25191963"/>
            <a:ext cx="7250400" cy="403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154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2014-06-20T09:01:45Z</dcterms:modified>
</cp:coreProperties>
</file>