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0C18"/>
    <a:srgbClr val="FFF462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920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図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776000" cy="10902245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164" y="2520536"/>
            <a:ext cx="3904496" cy="71323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2315099" y="2037094"/>
            <a:ext cx="3134191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クリスマスパーティー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316701" y="2485601"/>
            <a:ext cx="3130986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800" dirty="0">
                <a:solidFill>
                  <a:srgbClr val="D80C18"/>
                </a:solidFill>
                <a:latin typeface="HGP創英ﾌﾟﾚｾﾞﾝｽEB" panose="02020800000000000000" pitchFamily="18" charset="-128"/>
                <a:ea typeface="HGP創英ﾌﾟﾚｾﾞﾝｽEB" panose="02020800000000000000" pitchFamily="18" charset="-128"/>
              </a:rPr>
              <a:t>ご予約承ります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942491" y="3423769"/>
            <a:ext cx="3886200" cy="29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ja-JP" sz="13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【</a:t>
            </a:r>
            <a:r>
              <a:rPr lang="ja-JP" altLang="en-US" sz="13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おひとり様￥</a:t>
            </a:r>
            <a:r>
              <a:rPr lang="en-US" altLang="ja-JP" sz="13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3,600】</a:t>
            </a:r>
            <a:r>
              <a:rPr lang="ja-JP" altLang="en-US" sz="13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＆フリードリンク付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001017" y="3655164"/>
            <a:ext cx="5769149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・サーモンのマリネ・気まぐれサラダ・ガーリックトースト・生ハムとチーズの盛り合わせ・おまかせピザ</a:t>
            </a:r>
          </a:p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・海老のチリマヨソース和え・三河地鶏のスパイス揚げ・人気のペペロンチーノ・デザート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74866" y="7379611"/>
            <a:ext cx="1492716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欧州創作料理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15643" y="7806001"/>
            <a:ext cx="2068253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ja-JP" altLang="en-US" sz="900" dirty="0" smtClean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日本</a:t>
            </a: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の四季の旬の素材を活か</a:t>
            </a:r>
          </a:p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した“西洋フュージョン料理”</a:t>
            </a:r>
            <a:b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</a:br>
            <a:r>
              <a:rPr lang="ja-JP" altLang="en-US" sz="900" dirty="0" smtClean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イタリアン</a:t>
            </a: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やフレンチを</a:t>
            </a:r>
          </a:p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ベースにアレンジした料理を</a:t>
            </a:r>
          </a:p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パーティープランで♪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276136" y="7379611"/>
            <a:ext cx="1170512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○○駅</a:t>
            </a:r>
            <a:r>
              <a:rPr lang="en-US" altLang="ja-JP" sz="1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2</a:t>
            </a:r>
            <a:r>
              <a:rPr lang="ja-JP" altLang="en-US" sz="1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937342" y="7806001"/>
            <a:ext cx="1943100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○○の中心地、</a:t>
            </a:r>
          </a:p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＊＊駅すぐの好立地で</a:t>
            </a:r>
          </a:p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アクセスの良さ抜群！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321032" y="7462736"/>
            <a:ext cx="1964397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ja-JP" altLang="en-US" sz="1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スタイリッシュな</a:t>
            </a:r>
          </a:p>
          <a:p>
            <a:pPr algn="ctr">
              <a:lnSpc>
                <a:spcPts val="1700"/>
              </a:lnSpc>
            </a:pPr>
            <a:r>
              <a:rPr lang="ja-JP" altLang="en-US" sz="1700" dirty="0">
                <a:solidFill>
                  <a:srgbClr val="FFF462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店内空間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289253" y="7948501"/>
            <a:ext cx="2063899" cy="925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モダンな中にもガーリーテイスト</a:t>
            </a:r>
          </a:p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を散りばめたデザイン</a:t>
            </a:r>
          </a:p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デザイナーでもあるオーナー</a:t>
            </a:r>
          </a:p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の感性を活かした、</a:t>
            </a:r>
          </a:p>
          <a:p>
            <a:pPr algn="ctr">
              <a:lnSpc>
                <a:spcPts val="1300"/>
              </a:lnSpc>
            </a:pPr>
            <a:r>
              <a:rPr lang="ja-JP" altLang="en-US" sz="9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オシャレな空間。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059515" y="9183608"/>
            <a:ext cx="364715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レストランアスクル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894992" y="9710931"/>
            <a:ext cx="3886200" cy="4257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1300"/>
              </a:lnSpc>
            </a:pPr>
            <a:r>
              <a:rPr lang="zh-TW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営業時間：火曜日</a:t>
            </a:r>
            <a:r>
              <a:rPr lang="en-US" altLang="zh-TW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〜</a:t>
            </a:r>
            <a:r>
              <a:rPr lang="zh-TW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日曜日</a:t>
            </a:r>
            <a:r>
              <a:rPr lang="en-US" altLang="zh-TW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10:00-22:00</a:t>
            </a:r>
            <a:r>
              <a:rPr lang="zh-TW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　</a:t>
            </a:r>
            <a:r>
              <a:rPr lang="en-US" altLang="zh-TW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/</a:t>
            </a:r>
            <a:r>
              <a:rPr lang="zh-TW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定休日：月曜日</a:t>
            </a:r>
          </a:p>
          <a:p>
            <a:pPr algn="ctr">
              <a:lnSpc>
                <a:spcPts val="1300"/>
              </a:lnSpc>
            </a:pPr>
            <a:r>
              <a:rPr lang="zh-TW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〒</a:t>
            </a:r>
            <a:r>
              <a:rPr lang="en-US" altLang="zh-TW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135-0061</a:t>
            </a:r>
            <a:r>
              <a:rPr lang="zh-TW" altLang="en-US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東京都江東区豊洲</a:t>
            </a:r>
            <a:r>
              <a:rPr lang="en-US" altLang="zh-TW" sz="10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3-2-3</a:t>
            </a:r>
            <a:endParaRPr lang="ja-JP" altLang="en-US" sz="100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295211" y="10062064"/>
            <a:ext cx="27446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4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TEL 03-1234-1111</a:t>
            </a:r>
            <a:endParaRPr lang="ja-JP" altLang="en-US" sz="240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67" y="869638"/>
            <a:ext cx="6477013" cy="1353315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85" y="5621757"/>
            <a:ext cx="2243333" cy="3514351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534" y="5621757"/>
            <a:ext cx="2243333" cy="3514351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645" y="5621757"/>
            <a:ext cx="2243333" cy="3514351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2631040" y="4200790"/>
            <a:ext cx="2520000" cy="198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143975" y="4200790"/>
            <a:ext cx="2628000" cy="198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0404" y="4200790"/>
            <a:ext cx="2628000" cy="198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204</TotalTime>
  <Words>242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19</cp:revision>
  <cp:lastPrinted>2013-10-11T08:12:09Z</cp:lastPrinted>
  <dcterms:created xsi:type="dcterms:W3CDTF">2013-08-07T01:16:52Z</dcterms:created>
  <dcterms:modified xsi:type="dcterms:W3CDTF">2014-06-20T07:24:45Z</dcterms:modified>
</cp:coreProperties>
</file>