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7318375" cy="10450513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0C18"/>
    <a:srgbClr val="FFF462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9" d="100"/>
          <a:sy n="29" d="100"/>
        </p:scale>
        <p:origin x="-1950" y="-108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9825" y="1304925"/>
            <a:ext cx="24987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1"/>
            <a:ext cx="21603881" cy="30480588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752" y="7046937"/>
            <a:ext cx="10847771" cy="199406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6431987" y="5695324"/>
            <a:ext cx="8707650" cy="1247702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64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クリスマスパーティー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6436437" y="6949264"/>
            <a:ext cx="8698746" cy="1893064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10600" dirty="0">
                <a:solidFill>
                  <a:srgbClr val="D80C18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ご予約承ります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396778" y="9572202"/>
            <a:ext cx="10796939" cy="817461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 algn="ctr"/>
            <a:r>
              <a:rPr lang="en-US" altLang="ja-JP" sz="36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【</a:t>
            </a:r>
            <a:r>
              <a:rPr lang="ja-JP" altLang="en-US" sz="36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おひとり様￥</a:t>
            </a:r>
            <a:r>
              <a:rPr lang="en-US" altLang="ja-JP" sz="36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3,600】</a:t>
            </a:r>
            <a:r>
              <a:rPr lang="ja-JP" altLang="en-US" sz="36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＆フリードリンク付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781104" y="10219138"/>
            <a:ext cx="16028293" cy="1190338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・サーモンのマリネ・気まぐれサラダ・ガーリックトースト・生ハムとチーズの盛り合わせ・おまかせピザ</a:t>
            </a:r>
          </a:p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・海老のチリマヨソース和え・三河地鶏のスパイス揚げ・人気のペペロンチーノ・デザート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874965" y="20631979"/>
            <a:ext cx="4147178" cy="98955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4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欧州創作料理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154773" y="21824083"/>
            <a:ext cx="5746179" cy="258862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日本</a:t>
            </a: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の四季の旬の素材を活か</a:t>
            </a:r>
          </a:p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した“西洋フュージョン料理”</a:t>
            </a:r>
            <a:b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</a:b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イタリアン</a:t>
            </a: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やフレンチを</a:t>
            </a:r>
          </a:p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ベースにアレンジした料理を</a:t>
            </a:r>
          </a:p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パーティープランで♪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9102013" y="20631979"/>
            <a:ext cx="3252006" cy="98955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4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○○駅</a:t>
            </a:r>
            <a:r>
              <a:rPr lang="en-US" altLang="ja-JP" sz="4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2</a:t>
            </a:r>
            <a:r>
              <a:rPr lang="ja-JP" altLang="en-US" sz="4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8160749" y="21824082"/>
            <a:ext cx="5398470" cy="1656433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○○の中心地、</a:t>
            </a:r>
          </a:p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＊＊駅すぐの好立地で</a:t>
            </a:r>
          </a:p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アクセスの良さ抜群！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4783301" y="20864380"/>
            <a:ext cx="5457639" cy="1477165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>
              <a:lnSpc>
                <a:spcPts val="4740"/>
              </a:lnSpc>
            </a:pPr>
            <a:r>
              <a:rPr lang="ja-JP" altLang="en-US" sz="4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スタイリッシュな</a:t>
            </a:r>
          </a:p>
          <a:p>
            <a:pPr algn="ctr">
              <a:lnSpc>
                <a:spcPts val="4740"/>
              </a:lnSpc>
            </a:pPr>
            <a:r>
              <a:rPr lang="ja-JP" altLang="en-US" sz="4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店内空間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4695010" y="22222485"/>
            <a:ext cx="5734083" cy="258862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モダンな中にもガーリーテイスト</a:t>
            </a:r>
          </a:p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を散りばめたデザイン</a:t>
            </a:r>
          </a:p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デザイナーでもあるオーナー</a:t>
            </a:r>
          </a:p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の感性を活かした、</a:t>
            </a:r>
          </a:p>
          <a:p>
            <a:pPr algn="ctr">
              <a:lnSpc>
                <a:spcPts val="3625"/>
              </a:lnSpc>
            </a:pPr>
            <a:r>
              <a:rPr lang="ja-JP" altLang="en-US" sz="2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オシャレな空間。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721903" y="25675608"/>
            <a:ext cx="10132798" cy="1548872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84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レストランアスクル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264813" y="27149902"/>
            <a:ext cx="10796939" cy="1190338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 algn="ctr">
              <a:lnSpc>
                <a:spcPts val="3625"/>
              </a:lnSpc>
            </a:pPr>
            <a:r>
              <a:rPr lang="zh-TW" altLang="en-US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営業時間：火曜日</a:t>
            </a:r>
            <a:r>
              <a:rPr lang="en-US" altLang="zh-TW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〜</a:t>
            </a:r>
            <a:r>
              <a:rPr lang="zh-TW" altLang="en-US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日曜日</a:t>
            </a:r>
            <a:r>
              <a:rPr lang="en-US" altLang="zh-TW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10:00-22:00</a:t>
            </a:r>
            <a:r>
              <a:rPr lang="zh-TW" altLang="en-US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　</a:t>
            </a:r>
            <a:r>
              <a:rPr lang="en-US" altLang="zh-TW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/</a:t>
            </a:r>
            <a:r>
              <a:rPr lang="zh-TW" altLang="en-US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定休日：月曜日</a:t>
            </a:r>
          </a:p>
          <a:p>
            <a:pPr algn="ctr">
              <a:lnSpc>
                <a:spcPts val="3625"/>
              </a:lnSpc>
            </a:pPr>
            <a:r>
              <a:rPr lang="zh-TW" altLang="en-US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〒</a:t>
            </a:r>
            <a:r>
              <a:rPr lang="en-US" altLang="zh-TW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135-0061</a:t>
            </a:r>
            <a:r>
              <a:rPr lang="zh-TW" altLang="en-US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東京都江東区豊洲</a:t>
            </a:r>
            <a:r>
              <a:rPr lang="en-US" altLang="zh-TW" sz="28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3-2-3</a:t>
            </a:r>
            <a:endParaRPr lang="ja-JP" altLang="en-US" sz="2800" dirty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376732" y="28131604"/>
            <a:ext cx="7625431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en-US" altLang="ja-JP" sz="67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TEL 03-1234-1111</a:t>
            </a:r>
            <a:endParaRPr lang="ja-JP" altLang="en-US" sz="6700" dirty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770" y="2431343"/>
            <a:ext cx="17994935" cy="3783609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9765" y="15717356"/>
            <a:ext cx="6232600" cy="9825452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412" y="15717356"/>
            <a:ext cx="6232600" cy="9825452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16" y="15717356"/>
            <a:ext cx="6232600" cy="9825452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7309757" y="11744603"/>
            <a:ext cx="7001258" cy="553570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4291386" y="11744603"/>
            <a:ext cx="7301312" cy="553570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8905" y="11744603"/>
            <a:ext cx="7301312" cy="553570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lang="ja-JP" altLang="en-US" sz="6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204</TotalTime>
  <Words>242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20</cp:revision>
  <cp:lastPrinted>2013-10-11T08:12:09Z</cp:lastPrinted>
  <dcterms:created xsi:type="dcterms:W3CDTF">2013-08-07T01:16:52Z</dcterms:created>
  <dcterms:modified xsi:type="dcterms:W3CDTF">2014-06-20T09:14:11Z</dcterms:modified>
</cp:coreProperties>
</file>