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E50011"/>
    <a:srgbClr val="EE0000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図 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3"/>
            <a:ext cx="7777524" cy="10904979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148" y="1145150"/>
            <a:ext cx="2282957" cy="2481077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428" y="1141440"/>
            <a:ext cx="2282957" cy="2481077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01" y="5240846"/>
            <a:ext cx="3666751" cy="3666751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680154" y="489351"/>
            <a:ext cx="646128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今年の忘年会は居酒屋あすくる</a:t>
            </a:r>
            <a:r>
              <a:rPr lang="ja-JP" altLang="en-US" sz="2600" dirty="0" err="1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で</a:t>
            </a:r>
            <a:r>
              <a:rPr lang="ja-JP" altLang="en-US" sz="2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決まり！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158303" y="5820393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宴会コース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88806" y="6280775"/>
            <a:ext cx="31085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 smtClean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3,800 </a:t>
            </a:r>
            <a:r>
              <a:rPr lang="ja-JP" altLang="en-US" sz="4400" dirty="0" smtClean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endParaRPr lang="ja-JP" altLang="en-US" sz="4400" dirty="0">
              <a:solidFill>
                <a:srgbClr val="FFF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55056" y="7464657"/>
            <a:ext cx="2727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料理</a:t>
            </a:r>
            <a:r>
              <a:rPr lang="en-US" altLang="ja-JP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</a:t>
            </a:r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品</a:t>
            </a:r>
            <a:r>
              <a:rPr lang="en-US" altLang="ja-JP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+</a:t>
            </a:r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飲み放題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721479" y="7879475"/>
            <a:ext cx="9941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時間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782849" y="530351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料理メニュー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401877" y="5819936"/>
            <a:ext cx="273956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◆前菜３点盛り</a:t>
            </a:r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…000</a:t>
            </a: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2800"/>
              </a:lnSpc>
            </a:pP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◆枝豆</a:t>
            </a:r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……………000</a:t>
            </a: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2800"/>
              </a:lnSpc>
            </a:pP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◆焼魚</a:t>
            </a:r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……………000</a:t>
            </a: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2800"/>
              </a:lnSpc>
            </a:pP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◆海鮮サラダ</a:t>
            </a:r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……000</a:t>
            </a: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2800"/>
              </a:lnSpc>
            </a:pP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◆だし巻き卵</a:t>
            </a:r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……000</a:t>
            </a: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2800"/>
              </a:lnSpc>
            </a:pP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◆カルパッチョ</a:t>
            </a:r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…000</a:t>
            </a: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2800"/>
              </a:lnSpc>
            </a:pP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◆寄せ豆腐</a:t>
            </a:r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………000</a:t>
            </a: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2800"/>
              </a:lnSpc>
            </a:pP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◆鶏茶漬け</a:t>
            </a:r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………000</a:t>
            </a: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2800"/>
              </a:lnSpc>
            </a:pP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◆デザート</a:t>
            </a:r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………000</a:t>
            </a: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54864" y="9317871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居酒屋あすくる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54864" y="9681342"/>
            <a:ext cx="272222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TEL:03-1234-1111</a:t>
            </a:r>
            <a:endParaRPr lang="ja-JP" altLang="en-US" sz="2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54864" y="10021624"/>
            <a:ext cx="27462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5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〒</a:t>
            </a:r>
            <a:r>
              <a:rPr lang="en-US" altLang="zh-TW" sz="105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135-0061 </a:t>
            </a:r>
            <a:r>
              <a:rPr lang="zh-TW" altLang="en-US" sz="105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zh-TW" sz="105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54864" y="10205627"/>
            <a:ext cx="17032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/>
              <a:t>http://www.askult.com/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745622" y="9446828"/>
            <a:ext cx="15953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クーポン券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452279" y="9790128"/>
            <a:ext cx="21932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</a:t>
            </a:r>
            <a:r>
              <a:rPr lang="en-US" altLang="ja-JP" sz="3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%OFF</a:t>
            </a:r>
            <a:endParaRPr lang="ja-JP" altLang="en-US" sz="3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511654" y="10489743"/>
            <a:ext cx="16772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ご来店時にお持ち下さい。</a:t>
            </a:r>
          </a:p>
          <a:p>
            <a:endParaRPr lang="ja-JP" altLang="en-US" sz="7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58" y="1569559"/>
            <a:ext cx="405385" cy="411481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844" y="1192806"/>
            <a:ext cx="405385" cy="411481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511" y="2433002"/>
            <a:ext cx="280417" cy="283465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105" y="2107182"/>
            <a:ext cx="405385" cy="411481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996" y="1989834"/>
            <a:ext cx="320041" cy="323089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182" y="1041169"/>
            <a:ext cx="338329" cy="344425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092" y="1240307"/>
            <a:ext cx="405385" cy="411481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486" y="2151379"/>
            <a:ext cx="405385" cy="411481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65" y="456618"/>
            <a:ext cx="472441" cy="676657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219" y="466750"/>
            <a:ext cx="472441" cy="676657"/>
          </a:xfrm>
          <a:prstGeom prst="rect">
            <a:avLst/>
          </a:prstGeom>
        </p:spPr>
      </p:pic>
      <p:cxnSp>
        <p:nvCxnSpPr>
          <p:cNvPr id="61" name="直線コネクタ 60"/>
          <p:cNvCxnSpPr/>
          <p:nvPr/>
        </p:nvCxnSpPr>
        <p:spPr>
          <a:xfrm>
            <a:off x="793531" y="7322157"/>
            <a:ext cx="2880000" cy="0"/>
          </a:xfrm>
          <a:prstGeom prst="line">
            <a:avLst/>
          </a:prstGeom>
          <a:ln w="12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図 5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47" y="2562860"/>
            <a:ext cx="6729998" cy="2401829"/>
          </a:xfrm>
          <a:prstGeom prst="rect">
            <a:avLst/>
          </a:prstGeom>
        </p:spPr>
      </p:pic>
      <p:sp>
        <p:nvSpPr>
          <p:cNvPr id="64" name="正方形/長方形 63"/>
          <p:cNvSpPr/>
          <p:nvPr/>
        </p:nvSpPr>
        <p:spPr>
          <a:xfrm>
            <a:off x="3441673" y="9444116"/>
            <a:ext cx="1792800" cy="997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131</TotalTime>
  <Words>209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17</cp:revision>
  <cp:lastPrinted>2013-10-11T08:12:09Z</cp:lastPrinted>
  <dcterms:created xsi:type="dcterms:W3CDTF">2013-08-07T01:16:52Z</dcterms:created>
  <dcterms:modified xsi:type="dcterms:W3CDTF">2014-06-11T09:05:03Z</dcterms:modified>
</cp:coreProperties>
</file>