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21602700" cy="30495875"/>
  <p:notesSz cx="7318375" cy="10450513"/>
  <p:defaultTextStyle>
    <a:defPPr>
      <a:defRPr lang="ja-JP"/>
    </a:defPPr>
    <a:lvl1pPr marL="0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000"/>
    <a:srgbClr val="E50011"/>
    <a:srgbClr val="EE0000"/>
    <a:srgbClr val="906E30"/>
    <a:srgbClr val="A4723A"/>
    <a:srgbClr val="664724"/>
    <a:srgbClr val="645226"/>
    <a:srgbClr val="640000"/>
    <a:srgbClr val="3E000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29" d="100"/>
          <a:sy n="29" d="100"/>
        </p:scale>
        <p:origin x="-1950" y="-108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2014/6/20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9825" y="1304925"/>
            <a:ext cx="2498725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  <a:prstGeom prst="rect">
            <a:avLst/>
          </a:prstGeom>
        </p:spPr>
        <p:txBody>
          <a:bodyPr lIns="254980" tIns="127490" rIns="254980" bIns="127490" anchor="b"/>
          <a:lstStyle>
            <a:lvl1pPr algn="ctr"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  <a:prstGeom prst="rect">
            <a:avLst/>
          </a:prstGeom>
        </p:spPr>
        <p:txBody>
          <a:bodyPr lIns="254980" tIns="127490" rIns="254980" bIns="127490"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345" y="1624435"/>
            <a:ext cx="18630013" cy="5894123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6345" y="8117736"/>
            <a:ext cx="18630013" cy="19351187"/>
          </a:xfrm>
          <a:prstGeom prst="rect">
            <a:avLst/>
          </a:prstGeom>
        </p:spPr>
        <p:txBody>
          <a:bodyPr vert="eaVert"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  <a:prstGeom prst="rect">
            <a:avLst/>
          </a:prstGeom>
        </p:spPr>
        <p:txBody>
          <a:bodyPr vert="eaVert"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  <a:prstGeom prst="rect">
            <a:avLst/>
          </a:prstGeom>
        </p:spPr>
        <p:txBody>
          <a:bodyPr vert="eaVert"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345" y="1624435"/>
            <a:ext cx="18630013" cy="5894123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6345" y="8117736"/>
            <a:ext cx="18630013" cy="19351187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  <a:prstGeom prst="rect">
            <a:avLst/>
          </a:prstGeom>
        </p:spPr>
        <p:txBody>
          <a:bodyPr lIns="254980" tIns="127490" rIns="254980" bIns="127490" anchor="b"/>
          <a:lstStyle>
            <a:lvl1pPr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  <a:prstGeom prst="rect">
            <a:avLst/>
          </a:prstGeom>
        </p:spPr>
        <p:txBody>
          <a:bodyPr lIns="254980" tIns="127490" rIns="254980" bIns="127490"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345" y="1624435"/>
            <a:ext cx="18630013" cy="5894123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  <a:prstGeom prst="rect">
            <a:avLst/>
          </a:prstGeom>
        </p:spPr>
        <p:txBody>
          <a:bodyPr lIns="254980" tIns="127490" rIns="254980" bIns="127490"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  <a:prstGeom prst="rect">
            <a:avLst/>
          </a:prstGeom>
        </p:spPr>
        <p:txBody>
          <a:bodyPr lIns="254980" tIns="127490" rIns="254980" bIns="127490"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345" y="1624435"/>
            <a:ext cx="18630013" cy="5894123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  <a:prstGeom prst="rect">
            <a:avLst/>
          </a:prstGeom>
        </p:spPr>
        <p:txBody>
          <a:bodyPr lIns="254980" tIns="127490" rIns="254980" bIns="127490"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  <a:prstGeom prst="rect">
            <a:avLst/>
          </a:prstGeom>
        </p:spPr>
        <p:txBody>
          <a:bodyPr lIns="254980" tIns="127490" rIns="254980" bIns="127490"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  <a:prstGeom prst="rect">
            <a:avLst/>
          </a:prstGeom>
        </p:spPr>
        <p:txBody>
          <a:bodyPr lIns="254980" tIns="127490" rIns="254980" bIns="127490"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  <a:prstGeom prst="rect">
            <a:avLst/>
          </a:prstGeom>
        </p:spPr>
        <p:txBody>
          <a:bodyPr lIns="254980" tIns="127490" rIns="254980" bIns="127490" anchor="t"/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  <a:prstGeom prst="rect">
            <a:avLst/>
          </a:prstGeom>
        </p:spPr>
        <p:txBody>
          <a:bodyPr lIns="254980" tIns="127490" rIns="254980" bIns="127490"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1274902"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2549804"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3824707"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5099609"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540063" indent="-540063" algn="l" defTabSz="2164679" rtl="0" fontAlgn="base">
        <a:lnSpc>
          <a:spcPct val="90000"/>
        </a:lnSpc>
        <a:spcBef>
          <a:spcPts val="2370"/>
        </a:spcBef>
        <a:spcAft>
          <a:spcPct val="0"/>
        </a:spcAft>
        <a:buFont typeface="Arial" pitchFamily="34" charset="0"/>
        <a:buChar char="•"/>
        <a:defRPr kumimoji="1" sz="6400" kern="1200">
          <a:solidFill>
            <a:schemeClr val="tx1"/>
          </a:solidFill>
          <a:latin typeface="+mn-lt"/>
          <a:ea typeface="+mn-ea"/>
          <a:cs typeface="+mn-cs"/>
        </a:defRPr>
      </a:lvl1pPr>
      <a:lvl2pPr marL="1624616" indent="-540063" algn="l" defTabSz="2164679" rtl="0" fontAlgn="base">
        <a:lnSpc>
          <a:spcPct val="90000"/>
        </a:lnSpc>
        <a:spcBef>
          <a:spcPts val="1185"/>
        </a:spcBef>
        <a:spcAft>
          <a:spcPct val="0"/>
        </a:spcAft>
        <a:buFont typeface="Arial" pitchFamily="34" charset="0"/>
        <a:buChar char="•"/>
        <a:defRPr kumimoji="1" sz="5600" kern="1200">
          <a:solidFill>
            <a:schemeClr val="tx1"/>
          </a:solidFill>
          <a:latin typeface="+mn-lt"/>
          <a:ea typeface="+mn-ea"/>
          <a:cs typeface="+mn-cs"/>
        </a:defRPr>
      </a:lvl2pPr>
      <a:lvl3pPr marL="2709167" indent="-540063" algn="l" defTabSz="2164679" rtl="0" fontAlgn="base">
        <a:lnSpc>
          <a:spcPct val="90000"/>
        </a:lnSpc>
        <a:spcBef>
          <a:spcPts val="1185"/>
        </a:spcBef>
        <a:spcAft>
          <a:spcPct val="0"/>
        </a:spcAft>
        <a:buFont typeface="Arial" pitchFamily="34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3721" indent="-540063" algn="l" defTabSz="2164679" rtl="0" fontAlgn="base">
        <a:lnSpc>
          <a:spcPct val="90000"/>
        </a:lnSpc>
        <a:spcBef>
          <a:spcPts val="1185"/>
        </a:spcBef>
        <a:spcAft>
          <a:spcPct val="0"/>
        </a:spcAft>
        <a:buFont typeface="Arial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4pPr>
      <a:lvl5pPr marL="4873846" indent="-540063" algn="l" defTabSz="2164679" rtl="0" fontAlgn="base">
        <a:lnSpc>
          <a:spcPct val="90000"/>
        </a:lnSpc>
        <a:spcBef>
          <a:spcPts val="1185"/>
        </a:spcBef>
        <a:spcAft>
          <a:spcPct val="0"/>
        </a:spcAft>
        <a:buFont typeface="Arial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17" name="直線矢印コネクタ 16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5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2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5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6" y="-1"/>
            <a:ext cx="21597306" cy="30495875"/>
          </a:xfrm>
          <a:prstGeom prst="rect">
            <a:avLst/>
          </a:prstGeom>
        </p:spPr>
      </p:pic>
      <p:pic>
        <p:nvPicPr>
          <p:cNvPr id="54" name="図 5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5601" y="3201621"/>
            <a:ext cx="6342687" cy="6936616"/>
          </a:xfrm>
          <a:prstGeom prst="rect">
            <a:avLst/>
          </a:prstGeom>
        </p:spPr>
      </p:pic>
      <p:pic>
        <p:nvPicPr>
          <p:cNvPr id="55" name="図 5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0406" y="3191249"/>
            <a:ext cx="6342687" cy="6936616"/>
          </a:xfrm>
          <a:prstGeom prst="rect">
            <a:avLst/>
          </a:prstGeom>
        </p:spPr>
      </p:pic>
      <p:pic>
        <p:nvPicPr>
          <p:cNvPr id="53" name="図 5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264" y="14652402"/>
            <a:ext cx="10187249" cy="10251533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1889657" y="1368133"/>
            <a:ext cx="18540666" cy="1380854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r>
              <a:rPr lang="ja-JP" altLang="en-US" sz="7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今年の忘年会は居酒屋あすくる</a:t>
            </a:r>
            <a:r>
              <a:rPr lang="ja-JP" altLang="en-US" sz="7300" dirty="0" err="1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で</a:t>
            </a:r>
            <a:r>
              <a:rPr lang="ja-JP" altLang="en-US" sz="7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決まり！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3218086" y="16272705"/>
            <a:ext cx="6213644" cy="1634919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sz="89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宴会コース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913695" y="17559845"/>
            <a:ext cx="8636393" cy="2839599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en-US" altLang="ja-JP" sz="16700" dirty="0">
                <a:solidFill>
                  <a:srgbClr val="FFF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3,800 </a:t>
            </a:r>
            <a:r>
              <a:rPr lang="ja-JP" altLang="en-US" sz="12300" dirty="0">
                <a:solidFill>
                  <a:srgbClr val="FFF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円</a:t>
            </a:r>
            <a:endParaRPr lang="ja-JP" altLang="en-US" sz="12300" dirty="0">
              <a:solidFill>
                <a:srgbClr val="FFF00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375583" y="20869752"/>
            <a:ext cx="7576442" cy="1290727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sz="67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料理</a:t>
            </a:r>
            <a:r>
              <a:rPr lang="en-US" altLang="ja-JP" sz="67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6</a:t>
            </a:r>
            <a:r>
              <a:rPr lang="ja-JP" altLang="en-US" sz="67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品</a:t>
            </a:r>
            <a:r>
              <a:rPr lang="en-US" altLang="ja-JP" sz="67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+</a:t>
            </a:r>
            <a:r>
              <a:rPr lang="ja-JP" altLang="en-US" sz="67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飲み放題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4782746" y="22029503"/>
            <a:ext cx="2762116" cy="1290727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en-US" altLang="ja-JP" sz="67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2</a:t>
            </a:r>
            <a:r>
              <a:rPr lang="ja-JP" altLang="en-US" sz="67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時間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13288080" y="14827599"/>
            <a:ext cx="5643583" cy="1290727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sz="6700" dirty="0">
                <a:solidFill>
                  <a:srgbClr val="E5001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料理メニュー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12229635" y="16271427"/>
            <a:ext cx="7611264" cy="9293231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pPr>
              <a:lnSpc>
                <a:spcPts val="7808"/>
              </a:lnSpc>
            </a:pPr>
            <a:r>
              <a:rPr lang="ja-JP" altLang="en-US" sz="5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◆前菜３点盛り</a:t>
            </a:r>
            <a:r>
              <a:rPr lang="en-US" altLang="ja-JP" sz="5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…000</a:t>
            </a:r>
            <a:r>
              <a:rPr lang="ja-JP" altLang="en-US" sz="5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円</a:t>
            </a:r>
          </a:p>
          <a:p>
            <a:pPr>
              <a:lnSpc>
                <a:spcPts val="7808"/>
              </a:lnSpc>
            </a:pPr>
            <a:r>
              <a:rPr lang="ja-JP" altLang="en-US" sz="5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◆枝豆</a:t>
            </a:r>
            <a:r>
              <a:rPr lang="en-US" altLang="ja-JP" sz="5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……………000</a:t>
            </a:r>
            <a:r>
              <a:rPr lang="ja-JP" altLang="en-US" sz="5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円</a:t>
            </a:r>
          </a:p>
          <a:p>
            <a:pPr>
              <a:lnSpc>
                <a:spcPts val="7808"/>
              </a:lnSpc>
            </a:pPr>
            <a:r>
              <a:rPr lang="ja-JP" altLang="en-US" sz="5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◆焼魚</a:t>
            </a:r>
            <a:r>
              <a:rPr lang="en-US" altLang="ja-JP" sz="5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……………000</a:t>
            </a:r>
            <a:r>
              <a:rPr lang="ja-JP" altLang="en-US" sz="5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円</a:t>
            </a:r>
          </a:p>
          <a:p>
            <a:pPr>
              <a:lnSpc>
                <a:spcPts val="7808"/>
              </a:lnSpc>
            </a:pPr>
            <a:r>
              <a:rPr lang="ja-JP" altLang="en-US" sz="5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◆海鮮サラダ</a:t>
            </a:r>
            <a:r>
              <a:rPr lang="en-US" altLang="ja-JP" sz="5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……000</a:t>
            </a:r>
            <a:r>
              <a:rPr lang="ja-JP" altLang="en-US" sz="5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円</a:t>
            </a:r>
          </a:p>
          <a:p>
            <a:pPr>
              <a:lnSpc>
                <a:spcPts val="7808"/>
              </a:lnSpc>
            </a:pPr>
            <a:r>
              <a:rPr lang="ja-JP" altLang="en-US" sz="5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◆だし巻き卵</a:t>
            </a:r>
            <a:r>
              <a:rPr lang="en-US" altLang="ja-JP" sz="5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……000</a:t>
            </a:r>
            <a:r>
              <a:rPr lang="ja-JP" altLang="en-US" sz="5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円</a:t>
            </a:r>
          </a:p>
          <a:p>
            <a:pPr>
              <a:lnSpc>
                <a:spcPts val="7808"/>
              </a:lnSpc>
            </a:pPr>
            <a:r>
              <a:rPr lang="ja-JP" altLang="en-US" sz="5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◆カルパッチョ</a:t>
            </a:r>
            <a:r>
              <a:rPr lang="en-US" altLang="ja-JP" sz="5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…000</a:t>
            </a:r>
            <a:r>
              <a:rPr lang="ja-JP" altLang="en-US" sz="5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円</a:t>
            </a:r>
          </a:p>
          <a:p>
            <a:pPr>
              <a:lnSpc>
                <a:spcPts val="7808"/>
              </a:lnSpc>
            </a:pPr>
            <a:r>
              <a:rPr lang="ja-JP" altLang="en-US" sz="5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◆寄せ豆腐</a:t>
            </a:r>
            <a:r>
              <a:rPr lang="en-US" altLang="ja-JP" sz="5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………000</a:t>
            </a:r>
            <a:r>
              <a:rPr lang="ja-JP" altLang="en-US" sz="5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円</a:t>
            </a:r>
          </a:p>
          <a:p>
            <a:pPr>
              <a:lnSpc>
                <a:spcPts val="7808"/>
              </a:lnSpc>
            </a:pPr>
            <a:r>
              <a:rPr lang="ja-JP" altLang="en-US" sz="5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◆鶏茶漬け</a:t>
            </a:r>
            <a:r>
              <a:rPr lang="en-US" altLang="ja-JP" sz="5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………000</a:t>
            </a:r>
            <a:r>
              <a:rPr lang="ja-JP" altLang="en-US" sz="5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円</a:t>
            </a:r>
          </a:p>
          <a:p>
            <a:pPr>
              <a:lnSpc>
                <a:spcPts val="7808"/>
              </a:lnSpc>
            </a:pPr>
            <a:r>
              <a:rPr lang="ja-JP" altLang="en-US" sz="5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◆デザート</a:t>
            </a:r>
            <a:r>
              <a:rPr lang="en-US" altLang="ja-JP" sz="5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………000</a:t>
            </a:r>
            <a:r>
              <a:rPr lang="ja-JP" altLang="en-US" sz="5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円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985912" y="26050981"/>
            <a:ext cx="5501069" cy="1118631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居酒屋あすくる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985910" y="27067177"/>
            <a:ext cx="7563081" cy="1161653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en-US" altLang="ja-JP" sz="5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TEL:03-1234-1111</a:t>
            </a:r>
            <a:endParaRPr lang="ja-JP" altLang="en-US" sz="59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985910" y="28018540"/>
            <a:ext cx="7629843" cy="731411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r>
              <a:rPr lang="zh-TW" altLang="en-US" sz="2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〒</a:t>
            </a:r>
            <a:r>
              <a:rPr lang="en-US" altLang="zh-TW" sz="2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135-0061 </a:t>
            </a:r>
            <a:r>
              <a:rPr lang="zh-TW" altLang="en-US" sz="2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東京都江東区豊洲</a:t>
            </a:r>
            <a:r>
              <a:rPr lang="en-US" altLang="zh-TW" sz="2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3-2-3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985912" y="28532979"/>
            <a:ext cx="4732025" cy="774436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en-US" altLang="ja-JP" sz="3300" dirty="0"/>
              <a:t>http://www.askult.com/</a:t>
            </a:r>
          </a:p>
        </p:txBody>
      </p:sp>
      <p:pic>
        <p:nvPicPr>
          <p:cNvPr id="43" name="図 4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111" y="4388188"/>
            <a:ext cx="1126272" cy="1150422"/>
          </a:xfrm>
          <a:prstGeom prst="rect">
            <a:avLst/>
          </a:prstGeom>
        </p:spPr>
      </p:pic>
      <p:pic>
        <p:nvPicPr>
          <p:cNvPr id="44" name="図 4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1364" y="3334858"/>
            <a:ext cx="1126272" cy="1150422"/>
          </a:xfrm>
          <a:prstGeom prst="rect">
            <a:avLst/>
          </a:prstGeom>
        </p:spPr>
      </p:pic>
      <p:pic>
        <p:nvPicPr>
          <p:cNvPr id="45" name="図 4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988" y="6802209"/>
            <a:ext cx="779076" cy="792514"/>
          </a:xfrm>
          <a:prstGeom prst="rect">
            <a:avLst/>
          </a:prstGeom>
        </p:spPr>
      </p:pic>
      <p:pic>
        <p:nvPicPr>
          <p:cNvPr id="46" name="図 4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5792" y="5891278"/>
            <a:ext cx="1126272" cy="1150422"/>
          </a:xfrm>
          <a:prstGeom prst="rect">
            <a:avLst/>
          </a:prstGeom>
        </p:spPr>
      </p:pic>
      <p:pic>
        <p:nvPicPr>
          <p:cNvPr id="47" name="図 4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3169" y="5563196"/>
            <a:ext cx="889163" cy="903295"/>
          </a:xfrm>
          <a:prstGeom prst="rect">
            <a:avLst/>
          </a:prstGeom>
        </p:spPr>
      </p:pic>
      <p:pic>
        <p:nvPicPr>
          <p:cNvPr id="48" name="図 4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69898" y="2910911"/>
            <a:ext cx="939972" cy="962946"/>
          </a:xfrm>
          <a:prstGeom prst="rect">
            <a:avLst/>
          </a:prstGeom>
        </p:spPr>
      </p:pic>
      <p:pic>
        <p:nvPicPr>
          <p:cNvPr id="49" name="図 4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01054" y="3467662"/>
            <a:ext cx="1126272" cy="1150422"/>
          </a:xfrm>
          <a:prstGeom prst="rect">
            <a:avLst/>
          </a:prstGeom>
        </p:spPr>
      </p:pic>
      <p:pic>
        <p:nvPicPr>
          <p:cNvPr id="50" name="図 4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51816" y="6014845"/>
            <a:ext cx="1126272" cy="1150422"/>
          </a:xfrm>
          <a:prstGeom prst="rect">
            <a:avLst/>
          </a:prstGeom>
        </p:spPr>
      </p:pic>
      <p:pic>
        <p:nvPicPr>
          <p:cNvPr id="56" name="図 55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028" y="1276618"/>
            <a:ext cx="1312572" cy="1891803"/>
          </a:xfrm>
          <a:prstGeom prst="rect">
            <a:avLst/>
          </a:prstGeom>
        </p:spPr>
      </p:pic>
      <p:pic>
        <p:nvPicPr>
          <p:cNvPr id="57" name="図 5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4611" y="1304945"/>
            <a:ext cx="1312572" cy="1891803"/>
          </a:xfrm>
          <a:prstGeom prst="rect">
            <a:avLst/>
          </a:prstGeom>
        </p:spPr>
      </p:pic>
      <p:cxnSp>
        <p:nvCxnSpPr>
          <p:cNvPr id="61" name="直線コネクタ 60"/>
          <p:cNvCxnSpPr/>
          <p:nvPr/>
        </p:nvCxnSpPr>
        <p:spPr>
          <a:xfrm>
            <a:off x="2204649" y="20471348"/>
            <a:ext cx="8001437" cy="0"/>
          </a:xfrm>
          <a:prstGeom prst="line">
            <a:avLst/>
          </a:prstGeom>
          <a:ln w="126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図 51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2359" y="7165267"/>
            <a:ext cx="18697798" cy="6715054"/>
          </a:xfrm>
          <a:prstGeom prst="rect">
            <a:avLst/>
          </a:prstGeom>
        </p:spPr>
      </p:pic>
      <p:sp>
        <p:nvSpPr>
          <p:cNvPr id="34" name="正方形/長方形 33"/>
          <p:cNvSpPr/>
          <p:nvPr/>
        </p:nvSpPr>
        <p:spPr>
          <a:xfrm>
            <a:off x="15451017" y="26559172"/>
            <a:ext cx="4980895" cy="278798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135</TotalTime>
  <Words>198</Words>
  <Application>Microsoft Office PowerPoint</Application>
  <PresentationFormat>ユーザー設定</PresentationFormat>
  <Paragraphs>37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aida</cp:lastModifiedBy>
  <cp:revision>19</cp:revision>
  <cp:lastPrinted>2013-10-11T08:12:09Z</cp:lastPrinted>
  <dcterms:created xsi:type="dcterms:W3CDTF">2013-08-07T01:16:52Z</dcterms:created>
  <dcterms:modified xsi:type="dcterms:W3CDTF">2014-06-20T09:26:47Z</dcterms:modified>
</cp:coreProperties>
</file>