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46134"/>
    <a:srgbClr val="F08400"/>
    <a:srgbClr val="E73828"/>
    <a:srgbClr val="000099"/>
    <a:srgbClr val="F0F4FA"/>
    <a:srgbClr val="E8EEF8"/>
    <a:srgbClr val="203864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93" d="100"/>
          <a:sy n="93" d="100"/>
        </p:scale>
        <p:origin x="-96" y="-58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9" d="100"/>
          <a:sy n="89" d="100"/>
        </p:scale>
        <p:origin x="-2058" y="-102"/>
      </p:cViewPr>
      <p:guideLst>
        <p:guide orient="horz" pos="3126"/>
        <p:guide pos="214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711049-AFA9-48A3-84C0-9FB327E639CC}" type="datetimeFigureOut">
              <a:rPr kumimoji="1" lang="ja-JP" altLang="en-US" smtClean="0"/>
              <a:t>2014/6/10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26575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48100" y="9426575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251FB3B-874D-49AE-837A-DE802831B56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105173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9" name="図 9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448"/>
            <a:ext cx="10907713" cy="7774679"/>
          </a:xfrm>
          <a:prstGeom prst="rect">
            <a:avLst/>
          </a:prstGeom>
        </p:spPr>
      </p:pic>
      <p:sp>
        <p:nvSpPr>
          <p:cNvPr id="10" name="正方形/長方形 9"/>
          <p:cNvSpPr/>
          <p:nvPr/>
        </p:nvSpPr>
        <p:spPr>
          <a:xfrm>
            <a:off x="4081345" y="359590"/>
            <a:ext cx="223651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ビストロアスクル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3134195" y="668431"/>
            <a:ext cx="4130811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5300" dirty="0">
                <a:solidFill>
                  <a:schemeClr val="bg1"/>
                </a:solidFill>
                <a:ea typeface="HGSｺﾞｼｯｸE" panose="020B0900000000000000" pitchFamily="50" charset="-128"/>
                <a:cs typeface="Arial" panose="020B0604020202020204" pitchFamily="34" charset="0"/>
              </a:rPr>
              <a:t>LUNCH MENU</a:t>
            </a:r>
            <a:endParaRPr lang="ja-JP" altLang="en-US" sz="5300" dirty="0">
              <a:solidFill>
                <a:schemeClr val="bg1"/>
              </a:solidFill>
              <a:ea typeface="HGS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8589228" y="954242"/>
            <a:ext cx="166263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11:00 </a:t>
            </a:r>
            <a:r>
              <a:rPr lang="ja-JP" altLang="en-US" sz="180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～ </a:t>
            </a:r>
            <a:r>
              <a:rPr lang="en-US" altLang="ja-JP" sz="180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14:00</a:t>
            </a:r>
            <a:endParaRPr lang="ja-JP" altLang="en-US" sz="1800" dirty="0">
              <a:solidFill>
                <a:schemeClr val="bg1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1899538" y="1712835"/>
            <a:ext cx="4520789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ランチは全てデザート</a:t>
            </a:r>
            <a:r>
              <a:rPr lang="en-US" altLang="ja-JP" sz="17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or</a:t>
            </a:r>
            <a:r>
              <a:rPr lang="ja-JP" altLang="en-US" sz="17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ドリンク付きです。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637754" y="2214283"/>
            <a:ext cx="2937095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200" dirty="0">
                <a:solidFill>
                  <a:srgbClr val="946134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日替わりメニューをはじめ</a:t>
            </a:r>
            <a:r>
              <a:rPr lang="en-US" altLang="ja-JP" sz="1200" dirty="0">
                <a:solidFill>
                  <a:srgbClr val="946134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10</a:t>
            </a:r>
            <a:r>
              <a:rPr lang="ja-JP" altLang="en-US" sz="1200" dirty="0">
                <a:solidFill>
                  <a:srgbClr val="946134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種類から</a:t>
            </a:r>
          </a:p>
          <a:p>
            <a:pPr algn="ctr"/>
            <a:r>
              <a:rPr lang="ja-JP" altLang="en-US" sz="1200" dirty="0">
                <a:solidFill>
                  <a:srgbClr val="946134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お選びいただけます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4335968" y="2214283"/>
            <a:ext cx="357666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200" dirty="0">
                <a:solidFill>
                  <a:srgbClr val="946134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ランチをオーダーの方はドリンクと</a:t>
            </a:r>
          </a:p>
          <a:p>
            <a:pPr algn="ctr"/>
            <a:r>
              <a:rPr lang="ja-JP" altLang="en-US" sz="1200" dirty="0">
                <a:solidFill>
                  <a:srgbClr val="946134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デザートいずれかがセットサービスとなります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566244" y="3039369"/>
            <a:ext cx="3286565" cy="240065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日替わりパスタ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日替わり定食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オムライス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カレーライス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ボンゴレビアンコ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ミートソースパスタ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アラビアータペンネ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ペペロンチーノ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カルボナーラ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  <a:p>
            <a:pPr>
              <a:lnSpc>
                <a:spcPts val="1800"/>
              </a:lnSpc>
              <a:tabLst>
                <a:tab pos="2916000" algn="r"/>
              </a:tabLst>
            </a:pP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ボンゴレビアンコ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800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4592342" y="3028778"/>
            <a:ext cx="3176458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コーヒー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(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ホット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or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アイス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)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300</a:t>
            </a:r>
          </a:p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紅茶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(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ホット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or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アイス）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300</a:t>
            </a:r>
          </a:p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コーラ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300</a:t>
            </a:r>
          </a:p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オレンジジュース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300</a:t>
            </a:r>
          </a:p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ボンゴレビアンコ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300</a:t>
            </a:r>
          </a:p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アップルジュース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300</a:t>
            </a:r>
            <a:endParaRPr lang="en-US" altLang="ja-JP" sz="1200" dirty="0"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4592342" y="4845735"/>
            <a:ext cx="3169627" cy="12464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チーズケーキ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 </a:t>
            </a: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400</a:t>
            </a:r>
          </a:p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ショートケーキ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400</a:t>
            </a:r>
          </a:p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アップルパイ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400</a:t>
            </a:r>
          </a:p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チョコタルト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400</a:t>
            </a:r>
          </a:p>
          <a:p>
            <a:pPr>
              <a:lnSpc>
                <a:spcPts val="1800"/>
              </a:lnSpc>
              <a:tabLst>
                <a:tab pos="2870200" algn="r"/>
              </a:tabLst>
            </a:pPr>
            <a:r>
              <a:rPr lang="ja-JP" altLang="en-US" sz="12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パンナコッタ 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	</a:t>
            </a:r>
            <a:r>
              <a:rPr lang="ja-JP" altLang="en-US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￥</a:t>
            </a:r>
            <a:r>
              <a:rPr lang="en-US" altLang="ja-JP" sz="12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400</a:t>
            </a:r>
            <a:endParaRPr lang="en-US" altLang="ja-JP" sz="1200" dirty="0"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8333447" y="1842454"/>
            <a:ext cx="1004715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100" dirty="0" smtClean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FOOD</a:t>
            </a:r>
            <a:endParaRPr lang="en-US" altLang="ja-JP" sz="1100" dirty="0"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8302625" y="2075111"/>
            <a:ext cx="1588310" cy="18364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鮮魚のカルパッチョ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前菜の盛り合わせ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グリーンサラダ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シーフードサラダ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魚のムニエル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海鮮のソテー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特選牛肉の炭火焼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子羊のグリル</a:t>
            </a:r>
          </a:p>
        </p:txBody>
      </p:sp>
      <p:sp>
        <p:nvSpPr>
          <p:cNvPr id="27" name="正方形/長方形 26"/>
          <p:cNvSpPr/>
          <p:nvPr/>
        </p:nvSpPr>
        <p:spPr>
          <a:xfrm>
            <a:off x="9657707" y="2079261"/>
            <a:ext cx="806429" cy="18364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1,000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1,200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800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1,200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1,800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1,800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2,000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2,000</a:t>
            </a:r>
            <a:endParaRPr lang="ja-JP" altLang="en-US" sz="11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8333447" y="4114824"/>
            <a:ext cx="567784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1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DRINK</a:t>
            </a:r>
          </a:p>
        </p:txBody>
      </p:sp>
      <p:sp>
        <p:nvSpPr>
          <p:cNvPr id="29" name="正方形/長方形 28"/>
          <p:cNvSpPr/>
          <p:nvPr/>
        </p:nvSpPr>
        <p:spPr>
          <a:xfrm>
            <a:off x="8302625" y="4360384"/>
            <a:ext cx="1588310" cy="96436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プレミアムビール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グラスワイン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本格焼酎</a:t>
            </a:r>
          </a:p>
          <a:p>
            <a:pPr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日本酒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9700561" y="4359082"/>
            <a:ext cx="764146" cy="9336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800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700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700</a:t>
            </a:r>
          </a:p>
          <a:p>
            <a:pPr algn="r">
              <a:lnSpc>
                <a:spcPts val="1700"/>
              </a:lnSpc>
            </a:pPr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￥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700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342899" y="6578084"/>
            <a:ext cx="203132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ビストロアスクル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342899" y="6939933"/>
            <a:ext cx="245612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TEL</a:t>
            </a:r>
            <a:r>
              <a:rPr lang="en-US" altLang="ja-JP" sz="140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: </a:t>
            </a:r>
            <a:r>
              <a:rPr lang="en-US" altLang="ja-JP" sz="240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03-1234-1111</a:t>
            </a:r>
            <a:endParaRPr lang="en-US" altLang="ja-JP" sz="2400" dirty="0">
              <a:solidFill>
                <a:schemeClr val="bg1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3291982" y="6955323"/>
            <a:ext cx="2620963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〒</a:t>
            </a:r>
            <a:r>
              <a:rPr lang="en-US" altLang="ja-JP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135-0061 </a:t>
            </a:r>
            <a:r>
              <a:rPr lang="ja-JP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東京都江東区豊洲</a:t>
            </a:r>
            <a:r>
              <a:rPr lang="en-US" altLang="ja-JP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3-2-3</a:t>
            </a:r>
          </a:p>
          <a:p>
            <a:r>
              <a:rPr lang="en-US" altLang="ja-JP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http://www.askult.com/</a:t>
            </a:r>
          </a:p>
        </p:txBody>
      </p:sp>
      <p:sp>
        <p:nvSpPr>
          <p:cNvPr id="35" name="正方形/長方形 34"/>
          <p:cNvSpPr/>
          <p:nvPr/>
        </p:nvSpPr>
        <p:spPr>
          <a:xfrm>
            <a:off x="5647326" y="6784950"/>
            <a:ext cx="1772617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TW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【</a:t>
            </a:r>
            <a:r>
              <a:rPr lang="zh-TW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営業時間</a:t>
            </a:r>
            <a:r>
              <a:rPr lang="en-US" altLang="zh-TW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】</a:t>
            </a:r>
          </a:p>
          <a:p>
            <a:r>
              <a:rPr lang="en-US" altLang="zh-TW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 </a:t>
            </a:r>
            <a:r>
              <a:rPr lang="en-US" altLang="zh-TW" sz="105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 </a:t>
            </a:r>
            <a:r>
              <a:rPr lang="zh-TW" altLang="en-US" sz="105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昼</a:t>
            </a:r>
            <a:r>
              <a:rPr lang="zh-TW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：</a:t>
            </a:r>
            <a:r>
              <a:rPr lang="en-US" altLang="zh-TW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11:00</a:t>
            </a:r>
            <a:r>
              <a:rPr lang="zh-TW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～</a:t>
            </a:r>
            <a:r>
              <a:rPr lang="en-US" altLang="zh-TW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14:00</a:t>
            </a:r>
            <a:r>
              <a:rPr lang="zh-TW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（</a:t>
            </a:r>
            <a:r>
              <a:rPr lang="en-US" altLang="zh-TW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L.O</a:t>
            </a:r>
            <a:r>
              <a:rPr lang="zh-TW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） </a:t>
            </a:r>
          </a:p>
          <a:p>
            <a:r>
              <a:rPr lang="zh-TW" altLang="en-US" sz="105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  </a:t>
            </a:r>
            <a:r>
              <a:rPr lang="zh-TW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夜：</a:t>
            </a:r>
            <a:r>
              <a:rPr lang="en-US" altLang="zh-TW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17:00</a:t>
            </a:r>
            <a:r>
              <a:rPr lang="zh-TW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～</a:t>
            </a:r>
            <a:r>
              <a:rPr lang="en-US" altLang="zh-TW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22:00</a:t>
            </a:r>
            <a:r>
              <a:rPr lang="zh-TW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（</a:t>
            </a:r>
            <a:r>
              <a:rPr lang="en-US" altLang="zh-TW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L.O</a:t>
            </a:r>
            <a:r>
              <a:rPr lang="zh-TW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）</a:t>
            </a:r>
          </a:p>
        </p:txBody>
      </p:sp>
      <p:sp>
        <p:nvSpPr>
          <p:cNvPr id="36" name="正方形/長方形 35"/>
          <p:cNvSpPr/>
          <p:nvPr/>
        </p:nvSpPr>
        <p:spPr>
          <a:xfrm>
            <a:off x="7420186" y="6784950"/>
            <a:ext cx="1631528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【ACCESS】</a:t>
            </a:r>
          </a:p>
          <a:p>
            <a:r>
              <a:rPr lang="en-US" altLang="ja-JP" sz="105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 </a:t>
            </a:r>
            <a:r>
              <a:rPr lang="ja-JP" altLang="en-US" sz="105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東京</a:t>
            </a:r>
            <a:r>
              <a:rPr lang="ja-JP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メトロ豊洲駅</a:t>
            </a:r>
          </a:p>
          <a:p>
            <a:r>
              <a:rPr lang="en-US" altLang="ja-JP" sz="1050" dirty="0" smtClean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 1a</a:t>
            </a:r>
            <a:r>
              <a:rPr lang="ja-JP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出口より徒歩</a:t>
            </a:r>
            <a:r>
              <a:rPr lang="en-US" altLang="ja-JP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5</a:t>
            </a:r>
            <a:r>
              <a:rPr lang="ja-JP" altLang="en-US" sz="105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分</a:t>
            </a:r>
          </a:p>
        </p:txBody>
      </p:sp>
      <p:sp>
        <p:nvSpPr>
          <p:cNvPr id="37" name="円/楕円 36"/>
          <p:cNvSpPr>
            <a:spLocks noChangeAspect="1"/>
          </p:cNvSpPr>
          <p:nvPr/>
        </p:nvSpPr>
        <p:spPr>
          <a:xfrm>
            <a:off x="8019499" y="819268"/>
            <a:ext cx="586800" cy="58680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38" name="角丸四角形 37"/>
          <p:cNvSpPr/>
          <p:nvPr/>
        </p:nvSpPr>
        <p:spPr>
          <a:xfrm>
            <a:off x="457199" y="2752641"/>
            <a:ext cx="3301200" cy="270000"/>
          </a:xfrm>
          <a:prstGeom prst="roundRect">
            <a:avLst>
              <a:gd name="adj" fmla="val 50000"/>
            </a:avLst>
          </a:prstGeom>
          <a:solidFill>
            <a:srgbClr val="E738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cxnSp>
        <p:nvCxnSpPr>
          <p:cNvPr id="40" name="直線コネクタ 39"/>
          <p:cNvCxnSpPr/>
          <p:nvPr/>
        </p:nvCxnSpPr>
        <p:spPr>
          <a:xfrm>
            <a:off x="457199" y="2057400"/>
            <a:ext cx="7311600" cy="0"/>
          </a:xfrm>
          <a:prstGeom prst="line">
            <a:avLst/>
          </a:prstGeom>
          <a:ln w="7200">
            <a:solidFill>
              <a:schemeClr val="tx1"/>
            </a:solidFill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線コネクタ 41"/>
          <p:cNvCxnSpPr/>
          <p:nvPr/>
        </p:nvCxnSpPr>
        <p:spPr>
          <a:xfrm>
            <a:off x="8131175" y="1847850"/>
            <a:ext cx="0" cy="4428000"/>
          </a:xfrm>
          <a:prstGeom prst="line">
            <a:avLst/>
          </a:prstGeom>
          <a:ln w="18000" cap="rnd">
            <a:solidFill>
              <a:schemeClr val="tx1"/>
            </a:solidFill>
            <a:prstDash val="sysDot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線コネクタ 43"/>
          <p:cNvCxnSpPr/>
          <p:nvPr/>
        </p:nvCxnSpPr>
        <p:spPr>
          <a:xfrm>
            <a:off x="3225307" y="6657975"/>
            <a:ext cx="0" cy="806400"/>
          </a:xfrm>
          <a:prstGeom prst="line">
            <a:avLst/>
          </a:prstGeom>
          <a:ln w="7200" cap="flat">
            <a:solidFill>
              <a:schemeClr val="bg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正方形/長方形 13"/>
          <p:cNvSpPr/>
          <p:nvPr/>
        </p:nvSpPr>
        <p:spPr>
          <a:xfrm>
            <a:off x="7914626" y="872544"/>
            <a:ext cx="796546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200" dirty="0">
                <a:solidFill>
                  <a:srgbClr val="F08400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ランチ</a:t>
            </a:r>
          </a:p>
          <a:p>
            <a:pPr algn="ctr"/>
            <a:r>
              <a:rPr lang="ja-JP" altLang="en-US" sz="1200" dirty="0">
                <a:solidFill>
                  <a:srgbClr val="F08400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タイム</a:t>
            </a:r>
          </a:p>
        </p:txBody>
      </p:sp>
      <p:sp>
        <p:nvSpPr>
          <p:cNvPr id="45" name="角丸四角形 44"/>
          <p:cNvSpPr/>
          <p:nvPr/>
        </p:nvSpPr>
        <p:spPr>
          <a:xfrm>
            <a:off x="4467599" y="2752641"/>
            <a:ext cx="3301200" cy="270000"/>
          </a:xfrm>
          <a:prstGeom prst="roundRect">
            <a:avLst>
              <a:gd name="adj" fmla="val 50000"/>
            </a:avLst>
          </a:prstGeom>
          <a:solidFill>
            <a:srgbClr val="E738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46" name="角丸四角形 45"/>
          <p:cNvSpPr/>
          <p:nvPr/>
        </p:nvSpPr>
        <p:spPr>
          <a:xfrm>
            <a:off x="4467599" y="4576099"/>
            <a:ext cx="3301200" cy="270000"/>
          </a:xfrm>
          <a:prstGeom prst="roundRect">
            <a:avLst>
              <a:gd name="adj" fmla="val 50000"/>
            </a:avLst>
          </a:prstGeom>
          <a:solidFill>
            <a:srgbClr val="E738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5461049" y="4510595"/>
            <a:ext cx="1314299" cy="4010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2000" dirty="0" smtClean="0">
                <a:solidFill>
                  <a:schemeClr val="bg1"/>
                </a:solidFill>
                <a:ea typeface="HGSｺﾞｼｯｸM" panose="020B0600000000000000" pitchFamily="50" charset="-128"/>
              </a:rPr>
              <a:t>DESSERT</a:t>
            </a:r>
            <a:endParaRPr lang="en-US" altLang="ja-JP" sz="2000" dirty="0">
              <a:solidFill>
                <a:schemeClr val="bg1"/>
              </a:solidFill>
              <a:ea typeface="HGSｺﾞｼｯｸM" panose="020B0600000000000000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1649532" y="2687137"/>
            <a:ext cx="916533" cy="4010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2000" dirty="0">
                <a:solidFill>
                  <a:schemeClr val="bg1"/>
                </a:solidFill>
                <a:ea typeface="HGSｺﾞｼｯｸM" panose="020B0600000000000000" pitchFamily="50" charset="-128"/>
              </a:rPr>
              <a:t>LUNCH</a:t>
            </a:r>
            <a:endParaRPr lang="ja-JP" altLang="en-US" sz="2000" dirty="0">
              <a:solidFill>
                <a:schemeClr val="bg1"/>
              </a:solidFill>
              <a:ea typeface="HGSｺﾞｼｯｸM" panose="020B0600000000000000" pitchFamily="50" charset="-128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5700948" y="2675948"/>
            <a:ext cx="846707" cy="4010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chemeClr val="bg1"/>
                </a:solidFill>
                <a:ea typeface="HGSｺﾞｼｯｸM" panose="020B0600000000000000" pitchFamily="50" charset="-128"/>
              </a:rPr>
              <a:t>DRINK</a:t>
            </a:r>
          </a:p>
        </p:txBody>
      </p:sp>
      <p:cxnSp>
        <p:nvCxnSpPr>
          <p:cNvPr id="48" name="直線コネクタ 47"/>
          <p:cNvCxnSpPr/>
          <p:nvPr/>
        </p:nvCxnSpPr>
        <p:spPr>
          <a:xfrm>
            <a:off x="1749895" y="3210838"/>
            <a:ext cx="1368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線コネクタ 48"/>
          <p:cNvCxnSpPr/>
          <p:nvPr/>
        </p:nvCxnSpPr>
        <p:spPr>
          <a:xfrm flipV="1">
            <a:off x="1605895" y="3439483"/>
            <a:ext cx="1512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直線コネクタ 54"/>
          <p:cNvCxnSpPr/>
          <p:nvPr/>
        </p:nvCxnSpPr>
        <p:spPr>
          <a:xfrm>
            <a:off x="1461895" y="3668128"/>
            <a:ext cx="1656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線コネクタ 57"/>
          <p:cNvCxnSpPr/>
          <p:nvPr/>
        </p:nvCxnSpPr>
        <p:spPr>
          <a:xfrm flipV="1">
            <a:off x="1605895" y="3896773"/>
            <a:ext cx="1512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線コネクタ 58"/>
          <p:cNvCxnSpPr/>
          <p:nvPr/>
        </p:nvCxnSpPr>
        <p:spPr>
          <a:xfrm flipV="1">
            <a:off x="1605895" y="5039998"/>
            <a:ext cx="1512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線コネクタ 59"/>
          <p:cNvCxnSpPr/>
          <p:nvPr/>
        </p:nvCxnSpPr>
        <p:spPr>
          <a:xfrm>
            <a:off x="1749895" y="4811353"/>
            <a:ext cx="1368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線コネクタ 60"/>
          <p:cNvCxnSpPr/>
          <p:nvPr/>
        </p:nvCxnSpPr>
        <p:spPr>
          <a:xfrm>
            <a:off x="1929895" y="4125418"/>
            <a:ext cx="1188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線コネクタ 61"/>
          <p:cNvCxnSpPr/>
          <p:nvPr/>
        </p:nvCxnSpPr>
        <p:spPr>
          <a:xfrm>
            <a:off x="1929895" y="5268639"/>
            <a:ext cx="1188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直線コネクタ 62"/>
          <p:cNvCxnSpPr/>
          <p:nvPr/>
        </p:nvCxnSpPr>
        <p:spPr>
          <a:xfrm>
            <a:off x="2109895" y="4582708"/>
            <a:ext cx="1008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直線コネクタ 63"/>
          <p:cNvCxnSpPr/>
          <p:nvPr/>
        </p:nvCxnSpPr>
        <p:spPr>
          <a:xfrm>
            <a:off x="2109895" y="4354063"/>
            <a:ext cx="1008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直線コネクタ 65"/>
          <p:cNvCxnSpPr/>
          <p:nvPr/>
        </p:nvCxnSpPr>
        <p:spPr>
          <a:xfrm flipV="1">
            <a:off x="5675706" y="5941383"/>
            <a:ext cx="1440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直線コネクタ 66"/>
          <p:cNvCxnSpPr/>
          <p:nvPr/>
        </p:nvCxnSpPr>
        <p:spPr>
          <a:xfrm flipV="1">
            <a:off x="5675706" y="5712841"/>
            <a:ext cx="1440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直線コネクタ 67"/>
          <p:cNvCxnSpPr/>
          <p:nvPr/>
        </p:nvCxnSpPr>
        <p:spPr>
          <a:xfrm flipV="1">
            <a:off x="5675706" y="5484299"/>
            <a:ext cx="1440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直線コネクタ 68"/>
          <p:cNvCxnSpPr/>
          <p:nvPr/>
        </p:nvCxnSpPr>
        <p:spPr>
          <a:xfrm flipV="1">
            <a:off x="5675706" y="5027215"/>
            <a:ext cx="1440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直線コネクタ 69"/>
          <p:cNvCxnSpPr/>
          <p:nvPr/>
        </p:nvCxnSpPr>
        <p:spPr>
          <a:xfrm>
            <a:off x="5855706" y="5255757"/>
            <a:ext cx="1260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線コネクタ 72"/>
          <p:cNvCxnSpPr/>
          <p:nvPr/>
        </p:nvCxnSpPr>
        <p:spPr>
          <a:xfrm>
            <a:off x="5963706" y="4354239"/>
            <a:ext cx="1152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直線コネクタ 73"/>
          <p:cNvCxnSpPr/>
          <p:nvPr/>
        </p:nvCxnSpPr>
        <p:spPr>
          <a:xfrm>
            <a:off x="5963706" y="4125009"/>
            <a:ext cx="1152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直線コネクタ 74"/>
          <p:cNvCxnSpPr/>
          <p:nvPr/>
        </p:nvCxnSpPr>
        <p:spPr>
          <a:xfrm>
            <a:off x="5963706" y="3895779"/>
            <a:ext cx="1152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直線コネクタ 75"/>
          <p:cNvCxnSpPr/>
          <p:nvPr/>
        </p:nvCxnSpPr>
        <p:spPr>
          <a:xfrm>
            <a:off x="6251706" y="3437319"/>
            <a:ext cx="864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直線コネクタ 76"/>
          <p:cNvCxnSpPr/>
          <p:nvPr/>
        </p:nvCxnSpPr>
        <p:spPr>
          <a:xfrm>
            <a:off x="6521706" y="3208089"/>
            <a:ext cx="594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直線コネクタ 77"/>
          <p:cNvCxnSpPr/>
          <p:nvPr/>
        </p:nvCxnSpPr>
        <p:spPr>
          <a:xfrm>
            <a:off x="5207706" y="3666549"/>
            <a:ext cx="1908000" cy="0"/>
          </a:xfrm>
          <a:prstGeom prst="line">
            <a:avLst/>
          </a:prstGeom>
          <a:ln w="6350" cap="flat">
            <a:solidFill>
              <a:schemeClr val="tx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正方形/長方形 99"/>
          <p:cNvSpPr/>
          <p:nvPr/>
        </p:nvSpPr>
        <p:spPr>
          <a:xfrm>
            <a:off x="8973611" y="6661662"/>
            <a:ext cx="1454400" cy="810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  <a:endParaRPr kumimoji="1"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>
        <a:ln w="6350" cap="flat">
          <a:solidFill>
            <a:schemeClr val="tx1"/>
          </a:solidFill>
          <a:prstDash val="solid"/>
          <a:miter lim="800000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178</TotalTime>
  <Words>268</Words>
  <Application>Microsoft Office PowerPoint</Application>
  <PresentationFormat>ユーザー設定</PresentationFormat>
  <Paragraphs>87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15</cp:revision>
  <cp:lastPrinted>2013-04-25T06:18:16Z</cp:lastPrinted>
  <dcterms:created xsi:type="dcterms:W3CDTF">2013-08-07T01:20:38Z</dcterms:created>
  <dcterms:modified xsi:type="dcterms:W3CDTF">2014-06-10T04:51:45Z</dcterms:modified>
</cp:coreProperties>
</file>

<file path=docProps/thumbnail.jpeg>
</file>