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220F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6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754"/>
            <a:ext cx="7776000" cy="10799831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69" y="4507502"/>
            <a:ext cx="3267463" cy="1088138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817271" y="9752559"/>
            <a:ext cx="22392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Café </a:t>
            </a:r>
            <a:r>
              <a:rPr lang="en-US" altLang="ja-JP" sz="2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ASKUL</a:t>
            </a:r>
            <a:endParaRPr lang="en-US" altLang="ja-JP" sz="24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746021" y="3435639"/>
            <a:ext cx="33393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dirty="0">
                <a:solidFill>
                  <a:schemeClr val="bg1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2014.9.1</a:t>
            </a:r>
            <a:r>
              <a:rPr lang="ja-JP" altLang="en-US" sz="3600" dirty="0">
                <a:solidFill>
                  <a:schemeClr val="bg1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（</a:t>
            </a:r>
            <a:r>
              <a:rPr lang="en-US" altLang="ja-JP" sz="3600" dirty="0">
                <a:solidFill>
                  <a:schemeClr val="bg1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Mon</a:t>
            </a:r>
            <a:r>
              <a:rPr lang="ja-JP" altLang="en-US" sz="3600" dirty="0">
                <a:solidFill>
                  <a:schemeClr val="bg1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）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4401251" y="3236509"/>
            <a:ext cx="236475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000" dirty="0">
                <a:solidFill>
                  <a:schemeClr val="bg1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OPEN</a:t>
            </a:r>
            <a:endParaRPr lang="ja-JP" altLang="en-US" sz="6000" dirty="0">
              <a:solidFill>
                <a:schemeClr val="bg1"/>
              </a:solidFill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970915" y="4541545"/>
            <a:ext cx="25085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800" dirty="0">
                <a:solidFill>
                  <a:srgbClr val="40220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オープニング</a:t>
            </a:r>
          </a:p>
          <a:p>
            <a:pPr algn="ctr"/>
            <a:r>
              <a:rPr lang="ja-JP" altLang="en-US" sz="2800" dirty="0">
                <a:solidFill>
                  <a:srgbClr val="40220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記念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206858" y="4665220"/>
            <a:ext cx="2582758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￥</a:t>
            </a:r>
            <a:r>
              <a:rPr lang="en-US" altLang="ja-JP" sz="5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1,280</a:t>
            </a:r>
            <a:endParaRPr lang="ja-JP" altLang="en-US" sz="50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228671" y="4266898"/>
            <a:ext cx="28857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ケーキバイキング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594096" y="5419696"/>
            <a:ext cx="15151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</a:t>
            </a:r>
            <a:r>
              <a:rPr lang="en-US" altLang="ja-JP" sz="1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</a:t>
            </a:r>
            <a:r>
              <a:rPr lang="ja-JP" altLang="en-US" sz="1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1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27</a:t>
            </a:r>
            <a:r>
              <a:rPr lang="ja-JP" altLang="en-US" sz="1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日まで）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72551" y="2294272"/>
            <a:ext cx="38862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5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Café </a:t>
            </a:r>
            <a:r>
              <a:rPr lang="en-US" altLang="ja-JP" sz="50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ASKUL</a:t>
            </a:r>
            <a:endParaRPr lang="en-US" altLang="ja-JP" sz="50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244843" y="9762374"/>
            <a:ext cx="3886200" cy="7927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900"/>
              </a:lnSpc>
            </a:pP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住所：〒</a:t>
            </a:r>
            <a:r>
              <a:rPr lang="en-US" altLang="zh-TW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135-0061 </a:t>
            </a: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東京都江東区豊洲</a:t>
            </a:r>
            <a:r>
              <a:rPr lang="en-US" altLang="zh-TW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3-2-3</a:t>
            </a:r>
          </a:p>
          <a:p>
            <a:pPr>
              <a:lnSpc>
                <a:spcPts val="1900"/>
              </a:lnSpc>
            </a:pPr>
            <a:r>
              <a:rPr lang="en-US" altLang="zh-TW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TEL</a:t>
            </a: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</a:t>
            </a:r>
            <a:r>
              <a:rPr lang="en-US" altLang="zh-TW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03-1234-1111</a:t>
            </a:r>
          </a:p>
          <a:p>
            <a:pPr>
              <a:lnSpc>
                <a:spcPts val="1900"/>
              </a:lnSpc>
            </a:pP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営業時間：</a:t>
            </a:r>
            <a:r>
              <a:rPr lang="en-US" altLang="zh-TW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10:00〜20:00</a:t>
            </a: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（月曜定休）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0" y="0"/>
            <a:ext cx="7776000" cy="2055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-91" y="6030508"/>
            <a:ext cx="2584800" cy="3430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2650767" y="6030508"/>
            <a:ext cx="2473200" cy="3430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5191200" y="6030508"/>
            <a:ext cx="2584800" cy="3430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150</TotalTime>
  <Words>164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16</cp:revision>
  <cp:lastPrinted>2013-10-11T08:12:09Z</cp:lastPrinted>
  <dcterms:created xsi:type="dcterms:W3CDTF">2013-08-07T01:16:52Z</dcterms:created>
  <dcterms:modified xsi:type="dcterms:W3CDTF">2014-06-19T09:12:07Z</dcterms:modified>
</cp:coreProperties>
</file>