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0220F"/>
    <a:srgbClr val="906E30"/>
    <a:srgbClr val="A4723A"/>
    <a:srgbClr val="664724"/>
    <a:srgbClr val="645226"/>
    <a:srgbClr val="640000"/>
    <a:srgbClr val="3E0000"/>
    <a:srgbClr val="FFC000"/>
    <a:srgbClr val="CC3300"/>
    <a:srgbClr val="46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0" d="100"/>
          <a:sy n="80" d="100"/>
        </p:scale>
        <p:origin x="-1326" y="-9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" name="図 27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18754"/>
            <a:ext cx="7776000" cy="10799831"/>
          </a:xfrm>
          <a:prstGeom prst="rect">
            <a:avLst/>
          </a:prstGeom>
        </p:spPr>
      </p:pic>
      <p:pic>
        <p:nvPicPr>
          <p:cNvPr id="27" name="図 26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5669" y="4507502"/>
            <a:ext cx="3267463" cy="1088138"/>
          </a:xfrm>
          <a:prstGeom prst="rect">
            <a:avLst/>
          </a:prstGeom>
        </p:spPr>
      </p:pic>
      <p:sp>
        <p:nvSpPr>
          <p:cNvPr id="4" name="正方形/長方形 3"/>
          <p:cNvSpPr/>
          <p:nvPr/>
        </p:nvSpPr>
        <p:spPr>
          <a:xfrm>
            <a:off x="817271" y="9752559"/>
            <a:ext cx="2239244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24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Café </a:t>
            </a:r>
            <a:r>
              <a:rPr lang="en-US" altLang="ja-JP" sz="2400" dirty="0" smtClean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ASKUL</a:t>
            </a:r>
            <a:endParaRPr lang="en-US" altLang="ja-JP" sz="24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746021" y="3435639"/>
            <a:ext cx="3339376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3600" dirty="0">
                <a:solidFill>
                  <a:schemeClr val="bg1"/>
                </a:solidFill>
                <a:latin typeface="Arial" panose="020B0604020202020204" pitchFamily="34" charset="0"/>
                <a:ea typeface="HGPｺﾞｼｯｸE" panose="020B0900000000000000" pitchFamily="50" charset="-128"/>
                <a:cs typeface="Arial" panose="020B0604020202020204" pitchFamily="34" charset="0"/>
              </a:rPr>
              <a:t>2014.9.1</a:t>
            </a:r>
            <a:r>
              <a:rPr lang="ja-JP" altLang="en-US" sz="3600" dirty="0">
                <a:solidFill>
                  <a:schemeClr val="bg1"/>
                </a:solidFill>
                <a:latin typeface="Arial" panose="020B0604020202020204" pitchFamily="34" charset="0"/>
                <a:ea typeface="HGPｺﾞｼｯｸE" panose="020B0900000000000000" pitchFamily="50" charset="-128"/>
                <a:cs typeface="Arial" panose="020B0604020202020204" pitchFamily="34" charset="0"/>
              </a:rPr>
              <a:t>（</a:t>
            </a:r>
            <a:r>
              <a:rPr lang="en-US" altLang="ja-JP" sz="3600" dirty="0">
                <a:solidFill>
                  <a:schemeClr val="bg1"/>
                </a:solidFill>
                <a:latin typeface="Arial" panose="020B0604020202020204" pitchFamily="34" charset="0"/>
                <a:ea typeface="HGPｺﾞｼｯｸE" panose="020B0900000000000000" pitchFamily="50" charset="-128"/>
                <a:cs typeface="Arial" panose="020B0604020202020204" pitchFamily="34" charset="0"/>
              </a:rPr>
              <a:t>Mon</a:t>
            </a:r>
            <a:r>
              <a:rPr lang="ja-JP" altLang="en-US" sz="3600" dirty="0">
                <a:solidFill>
                  <a:schemeClr val="bg1"/>
                </a:solidFill>
                <a:latin typeface="Arial" panose="020B0604020202020204" pitchFamily="34" charset="0"/>
                <a:ea typeface="HGPｺﾞｼｯｸE" panose="020B0900000000000000" pitchFamily="50" charset="-128"/>
                <a:cs typeface="Arial" panose="020B0604020202020204" pitchFamily="34" charset="0"/>
              </a:rPr>
              <a:t>）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4401251" y="3236509"/>
            <a:ext cx="2364750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6000" dirty="0">
                <a:solidFill>
                  <a:schemeClr val="bg1"/>
                </a:solidFill>
                <a:latin typeface="Arial" panose="020B0604020202020204" pitchFamily="34" charset="0"/>
                <a:ea typeface="HGPｺﾞｼｯｸE" panose="020B0900000000000000" pitchFamily="50" charset="-128"/>
                <a:cs typeface="Arial" panose="020B0604020202020204" pitchFamily="34" charset="0"/>
              </a:rPr>
              <a:t>OPEN</a:t>
            </a:r>
            <a:endParaRPr lang="ja-JP" altLang="en-US" sz="6000" dirty="0">
              <a:solidFill>
                <a:schemeClr val="bg1"/>
              </a:solidFill>
              <a:latin typeface="Arial" panose="020B0604020202020204" pitchFamily="34" charset="0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970915" y="4541545"/>
            <a:ext cx="2508559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800" dirty="0">
                <a:solidFill>
                  <a:srgbClr val="40220F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オープニング</a:t>
            </a:r>
          </a:p>
          <a:p>
            <a:pPr algn="ctr"/>
            <a:r>
              <a:rPr lang="ja-JP" altLang="en-US" sz="2800" dirty="0">
                <a:solidFill>
                  <a:srgbClr val="40220F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記念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4206858" y="4665220"/>
            <a:ext cx="2582758" cy="86177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5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￥</a:t>
            </a:r>
            <a:r>
              <a:rPr lang="en-US" altLang="ja-JP" sz="5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1,280</a:t>
            </a:r>
            <a:endParaRPr lang="ja-JP" altLang="en-US" sz="50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4228671" y="4266898"/>
            <a:ext cx="2885726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ケーキバイキング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5594096" y="5419696"/>
            <a:ext cx="151515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</a:t>
            </a:r>
            <a:r>
              <a:rPr lang="en-US" altLang="ja-JP" sz="1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7</a:t>
            </a:r>
            <a:r>
              <a:rPr lang="ja-JP" altLang="en-US" sz="1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</a:t>
            </a:r>
            <a:r>
              <a:rPr lang="en-US" altLang="ja-JP" sz="1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27</a:t>
            </a:r>
            <a:r>
              <a:rPr lang="ja-JP" altLang="en-US" sz="1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日まで）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372551" y="2294272"/>
            <a:ext cx="3886200" cy="861774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altLang="ja-JP" sz="50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Café </a:t>
            </a:r>
            <a:r>
              <a:rPr lang="en-US" altLang="ja-JP" sz="5000" dirty="0" smtClean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ASKUL</a:t>
            </a:r>
            <a:endParaRPr lang="en-US" altLang="ja-JP" sz="50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3244843" y="9762374"/>
            <a:ext cx="3886200" cy="79271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19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住所：〒</a:t>
            </a:r>
            <a:r>
              <a:rPr lang="en-US" altLang="zh-TW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135-0061 </a:t>
            </a: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東京都江東区豊洲</a:t>
            </a:r>
            <a:r>
              <a:rPr lang="en-US" altLang="zh-TW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3-2-3</a:t>
            </a:r>
          </a:p>
          <a:p>
            <a:pPr>
              <a:lnSpc>
                <a:spcPts val="1900"/>
              </a:lnSpc>
            </a:pPr>
            <a:r>
              <a:rPr lang="en-US" altLang="zh-TW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TEL</a:t>
            </a: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：</a:t>
            </a:r>
            <a:r>
              <a:rPr lang="en-US" altLang="zh-TW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03-1234-1111</a:t>
            </a:r>
          </a:p>
          <a:p>
            <a:pPr>
              <a:lnSpc>
                <a:spcPts val="19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営業時間：</a:t>
            </a:r>
            <a:r>
              <a:rPr lang="en-US" altLang="zh-TW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10:00〜20:00</a:t>
            </a: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（月曜定休）</a:t>
            </a:r>
          </a:p>
        </p:txBody>
      </p:sp>
      <p:sp>
        <p:nvSpPr>
          <p:cNvPr id="29" name="正方形/長方形 28"/>
          <p:cNvSpPr/>
          <p:nvPr/>
        </p:nvSpPr>
        <p:spPr>
          <a:xfrm>
            <a:off x="0" y="0"/>
            <a:ext cx="7776000" cy="20556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36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写真を入れてください</a:t>
            </a:r>
            <a:endParaRPr kumimoji="1" lang="ja-JP" altLang="en-US" sz="3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-91" y="6030508"/>
            <a:ext cx="2584800" cy="3430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2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2650767" y="6030508"/>
            <a:ext cx="2473200" cy="3430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2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5191200" y="6030508"/>
            <a:ext cx="2584800" cy="3430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2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150</TotalTime>
  <Words>164</Words>
  <Application>Microsoft Office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16</cp:revision>
  <cp:lastPrinted>2013-10-11T08:12:09Z</cp:lastPrinted>
  <dcterms:created xsi:type="dcterms:W3CDTF">2013-08-07T01:16:52Z</dcterms:created>
  <dcterms:modified xsi:type="dcterms:W3CDTF">2014-06-19T09:12:07Z</dcterms:modified>
</cp:coreProperties>
</file>

<file path=docProps/thumbnail.jpeg>
</file>