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220F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9" d="100"/>
          <a:sy n="29" d="100"/>
        </p:scale>
        <p:origin x="-1950" y="-10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015"/>
            <a:ext cx="21603881" cy="30194258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545" y="12602112"/>
            <a:ext cx="9077917" cy="304222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270605" y="27266287"/>
            <a:ext cx="6221240" cy="1290727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en-US" altLang="ja-JP" sz="6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Café </a:t>
            </a:r>
            <a:r>
              <a:rPr lang="en-US" altLang="ja-JP" sz="67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ASKUL</a:t>
            </a:r>
            <a:endParaRPr lang="en-US" altLang="ja-JP" sz="67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072653" y="9605389"/>
            <a:ext cx="9277711" cy="180701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0000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2014.9.1</a:t>
            </a:r>
            <a:r>
              <a:rPr lang="ja-JP" altLang="en-US" sz="10000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（</a:t>
            </a:r>
            <a:r>
              <a:rPr lang="en-US" altLang="ja-JP" sz="10000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Mon</a:t>
            </a:r>
            <a:r>
              <a:rPr lang="ja-JP" altLang="en-US" sz="10000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）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2227894" y="9048660"/>
            <a:ext cx="6569930" cy="2839599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16700" dirty="0">
                <a:solidFill>
                  <a:schemeClr val="bg1"/>
                </a:solidFill>
                <a:latin typeface="Arial" panose="020B0604020202020204" pitchFamily="34" charset="0"/>
                <a:ea typeface="HGPｺﾞｼｯｸE" panose="020B0900000000000000" pitchFamily="50" charset="-128"/>
                <a:cs typeface="Arial" panose="020B0604020202020204" pitchFamily="34" charset="0"/>
              </a:rPr>
              <a:t>OPEN</a:t>
            </a:r>
            <a:endParaRPr lang="ja-JP" altLang="en-US" sz="16700" dirty="0">
              <a:solidFill>
                <a:schemeClr val="bg1"/>
              </a:solidFill>
              <a:latin typeface="Arial" panose="020B0604020202020204" pitchFamily="34" charset="0"/>
              <a:ea typeface="HGP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697472" y="12697291"/>
            <a:ext cx="6969471" cy="2667500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7800" dirty="0">
                <a:solidFill>
                  <a:srgbClr val="40220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オープニング</a:t>
            </a:r>
          </a:p>
          <a:p>
            <a:pPr algn="ctr"/>
            <a:r>
              <a:rPr lang="ja-JP" altLang="en-US" sz="7800" dirty="0">
                <a:solidFill>
                  <a:srgbClr val="40220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記念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687816" y="13043061"/>
            <a:ext cx="7175617" cy="2409355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3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￥</a:t>
            </a:r>
            <a:r>
              <a:rPr lang="en-US" altLang="ja-JP" sz="13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1,280</a:t>
            </a:r>
            <a:endParaRPr lang="ja-JP" altLang="en-US" sz="139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1748419" y="11929429"/>
            <a:ext cx="8017346" cy="1462823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7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ケーキバイキング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5541948" y="15152431"/>
            <a:ext cx="4209528" cy="946532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4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lang="en-US" altLang="ja-JP" sz="4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7</a:t>
            </a:r>
            <a:r>
              <a:rPr lang="ja-JP" altLang="en-US" sz="4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lang="en-US" altLang="ja-JP" sz="4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27</a:t>
            </a:r>
            <a:r>
              <a:rPr lang="ja-JP" altLang="en-US" sz="4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日まで）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035050" y="6414345"/>
            <a:ext cx="10796939" cy="2409355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r>
              <a:rPr lang="en-US" altLang="ja-JP" sz="13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Café </a:t>
            </a:r>
            <a:r>
              <a:rPr lang="en-US" altLang="ja-JP" sz="13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ASKUL</a:t>
            </a:r>
            <a:endParaRPr lang="en-US" altLang="ja-JP" sz="139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9015072" y="27293726"/>
            <a:ext cx="10796939" cy="2296490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>
              <a:lnSpc>
                <a:spcPts val="5298"/>
              </a:lnSpc>
            </a:pPr>
            <a:r>
              <a:rPr lang="zh-TW" altLang="en-US" sz="3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住所：〒</a:t>
            </a:r>
            <a:r>
              <a:rPr lang="en-US" altLang="zh-TW" sz="3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135-0061 </a:t>
            </a:r>
            <a:r>
              <a:rPr lang="zh-TW" altLang="en-US" sz="3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東京都江東区豊洲</a:t>
            </a:r>
            <a:r>
              <a:rPr lang="en-US" altLang="zh-TW" sz="3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3-2-3</a:t>
            </a:r>
          </a:p>
          <a:p>
            <a:pPr>
              <a:lnSpc>
                <a:spcPts val="5298"/>
              </a:lnSpc>
            </a:pPr>
            <a:r>
              <a:rPr lang="en-US" altLang="zh-TW" sz="3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TEL</a:t>
            </a:r>
            <a:r>
              <a:rPr lang="zh-TW" altLang="en-US" sz="3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zh-TW" sz="3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03-1234-1111</a:t>
            </a:r>
          </a:p>
          <a:p>
            <a:pPr>
              <a:lnSpc>
                <a:spcPts val="5298"/>
              </a:lnSpc>
            </a:pPr>
            <a:r>
              <a:rPr lang="zh-TW" altLang="en-US" sz="3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営業時間：</a:t>
            </a:r>
            <a:r>
              <a:rPr lang="en-US" altLang="zh-TW" sz="3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10:00〜20:00</a:t>
            </a:r>
            <a:r>
              <a:rPr lang="zh-TW" altLang="en-US" sz="3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（月曜定休）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0" y="0"/>
            <a:ext cx="21603881" cy="574706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10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lang="ja-JP" altLang="en-US" sz="10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-253" y="16860145"/>
            <a:ext cx="7181290" cy="959185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7364565" y="16860145"/>
            <a:ext cx="6871234" cy="959185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4422591" y="16860145"/>
            <a:ext cx="7181290" cy="959185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150</TotalTime>
  <Words>164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17</cp:revision>
  <cp:lastPrinted>2013-10-11T08:12:09Z</cp:lastPrinted>
  <dcterms:created xsi:type="dcterms:W3CDTF">2013-08-07T01:16:52Z</dcterms:created>
  <dcterms:modified xsi:type="dcterms:W3CDTF">2014-06-20T09:31:48Z</dcterms:modified>
</cp:coreProperties>
</file>