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A4723A"/>
    <a:srgbClr val="664724"/>
    <a:srgbClr val="645226"/>
    <a:srgbClr val="640000"/>
    <a:srgbClr val="3E0000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" y="0"/>
            <a:ext cx="7774479" cy="1090925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 rot="21346699">
            <a:off x="1971407" y="1042315"/>
            <a:ext cx="25587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CAFE</a:t>
            </a:r>
            <a:endParaRPr lang="ja-JP" altLang="en-US" sz="8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 rot="21346699">
            <a:off x="2490311" y="2119302"/>
            <a:ext cx="316304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</a:t>
            </a:r>
            <a:endParaRPr lang="ja-JP" altLang="en-US" sz="8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73270" y="3804666"/>
            <a:ext cx="28664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dirty="0">
                <a:solidFill>
                  <a:schemeClr val="bg1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9.20</a:t>
            </a:r>
            <a:r>
              <a:rPr lang="ja-JP" altLang="en-US" sz="3200" dirty="0">
                <a:solidFill>
                  <a:schemeClr val="bg1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（</a:t>
            </a:r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sat</a:t>
            </a:r>
            <a:r>
              <a:rPr lang="ja-JP" altLang="en-US" sz="3200" dirty="0">
                <a:solidFill>
                  <a:schemeClr val="bg1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） 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73270" y="4462872"/>
            <a:ext cx="337784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dirty="0">
                <a:solidFill>
                  <a:schemeClr val="bg1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OPEN!</a:t>
            </a:r>
            <a:endParaRPr lang="ja-JP" altLang="en-US" sz="8000" dirty="0">
              <a:solidFill>
                <a:schemeClr val="bg1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02360" y="5692075"/>
            <a:ext cx="6641588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天然酵母の自家製パンとおいしいコーヒーをお楽しみください。</a:t>
            </a:r>
          </a:p>
          <a:p>
            <a:pPr>
              <a:lnSpc>
                <a:spcPts val="28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朝はモーニングセットもご用意しております。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90486" y="8228243"/>
            <a:ext cx="23968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営業時間：</a:t>
            </a:r>
            <a:r>
              <a:rPr lang="en-US" altLang="zh-TW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17:00</a:t>
            </a:r>
            <a:r>
              <a:rPr lang="zh-TW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</a:t>
            </a:r>
            <a:r>
              <a:rPr lang="en-US" altLang="zh-TW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23:00</a:t>
            </a:r>
            <a:endParaRPr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90486" y="8557085"/>
            <a:ext cx="19030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TEL: 03-1234-1111</a:t>
            </a:r>
            <a:endParaRPr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90486" y="8865572"/>
            <a:ext cx="29161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住所：東京都江東区豊洲</a:t>
            </a:r>
            <a:r>
              <a:rPr lang="en-US" altLang="zh-TW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49861" y="9606893"/>
            <a:ext cx="19389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MORNING SET</a:t>
            </a:r>
          </a:p>
          <a:p>
            <a:pPr>
              <a:lnSpc>
                <a:spcPts val="2000"/>
              </a:lnSpc>
            </a:pP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100 OFF TICKET</a:t>
            </a:r>
            <a:endParaRPr lang="ja-JP" altLang="en-US" sz="15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052316" y="9606893"/>
            <a:ext cx="1959071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COFFEE SET</a:t>
            </a:r>
          </a:p>
          <a:p>
            <a:pPr>
              <a:lnSpc>
                <a:spcPts val="2000"/>
              </a:lnSpc>
            </a:pP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100 OFF TICKET</a:t>
            </a:r>
            <a:endParaRPr lang="ja-JP" altLang="en-US" sz="15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415" y="6547777"/>
            <a:ext cx="2514605" cy="237134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90" y="6627394"/>
            <a:ext cx="771146" cy="1170434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5317925" y="9340192"/>
            <a:ext cx="1915200" cy="106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130</TotalTime>
  <Words>165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16</cp:revision>
  <cp:lastPrinted>2013-10-11T08:12:09Z</cp:lastPrinted>
  <dcterms:created xsi:type="dcterms:W3CDTF">2013-08-07T01:16:52Z</dcterms:created>
  <dcterms:modified xsi:type="dcterms:W3CDTF">2014-06-10T05:21:09Z</dcterms:modified>
</cp:coreProperties>
</file>