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0" y="94751"/>
            <a:ext cx="7560000" cy="1069374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160958" y="7860811"/>
            <a:ext cx="334578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17:00〜19:00</a:t>
            </a:r>
            <a:endParaRPr lang="ja-JP" altLang="en-US" sz="38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551581" y="8837718"/>
            <a:ext cx="853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3200" dirty="0" smtClean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杯</a:t>
            </a:r>
            <a:endParaRPr lang="ja-JP" altLang="en-US" sz="32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088282" y="9361412"/>
            <a:ext cx="1733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おつまみ</a:t>
            </a:r>
            <a:r>
              <a:rPr lang="en-US" altLang="ja-JP" sz="1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14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品つき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88039" y="10216529"/>
            <a:ext cx="54807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</a:t>
            </a:r>
            <a:r>
              <a:rPr lang="ja-JP" altLang="en-US" sz="105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豊洲 </a:t>
            </a:r>
            <a:r>
              <a:rPr lang="en-US" altLang="ja-JP" sz="105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00〜23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516357" y="963985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居酒屋アスクル</a:t>
            </a:r>
            <a:endParaRPr lang="ja-JP" altLang="en-US" sz="2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21253" y="8598525"/>
            <a:ext cx="274947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生ビール</a:t>
            </a:r>
            <a:endParaRPr lang="ja-JP" altLang="en-US" sz="50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616184" y="8308898"/>
            <a:ext cx="22333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</a:t>
            </a:r>
            <a:r>
              <a:rPr lang="en-US" altLang="ja-JP" sz="7200" dirty="0">
                <a:solidFill>
                  <a:srgbClr val="E5001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350</a:t>
            </a:r>
            <a:endParaRPr lang="ja-JP" altLang="en-US" sz="7200" dirty="0">
              <a:solidFill>
                <a:srgbClr val="E5001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64" y="360619"/>
            <a:ext cx="5867412" cy="746456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43" y="1787997"/>
            <a:ext cx="1828804" cy="167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112</TotalTime>
  <Words>125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14</cp:revision>
  <cp:lastPrinted>2013-10-11T08:12:09Z</cp:lastPrinted>
  <dcterms:created xsi:type="dcterms:W3CDTF">2013-08-07T01:16:52Z</dcterms:created>
  <dcterms:modified xsi:type="dcterms:W3CDTF">2014-06-11T09:17:54Z</dcterms:modified>
</cp:coreProperties>
</file>