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9" d="100"/>
          <a:sy n="29" d="100"/>
        </p:scale>
        <p:origin x="-1950" y="-10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27" y="264907"/>
            <a:ext cx="21003773" cy="2989766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003740" y="21977321"/>
            <a:ext cx="9295525" cy="1893064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06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17:00〜19:00</a:t>
            </a:r>
            <a:endParaRPr lang="ja-JP" altLang="en-US" sz="10600" dirty="0">
              <a:solidFill>
                <a:srgbClr val="E5001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9867277" y="24708567"/>
            <a:ext cx="2370201" cy="163491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89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89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杯</a:t>
            </a:r>
            <a:endParaRPr lang="ja-JP" altLang="en-US" sz="8900" dirty="0">
              <a:solidFill>
                <a:srgbClr val="E5001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4136657" y="26172715"/>
            <a:ext cx="4815218" cy="86048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39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39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おつまみ</a:t>
            </a:r>
            <a:r>
              <a:rPr lang="en-US" altLang="ja-JP" sz="39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39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品つき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022875" y="28563458"/>
            <a:ext cx="15227010" cy="774436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</a:t>
            </a:r>
            <a:r>
              <a:rPr lang="ja-JP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豊洲 </a:t>
            </a:r>
            <a:r>
              <a:rPr lang="en-US" altLang="ja-JP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r>
              <a:rPr lang="ja-JP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3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r>
              <a:rPr lang="ja-JP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3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 </a:t>
            </a:r>
            <a:r>
              <a:rPr lang="en-US" altLang="ja-JP" sz="3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ja-JP" altLang="en-US" sz="3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00〜23</a:t>
            </a:r>
            <a:r>
              <a:rPr lang="ja-JP" altLang="en-US" sz="3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33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91138" y="26951179"/>
            <a:ext cx="7496277" cy="146282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7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居酒屋アスクル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559497" y="24039828"/>
            <a:ext cx="7638792" cy="2409355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39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生ビール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2825037" y="23230088"/>
            <a:ext cx="6204737" cy="3355890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34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</a:t>
            </a:r>
            <a:r>
              <a:rPr lang="en-US" altLang="ja-JP" sz="201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350</a:t>
            </a:r>
            <a:endParaRPr lang="ja-JP" altLang="en-US" sz="20100" dirty="0">
              <a:solidFill>
                <a:srgbClr val="E5001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945" y="1008223"/>
            <a:ext cx="16301295" cy="2086949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8456" y="4998898"/>
            <a:ext cx="5080924" cy="466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112</TotalTime>
  <Words>125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15</cp:revision>
  <cp:lastPrinted>2013-10-11T08:12:09Z</cp:lastPrinted>
  <dcterms:created xsi:type="dcterms:W3CDTF">2013-08-07T01:16:52Z</dcterms:created>
  <dcterms:modified xsi:type="dcterms:W3CDTF">2014-06-20T10:08:59Z</dcterms:modified>
</cp:coreProperties>
</file>