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80018" y="364713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勤務地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52573" y="3676599"/>
            <a:ext cx="153118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居酒屋あすくる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95434" y="4694419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時間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352573" y="4534840"/>
            <a:ext cx="2328501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17</a:t>
            </a:r>
            <a:r>
              <a:rPr lang="ja-JP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ja-JP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00〜24</a:t>
            </a:r>
            <a:r>
              <a:rPr lang="ja-JP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ja-JP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</a:p>
          <a:p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１日４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h〜</a:t>
            </a:r>
            <a:r>
              <a:rPr lang="ja-JP" altLang="en-US" sz="1100" dirty="0" err="1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、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週２日</a:t>
            </a: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〜OK!</a:t>
            </a:r>
          </a:p>
          <a:p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土・日勤務できる方大歓迎！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95434" y="57261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休日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52573" y="5600821"/>
            <a:ext cx="255300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シフト制</a:t>
            </a:r>
          </a:p>
          <a:p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★学生、フリーター、既婚者歓迎！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95434" y="676071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年齢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52573" y="6781725"/>
            <a:ext cx="23647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18</a:t>
            </a:r>
            <a:r>
              <a:rPr lang="zh-TW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歳</a:t>
            </a:r>
            <a:r>
              <a:rPr lang="en-US" altLang="zh-TW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〜50</a:t>
            </a:r>
            <a:r>
              <a:rPr lang="zh-TW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歳位　男女不問</a:t>
            </a:r>
            <a:endParaRPr lang="ja-JP" altLang="en-US" sz="15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95434" y="780391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待遇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352573" y="7815789"/>
            <a:ext cx="210826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5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交通費支給、制服貸与</a:t>
            </a:r>
            <a:endParaRPr lang="ja-JP" altLang="en-US" sz="15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95434" y="884214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給与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352573" y="8742348"/>
            <a:ext cx="232877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時給</a:t>
            </a:r>
            <a:r>
              <a:rPr lang="en-US" altLang="ja-JP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900</a:t>
            </a:r>
            <a:r>
              <a:rPr lang="ja-JP" altLang="en-US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  <a:r>
              <a:rPr lang="en-US" altLang="ja-JP" sz="15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</a:t>
            </a:r>
          </a:p>
          <a:p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★○○○○○○○○○○○○○</a:t>
            </a:r>
            <a:endParaRPr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 rot="21169546">
            <a:off x="324254" y="9595201"/>
            <a:ext cx="35429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年齢・経験</a:t>
            </a:r>
            <a:r>
              <a:rPr lang="ja-JP" altLang="en-US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不問</a:t>
            </a:r>
            <a:r>
              <a:rPr lang="en-US" altLang="ja-JP" sz="36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!</a:t>
            </a:r>
            <a:endParaRPr lang="ja-JP" altLang="en-US" sz="3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139622" y="8527297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ご応募＆お問い合わせ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175247" y="9076542"/>
            <a:ext cx="326603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300" dirty="0">
                <a:latin typeface="+mn-ea"/>
              </a:rPr>
              <a:t>■電話後、履歴書（写貼）をご持参ください。</a:t>
            </a:r>
          </a:p>
          <a:p>
            <a:pPr>
              <a:lnSpc>
                <a:spcPts val="1400"/>
              </a:lnSpc>
            </a:pPr>
            <a:endParaRPr lang="ja-JP" altLang="en-US" sz="1300" dirty="0">
              <a:latin typeface="+mn-ea"/>
            </a:endParaRPr>
          </a:p>
          <a:p>
            <a:pPr>
              <a:lnSpc>
                <a:spcPts val="1400"/>
              </a:lnSpc>
            </a:pPr>
            <a:r>
              <a:rPr lang="ja-JP" altLang="en-US" sz="1300" dirty="0">
                <a:latin typeface="+mn-ea"/>
              </a:rPr>
              <a:t>まずはお気軽にお電話下さい。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175247" y="9777104"/>
            <a:ext cx="3329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</a:p>
          <a:p>
            <a:pPr>
              <a:lnSpc>
                <a:spcPts val="2400"/>
              </a:lnSpc>
            </a:pPr>
            <a:r>
              <a:rPr lang="zh-CN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（担当：鈴木健太）</a:t>
            </a:r>
            <a:endParaRPr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7" y="896520"/>
            <a:ext cx="6434341" cy="172822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842" y="1848395"/>
            <a:ext cx="1176530" cy="1423419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4055995" y="5902729"/>
            <a:ext cx="3427200" cy="234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4055995" y="3403710"/>
            <a:ext cx="3427200" cy="234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123</TotalTime>
  <Words>209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15</cp:revision>
  <cp:lastPrinted>2013-10-11T08:12:09Z</cp:lastPrinted>
  <dcterms:created xsi:type="dcterms:W3CDTF">2013-08-07T01:16:52Z</dcterms:created>
  <dcterms:modified xsi:type="dcterms:W3CDTF">2014-06-11T09:37:45Z</dcterms:modified>
</cp:coreProperties>
</file>