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7318375" cy="10450513"/>
  <p:defaultTextStyle>
    <a:defPPr>
      <a:defRPr lang="ja-JP"/>
    </a:defPPr>
    <a:lvl1pPr marL="0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06E30"/>
    <a:srgbClr val="A4723A"/>
    <a:srgbClr val="664724"/>
    <a:srgbClr val="645226"/>
    <a:srgbClr val="640000"/>
    <a:srgbClr val="3E0000"/>
    <a:srgbClr val="FFC000"/>
    <a:srgbClr val="CC3300"/>
    <a:srgbClr val="460000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29" d="100"/>
          <a:sy n="29" d="100"/>
        </p:scale>
        <p:origin x="-1950" y="-108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2014/6/20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9825" y="1304925"/>
            <a:ext cx="2498725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  <a:prstGeom prst="rect">
            <a:avLst/>
          </a:prstGeom>
        </p:spPr>
        <p:txBody>
          <a:bodyPr lIns="254980" tIns="127490" rIns="254980" bIns="127490" anchor="b"/>
          <a:lstStyle>
            <a:lvl1pPr algn="ctr"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6345" y="8117736"/>
            <a:ext cx="18630013" cy="19351187"/>
          </a:xfrm>
          <a:prstGeom prst="rect">
            <a:avLst/>
          </a:prstGeom>
        </p:spPr>
        <p:txBody>
          <a:bodyPr vert="eaVert"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  <a:prstGeom prst="rect">
            <a:avLst/>
          </a:prstGeom>
        </p:spPr>
        <p:txBody>
          <a:bodyPr vert="eaVert"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  <a:prstGeom prst="rect">
            <a:avLst/>
          </a:prstGeom>
        </p:spPr>
        <p:txBody>
          <a:bodyPr vert="eaVert"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86345" y="8117736"/>
            <a:ext cx="18630013" cy="19351187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  <a:prstGeom prst="rect">
            <a:avLst/>
          </a:prstGeom>
        </p:spPr>
        <p:txBody>
          <a:bodyPr lIns="254980" tIns="127490" rIns="254980" bIns="127490" anchor="b"/>
          <a:lstStyle>
            <a:lvl1pPr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  <a:prstGeom prst="rect">
            <a:avLst/>
          </a:prstGeom>
        </p:spPr>
        <p:txBody>
          <a:bodyPr lIns="254980" tIns="127490" rIns="254980" bIns="127490"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  <a:prstGeom prst="rect">
            <a:avLst/>
          </a:prstGeom>
        </p:spPr>
        <p:txBody>
          <a:bodyPr lIns="254980" tIns="127490" rIns="254980" bIns="127490"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  <a:prstGeom prst="rect">
            <a:avLst/>
          </a:prstGeom>
        </p:spPr>
        <p:txBody>
          <a:bodyPr lIns="254980" tIns="127490" rIns="254980" bIns="12749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6345" y="1624435"/>
            <a:ext cx="18630013" cy="5894123"/>
          </a:xfrm>
          <a:prstGeom prst="rect">
            <a:avLst/>
          </a:prstGeom>
        </p:spPr>
        <p:txBody>
          <a:bodyPr lIns="254980" tIns="127490" rIns="254980" bIns="12749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  <a:prstGeom prst="rect">
            <a:avLst/>
          </a:prstGeom>
        </p:spPr>
        <p:txBody>
          <a:bodyPr lIns="254980" tIns="127490" rIns="254980" bIns="127490"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  <a:prstGeom prst="rect">
            <a:avLst/>
          </a:prstGeom>
        </p:spPr>
        <p:txBody>
          <a:bodyPr lIns="254980" tIns="127490" rIns="254980" bIns="127490"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  <a:prstGeom prst="rect">
            <a:avLst/>
          </a:prstGeom>
        </p:spPr>
        <p:txBody>
          <a:bodyPr lIns="254980" tIns="127490" rIns="254980" bIns="127490" anchor="t"/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  <a:prstGeom prst="rect">
            <a:avLst/>
          </a:prstGeom>
        </p:spPr>
        <p:txBody>
          <a:bodyPr lIns="254980" tIns="127490" rIns="254980" bIns="127490"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1486346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53856" y="28263387"/>
            <a:ext cx="7294991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5255972" y="28263387"/>
            <a:ext cx="4860387" cy="1624435"/>
          </a:xfrm>
          <a:prstGeom prst="rect">
            <a:avLst/>
          </a:prstGeom>
        </p:spPr>
        <p:txBody>
          <a:bodyPr lIns="254980" tIns="127490" rIns="254980" bIns="127490"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1274902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2549804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3824707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5099609" algn="l" defTabSz="2164679" rtl="0" fontAlgn="base">
        <a:lnSpc>
          <a:spcPct val="90000"/>
        </a:lnSpc>
        <a:spcBef>
          <a:spcPct val="0"/>
        </a:spcBef>
        <a:spcAft>
          <a:spcPct val="0"/>
        </a:spcAft>
        <a:defRPr kumimoji="1" sz="103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540063" indent="-540063" algn="l" defTabSz="2164679" rtl="0" fontAlgn="base">
        <a:lnSpc>
          <a:spcPct val="90000"/>
        </a:lnSpc>
        <a:spcBef>
          <a:spcPts val="2370"/>
        </a:spcBef>
        <a:spcAft>
          <a:spcPct val="0"/>
        </a:spcAft>
        <a:buFont typeface="Arial" pitchFamily="34" charset="0"/>
        <a:buChar char="•"/>
        <a:defRPr kumimoji="1" sz="64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616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167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3721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4pPr>
      <a:lvl5pPr marL="4873846" indent="-540063" algn="l" defTabSz="2164679" rtl="0" fontAlgn="base">
        <a:lnSpc>
          <a:spcPct val="90000"/>
        </a:lnSpc>
        <a:spcBef>
          <a:spcPts val="1185"/>
        </a:spcBef>
        <a:spcAft>
          <a:spcPct val="0"/>
        </a:spcAft>
        <a:buFont typeface="Arial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15" name="正方形/長方形 14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16" name="正方形/長方形 15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17" name="直線矢印コネクタ 16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50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2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5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3" name="図 3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46" y="0"/>
            <a:ext cx="21601455" cy="30497634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777969" y="10196691"/>
            <a:ext cx="2437002" cy="1032581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5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勤務地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3757822" y="10279068"/>
            <a:ext cx="4254064" cy="90350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居酒屋あすくる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098627" y="13124696"/>
            <a:ext cx="1795686" cy="1032581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5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時間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3757824" y="12678544"/>
            <a:ext cx="6469220" cy="1850042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r>
              <a:rPr lang="en-US" altLang="ja-JP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17</a:t>
            </a:r>
            <a:r>
              <a:rPr lang="ja-JP" altLang="en-US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：</a:t>
            </a:r>
            <a:r>
              <a:rPr lang="en-US" altLang="ja-JP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00〜24</a:t>
            </a:r>
            <a:r>
              <a:rPr lang="ja-JP" altLang="en-US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：</a:t>
            </a:r>
            <a:r>
              <a:rPr lang="en-US" altLang="ja-JP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</a:p>
          <a:p>
            <a:r>
              <a:rPr lang="en-US" altLang="ja-JP" sz="3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※</a:t>
            </a:r>
            <a:r>
              <a:rPr lang="ja-JP" altLang="en-US" sz="3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１日４</a:t>
            </a:r>
            <a:r>
              <a:rPr lang="en-US" altLang="ja-JP" sz="3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h〜</a:t>
            </a:r>
            <a:r>
              <a:rPr lang="ja-JP" altLang="en-US" sz="3100" dirty="0" err="1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、</a:t>
            </a:r>
            <a:r>
              <a:rPr lang="ja-JP" altLang="en-US" sz="3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週２日</a:t>
            </a:r>
            <a:r>
              <a:rPr lang="en-US" altLang="ja-JP" sz="3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〜OK!</a:t>
            </a:r>
          </a:p>
          <a:p>
            <a:r>
              <a:rPr lang="en-US" altLang="ja-JP" sz="3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※</a:t>
            </a:r>
            <a:r>
              <a:rPr lang="ja-JP" altLang="en-US" sz="3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土・日勤務できる方大歓迎！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1098627" y="16009324"/>
            <a:ext cx="1795686" cy="1032581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5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休日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3757823" y="15658824"/>
            <a:ext cx="7092955" cy="1376776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r>
              <a:rPr lang="ja-JP" altLang="en-US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シフト制</a:t>
            </a:r>
          </a:p>
          <a:p>
            <a:r>
              <a:rPr lang="ja-JP" altLang="en-US" sz="3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★学生、フリーター、既婚者歓迎！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1098627" y="18901672"/>
            <a:ext cx="1795686" cy="1032581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5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年齢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3757822" y="18960405"/>
            <a:ext cx="6569930" cy="90350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en-US" altLang="zh-TW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18</a:t>
            </a:r>
            <a:r>
              <a:rPr lang="zh-TW" altLang="en-US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歳</a:t>
            </a:r>
            <a:r>
              <a:rPr lang="en-US" altLang="zh-TW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〜50</a:t>
            </a:r>
            <a:r>
              <a:rPr lang="zh-TW" altLang="en-US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歳位　男女不問</a:t>
            </a:r>
            <a:endParaRPr lang="ja-JP" altLang="en-US" sz="42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1098627" y="21818248"/>
            <a:ext cx="1795686" cy="1032581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5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待遇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3757824" y="21851450"/>
            <a:ext cx="5857355" cy="90350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zh-TW" altLang="en-US" sz="4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交通費支給、制服貸与</a:t>
            </a:r>
            <a:endParaRPr lang="ja-JP" altLang="en-US" sz="42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1098627" y="24720943"/>
            <a:ext cx="1795686" cy="1032581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5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給与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3757822" y="24441931"/>
            <a:ext cx="6469990" cy="1376776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r>
              <a:rPr lang="ja-JP" altLang="en-US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時給</a:t>
            </a:r>
            <a:r>
              <a:rPr lang="en-US" altLang="ja-JP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900</a:t>
            </a:r>
            <a:r>
              <a:rPr lang="ja-JP" altLang="en-US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円</a:t>
            </a:r>
            <a:r>
              <a:rPr lang="en-US" altLang="ja-JP" sz="4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〜</a:t>
            </a:r>
          </a:p>
          <a:p>
            <a:r>
              <a:rPr lang="en-US" altLang="ja-JP" sz="3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★○○○○○○○○○○○○○</a:t>
            </a:r>
            <a:endParaRPr lang="ja-JP" altLang="en-US" sz="31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 rot="21169546">
            <a:off x="900867" y="26826344"/>
            <a:ext cx="9843318" cy="1807018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100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年齢・経験</a:t>
            </a:r>
            <a:r>
              <a:rPr lang="ja-JP" altLang="en-US" sz="100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不問</a:t>
            </a:r>
            <a:r>
              <a:rPr lang="en-US" altLang="ja-JP" sz="100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!</a:t>
            </a:r>
            <a:endParaRPr lang="ja-JP" altLang="en-US" sz="100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11501016" y="23840689"/>
            <a:ext cx="9063939" cy="129072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67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ご応募＆お問い合わせ</a:t>
            </a:r>
          </a:p>
        </p:txBody>
      </p:sp>
      <p:sp>
        <p:nvSpPr>
          <p:cNvPr id="27" name="正方形/長方形 26"/>
          <p:cNvSpPr/>
          <p:nvPr/>
        </p:nvSpPr>
        <p:spPr>
          <a:xfrm>
            <a:off x="11599993" y="25376272"/>
            <a:ext cx="9073944" cy="1763993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pPr>
              <a:lnSpc>
                <a:spcPts val="3904"/>
              </a:lnSpc>
            </a:pPr>
            <a:r>
              <a:rPr lang="ja-JP" altLang="en-US" sz="3600" dirty="0">
                <a:latin typeface="+mn-ea"/>
              </a:rPr>
              <a:t>■電話後、履歴書（写貼）をご持参ください。</a:t>
            </a:r>
          </a:p>
          <a:p>
            <a:pPr>
              <a:lnSpc>
                <a:spcPts val="3904"/>
              </a:lnSpc>
            </a:pPr>
            <a:endParaRPr lang="ja-JP" altLang="en-US" sz="3600" dirty="0">
              <a:latin typeface="+mn-ea"/>
            </a:endParaRPr>
          </a:p>
          <a:p>
            <a:pPr>
              <a:lnSpc>
                <a:spcPts val="3904"/>
              </a:lnSpc>
            </a:pPr>
            <a:r>
              <a:rPr lang="ja-JP" altLang="en-US" sz="3600" dirty="0">
                <a:latin typeface="+mn-ea"/>
              </a:rPr>
              <a:t>まずはお気軽にお電話下さい。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11599992" y="27334910"/>
            <a:ext cx="9251540" cy="2151210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r>
              <a:rPr lang="en-US" altLang="zh-CN" sz="67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TEL 03-1234-1111</a:t>
            </a:r>
          </a:p>
          <a:p>
            <a:pPr>
              <a:lnSpc>
                <a:spcPts val="6692"/>
              </a:lnSpc>
            </a:pPr>
            <a:r>
              <a:rPr lang="zh-CN" altLang="en-US" sz="3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（担当：鈴木健太）</a:t>
            </a:r>
            <a:endParaRPr lang="ja-JP" altLang="en-US" sz="39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pic>
        <p:nvPicPr>
          <p:cNvPr id="29" name="図 28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63161" y="2506498"/>
            <a:ext cx="17876381" cy="4831772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402687" y="5167759"/>
            <a:ext cx="3268726" cy="3979607"/>
          </a:xfrm>
          <a:prstGeom prst="rect">
            <a:avLst/>
          </a:prstGeom>
        </p:spPr>
      </p:pic>
      <p:sp>
        <p:nvSpPr>
          <p:cNvPr id="34" name="正方形/長方形 33"/>
          <p:cNvSpPr/>
          <p:nvPr/>
        </p:nvSpPr>
        <p:spPr>
          <a:xfrm>
            <a:off x="11268677" y="16502899"/>
            <a:ext cx="9521710" cy="6552256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lang="ja-JP" altLang="en-US" sz="7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7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7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35" name="正方形/長方形 34"/>
          <p:cNvSpPr/>
          <p:nvPr/>
        </p:nvSpPr>
        <p:spPr>
          <a:xfrm>
            <a:off x="11268677" y="9516121"/>
            <a:ext cx="9521710" cy="6552256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lang="ja-JP" altLang="en-US" sz="7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7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7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123</TotalTime>
  <Words>209</Words>
  <Application>Microsoft Office PowerPoint</Application>
  <PresentationFormat>ユーザー設定</PresentationFormat>
  <Paragraphs>44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aida</cp:lastModifiedBy>
  <cp:revision>16</cp:revision>
  <cp:lastPrinted>2013-10-11T08:12:09Z</cp:lastPrinted>
  <dcterms:created xsi:type="dcterms:W3CDTF">2013-08-07T01:16:52Z</dcterms:created>
  <dcterms:modified xsi:type="dcterms:W3CDTF">2014-06-20T10:13:53Z</dcterms:modified>
</cp:coreProperties>
</file>

<file path=docProps/thumbnail.jpeg>
</file>