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8B1"/>
    <a:srgbClr val="4384C4"/>
    <a:srgbClr val="009F8D"/>
    <a:srgbClr val="906E30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1296" y="-8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図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12"/>
            <a:ext cx="7776000" cy="10892487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09" y="448521"/>
            <a:ext cx="1508763" cy="1508763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70373" y="608285"/>
            <a:ext cx="2148924" cy="977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100"/>
              </a:lnSpc>
            </a:pPr>
            <a:r>
              <a:rPr lang="ja-JP" altLang="en-US" sz="14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まず</a:t>
            </a:r>
            <a:r>
              <a:rPr lang="ja-JP" altLang="en-US" sz="1400" b="1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は</a:t>
            </a:r>
            <a:endParaRPr lang="en-US" altLang="ja-JP" sz="1400" b="1" dirty="0" smtClean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>
              <a:lnSpc>
                <a:spcPts val="2400"/>
              </a:lnSpc>
            </a:pPr>
            <a:r>
              <a:rPr lang="ja-JP" altLang="en-US" sz="1800" b="1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無料</a:t>
            </a:r>
            <a:r>
              <a:rPr lang="ja-JP" altLang="en-US" sz="18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体験</a:t>
            </a:r>
          </a:p>
          <a:p>
            <a:pPr algn="ctr">
              <a:lnSpc>
                <a:spcPts val="2400"/>
              </a:lnSpc>
            </a:pPr>
            <a:r>
              <a:rPr lang="ja-JP" altLang="en-US" sz="18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レッスン</a:t>
            </a:r>
            <a:r>
              <a:rPr lang="ja-JP" altLang="en-US" sz="14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で</a:t>
            </a:r>
            <a:r>
              <a:rPr lang="en-US" altLang="ja-JP" sz="14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!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777795" y="1905772"/>
            <a:ext cx="622959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400" b="1" dirty="0" err="1">
                <a:solidFill>
                  <a:srgbClr val="0068B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Askul</a:t>
            </a:r>
            <a:r>
              <a:rPr lang="en-US" altLang="ja-JP" sz="4400" b="1" dirty="0">
                <a:solidFill>
                  <a:srgbClr val="0068B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English School</a:t>
            </a:r>
            <a:endParaRPr lang="ja-JP" altLang="en-US" sz="4400" b="1" dirty="0">
              <a:solidFill>
                <a:srgbClr val="0068B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892028" y="4273318"/>
            <a:ext cx="1579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中学生コース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2557362" y="4257929"/>
            <a:ext cx="12170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b="1" dirty="0">
                <a:solidFill>
                  <a:srgbClr val="009F8D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毎週月曜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715053" y="4304096"/>
            <a:ext cx="15183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>
                <a:solidFill>
                  <a:srgbClr val="009F8D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18:00</a:t>
            </a:r>
            <a:r>
              <a:rPr lang="ja-JP" altLang="en-US" sz="1400" b="1" dirty="0">
                <a:solidFill>
                  <a:srgbClr val="009F8D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1400" b="1" dirty="0">
                <a:solidFill>
                  <a:srgbClr val="009F8D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19:00</a:t>
            </a:r>
            <a:endParaRPr lang="ja-JP" altLang="en-US" sz="1400" b="1" dirty="0">
              <a:solidFill>
                <a:srgbClr val="009F8D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5269620" y="4281013"/>
            <a:ext cx="1568058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>
                <a:solidFill>
                  <a:srgbClr val="009F8D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月額 </a:t>
            </a:r>
            <a:r>
              <a:rPr lang="en-US" altLang="ja-JP" sz="1700" b="1" dirty="0">
                <a:solidFill>
                  <a:srgbClr val="009F8D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7,500</a:t>
            </a:r>
            <a:r>
              <a:rPr lang="ja-JP" altLang="en-US" sz="1600" b="1" dirty="0">
                <a:solidFill>
                  <a:srgbClr val="009F8D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円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892028" y="4797845"/>
            <a:ext cx="1579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高校生コース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2557362" y="4782456"/>
            <a:ext cx="12170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b="1" dirty="0">
                <a:solidFill>
                  <a:srgbClr val="4384C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毎週水曜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3715053" y="4828623"/>
            <a:ext cx="15183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>
                <a:solidFill>
                  <a:srgbClr val="4384C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19:00</a:t>
            </a:r>
            <a:r>
              <a:rPr lang="ja-JP" altLang="en-US" sz="1400" b="1" dirty="0">
                <a:solidFill>
                  <a:srgbClr val="4384C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1400" b="1" dirty="0">
                <a:solidFill>
                  <a:srgbClr val="4384C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20:30</a:t>
            </a:r>
            <a:endParaRPr lang="ja-JP" altLang="en-US" sz="1400" b="1" dirty="0">
              <a:solidFill>
                <a:srgbClr val="4384C4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286928" y="4805540"/>
            <a:ext cx="1568058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>
                <a:solidFill>
                  <a:srgbClr val="4384C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月額 </a:t>
            </a:r>
            <a:r>
              <a:rPr lang="en-US" altLang="ja-JP" sz="1700" b="1" dirty="0">
                <a:solidFill>
                  <a:srgbClr val="4384C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8,500</a:t>
            </a:r>
            <a:r>
              <a:rPr lang="ja-JP" altLang="en-US" sz="1600" b="1" dirty="0">
                <a:solidFill>
                  <a:srgbClr val="4384C4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円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609957" y="5995472"/>
            <a:ext cx="2292592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1500" b="1" dirty="0">
                <a:solidFill>
                  <a:srgbClr val="0068B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受験生歓迎</a:t>
            </a:r>
          </a:p>
          <a:p>
            <a:pPr algn="ctr">
              <a:lnSpc>
                <a:spcPts val="3200"/>
              </a:lnSpc>
            </a:pPr>
            <a:r>
              <a:rPr lang="zh-TW" altLang="en-US" sz="2200" b="1" dirty="0">
                <a:solidFill>
                  <a:srgbClr val="0068B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個人授業可能</a:t>
            </a:r>
            <a:endParaRPr lang="ja-JP" altLang="en-US" sz="2200" b="1" dirty="0">
              <a:solidFill>
                <a:srgbClr val="0068B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3709932" y="5992011"/>
            <a:ext cx="2472956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500" b="1" dirty="0">
                <a:solidFill>
                  <a:srgbClr val="0068B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１クラス３名まで</a:t>
            </a:r>
          </a:p>
          <a:p>
            <a:pPr algn="ctr">
              <a:lnSpc>
                <a:spcPts val="3200"/>
              </a:lnSpc>
            </a:pPr>
            <a:r>
              <a:rPr lang="ja-JP" altLang="en-US" sz="2200" b="1" dirty="0">
                <a:solidFill>
                  <a:srgbClr val="0068B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少人数制授業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515819" y="7601538"/>
            <a:ext cx="2357051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500" b="1" dirty="0">
                <a:solidFill>
                  <a:srgbClr val="0068B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基礎力が</a:t>
            </a:r>
            <a:r>
              <a:rPr lang="en-US" altLang="ja-JP" sz="1500" b="1" dirty="0">
                <a:solidFill>
                  <a:srgbClr val="0068B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UP</a:t>
            </a:r>
            <a:r>
              <a:rPr lang="ja-JP" altLang="en-US" sz="1500" b="1" dirty="0">
                <a:solidFill>
                  <a:srgbClr val="0068B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する</a:t>
            </a:r>
          </a:p>
          <a:p>
            <a:pPr algn="ctr">
              <a:lnSpc>
                <a:spcPts val="3200"/>
              </a:lnSpc>
            </a:pPr>
            <a:r>
              <a:rPr lang="ja-JP" altLang="en-US" sz="1700" b="1" dirty="0">
                <a:solidFill>
                  <a:srgbClr val="0068B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オリジナルテキスト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650746" y="7505564"/>
            <a:ext cx="2448514" cy="764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200"/>
              </a:lnSpc>
            </a:pPr>
            <a:r>
              <a:rPr lang="ja-JP" altLang="en-US" sz="1500" b="1" dirty="0">
                <a:solidFill>
                  <a:srgbClr val="0068B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講師はみんな</a:t>
            </a:r>
          </a:p>
          <a:p>
            <a:pPr algn="ctr"/>
            <a:r>
              <a:rPr lang="ja-JP" altLang="en-US" sz="1700" b="1" dirty="0">
                <a:solidFill>
                  <a:srgbClr val="0068B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ネイティブスピーカー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4827898" y="7613261"/>
            <a:ext cx="2408638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500" b="1" dirty="0">
                <a:solidFill>
                  <a:srgbClr val="0068B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留学対策も</a:t>
            </a:r>
            <a:r>
              <a:rPr lang="en-US" altLang="ja-JP" sz="1500" b="1" dirty="0">
                <a:solidFill>
                  <a:srgbClr val="0068B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OK</a:t>
            </a:r>
          </a:p>
          <a:p>
            <a:pPr algn="ctr">
              <a:lnSpc>
                <a:spcPts val="3200"/>
              </a:lnSpc>
            </a:pPr>
            <a:r>
              <a:rPr lang="ja-JP" altLang="en-US" sz="2200" b="1" dirty="0">
                <a:solidFill>
                  <a:srgbClr val="0068B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生の英語指導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567649" y="9373062"/>
            <a:ext cx="307007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まずは、お電話でご連絡ください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520756" y="9543206"/>
            <a:ext cx="500008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6600" dirty="0">
                <a:solidFill>
                  <a:schemeClr val="bg1"/>
                </a:solidFill>
              </a:rPr>
              <a:t>03-1234-1111</a:t>
            </a:r>
            <a:endParaRPr lang="ja-JP" altLang="en-US" sz="6600" dirty="0">
              <a:solidFill>
                <a:schemeClr val="bg1"/>
              </a:solidFill>
            </a:endParaRPr>
          </a:p>
        </p:txBody>
      </p:sp>
      <p:pic>
        <p:nvPicPr>
          <p:cNvPr id="31" name="図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913" y="742186"/>
            <a:ext cx="3255271" cy="298705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104" y="2704957"/>
            <a:ext cx="4934722" cy="1088138"/>
          </a:xfrm>
          <a:prstGeom prst="rect">
            <a:avLst/>
          </a:prstGeom>
        </p:spPr>
      </p:pic>
      <p:sp>
        <p:nvSpPr>
          <p:cNvPr id="36" name="正方形/長方形 35"/>
          <p:cNvSpPr/>
          <p:nvPr/>
        </p:nvSpPr>
        <p:spPr>
          <a:xfrm>
            <a:off x="5859743" y="2758762"/>
            <a:ext cx="936000" cy="93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/>
              <a:t>写真を</a:t>
            </a:r>
            <a:endParaRPr kumimoji="1" lang="en-US" altLang="ja-JP" sz="1200" b="1" dirty="0" smtClean="0"/>
          </a:p>
          <a:p>
            <a:pPr algn="ctr"/>
            <a:r>
              <a:rPr kumimoji="1" lang="ja-JP" altLang="en-US" sz="1200" b="1" dirty="0" smtClean="0"/>
              <a:t>入れて</a:t>
            </a:r>
            <a:endParaRPr kumimoji="1" lang="en-US" altLang="ja-JP" sz="1200" b="1" dirty="0" smtClean="0"/>
          </a:p>
          <a:p>
            <a:pPr algn="ctr"/>
            <a:r>
              <a:rPr kumimoji="1" lang="ja-JP" altLang="en-US" sz="1200" b="1" dirty="0" smtClean="0"/>
              <a:t>ください</a:t>
            </a:r>
            <a:endParaRPr kumimoji="1" lang="ja-JP" altLang="en-US" sz="1200" b="1" dirty="0"/>
          </a:p>
        </p:txBody>
      </p:sp>
      <p:sp>
        <p:nvSpPr>
          <p:cNvPr id="37" name="正方形/長方形 36"/>
          <p:cNvSpPr/>
          <p:nvPr/>
        </p:nvSpPr>
        <p:spPr>
          <a:xfrm>
            <a:off x="5679005" y="9549142"/>
            <a:ext cx="1558800" cy="867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/>
              <a:t>地図入る</a:t>
            </a:r>
            <a:endParaRPr kumimoji="1" lang="ja-JP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135</TotalTime>
  <Words>180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16</cp:revision>
  <cp:lastPrinted>2013-10-11T08:12:09Z</cp:lastPrinted>
  <dcterms:created xsi:type="dcterms:W3CDTF">2013-08-07T01:16:52Z</dcterms:created>
  <dcterms:modified xsi:type="dcterms:W3CDTF">2014-06-11T10:11:02Z</dcterms:modified>
</cp:coreProperties>
</file>