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68B6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296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4333" y="-4382"/>
            <a:ext cx="7776000" cy="37188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" y="3714418"/>
            <a:ext cx="7772416" cy="719329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689741" y="4243162"/>
            <a:ext cx="5955476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5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個別指導で成績アップ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80581" y="5885521"/>
            <a:ext cx="153118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テスト対策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04802" y="6327402"/>
            <a:ext cx="23694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学校の授業に沿ったカリュキュラムなので、定期テストの対策も万全です。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979332" y="5885521"/>
            <a:ext cx="180049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基礎力アップ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722102" y="6327402"/>
            <a:ext cx="23571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毎回の授業で小テストを実施、理解度を確認しながら基礎力を高めます。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767786" y="5885521"/>
            <a:ext cx="1261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受験対策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265961" y="6327402"/>
            <a:ext cx="23305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4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経験に基づき、個別のカリキュラムを組み立てて一緒に目標にチャレンジします。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967440" y="7690960"/>
            <a:ext cx="61478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900" dirty="0">
                <a:solidFill>
                  <a:srgbClr val="0068B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生徒</a:t>
            </a:r>
            <a:r>
              <a:rPr lang="zh-TW" altLang="en-US" sz="2900" dirty="0" smtClean="0">
                <a:solidFill>
                  <a:srgbClr val="0068B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募集</a:t>
            </a:r>
            <a:r>
              <a:rPr lang="zh-TW" altLang="en-US" sz="2900" dirty="0">
                <a:solidFill>
                  <a:srgbClr val="0068B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！</a:t>
            </a:r>
            <a:r>
              <a:rPr lang="en-US" altLang="zh-TW" sz="2900" dirty="0" smtClean="0">
                <a:solidFill>
                  <a:srgbClr val="0068B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zh-TW" altLang="en-US" sz="2900" dirty="0">
                <a:solidFill>
                  <a:srgbClr val="0068B6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週間無料体験受付中！</a:t>
            </a:r>
            <a:endParaRPr lang="ja-JP" altLang="en-US" sz="2900" dirty="0">
              <a:solidFill>
                <a:srgbClr val="0068B6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70558" y="8523298"/>
            <a:ext cx="49087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個別指導のアスクルゼミナール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65358" y="8988480"/>
            <a:ext cx="33842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/>
              <a:t>03-1234-1111</a:t>
            </a:r>
            <a:endParaRPr lang="ja-JP" altLang="en-US" sz="4400" dirty="0"/>
          </a:p>
        </p:txBody>
      </p:sp>
      <p:sp>
        <p:nvSpPr>
          <p:cNvPr id="14" name="正方形/長方形 13"/>
          <p:cNvSpPr/>
          <p:nvPr/>
        </p:nvSpPr>
        <p:spPr>
          <a:xfrm>
            <a:off x="183754" y="9622726"/>
            <a:ext cx="24817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受付時間 </a:t>
            </a:r>
            <a:r>
              <a:rPr lang="en-US" altLang="ja-JP" sz="1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AM10:00〜PM7:00</a:t>
            </a:r>
            <a:endParaRPr lang="ja-JP" altLang="en-US" sz="1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83754" y="10000405"/>
            <a:ext cx="22044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15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5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979332" y="10492776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chemeClr val="bg1"/>
                </a:solidFill>
              </a:rPr>
              <a:t>http://www.askult.com/</a:t>
            </a:r>
            <a:endParaRPr lang="ja-JP" altLang="en-US" sz="1100" dirty="0">
              <a:solidFill>
                <a:schemeClr val="bg1"/>
              </a:solidFill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54" y="3963381"/>
            <a:ext cx="1395987" cy="1395987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5002063" y="8649907"/>
            <a:ext cx="2484000" cy="1584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121</TotalTime>
  <Words>198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15</cp:revision>
  <cp:lastPrinted>2013-10-11T08:12:09Z</cp:lastPrinted>
  <dcterms:created xsi:type="dcterms:W3CDTF">2013-08-07T01:16:52Z</dcterms:created>
  <dcterms:modified xsi:type="dcterms:W3CDTF">2014-06-11T10:29:37Z</dcterms:modified>
</cp:coreProperties>
</file>