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1296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" y="0"/>
            <a:ext cx="7775127" cy="1090834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80344" y="541849"/>
            <a:ext cx="268535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000" dirty="0">
                <a:latin typeface="HG明朝B" panose="02020809000000000000" pitchFamily="17" charset="-128"/>
                <a:ea typeface="HG明朝B" panose="02020809000000000000" pitchFamily="17" charset="-128"/>
              </a:rPr>
              <a:t>9</a:t>
            </a:r>
            <a:r>
              <a:rPr lang="ja-JP" altLang="en-US" sz="3000" dirty="0">
                <a:latin typeface="HG明朝B" panose="02020809000000000000" pitchFamily="17" charset="-128"/>
                <a:ea typeface="HG明朝B" panose="02020809000000000000" pitchFamily="17" charset="-128"/>
              </a:rPr>
              <a:t>月の行事予定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540727" y="670165"/>
            <a:ext cx="93487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9</a:t>
            </a:r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月の目標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579550" y="671139"/>
            <a:ext cx="185178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友だちと仲良く遊ぼう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201624" y="1637643"/>
            <a:ext cx="35137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803494" y="1636678"/>
            <a:ext cx="51809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曜日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096643" y="1644435"/>
            <a:ext cx="85151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行　　事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085850" y="1916613"/>
            <a:ext cx="448102" cy="7218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solidFill>
                  <a:srgbClr val="E5001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9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11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solidFill>
                  <a:srgbClr val="E5001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14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solidFill>
                  <a:srgbClr val="E5001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16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17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18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19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solidFill>
                  <a:srgbClr val="E5001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21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22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solidFill>
                  <a:srgbClr val="E5001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23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24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25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26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27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solidFill>
                  <a:srgbClr val="E5001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28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lang="ja-JP" altLang="en-US" sz="13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746752" y="1939556"/>
            <a:ext cx="631574" cy="7220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火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水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木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金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土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火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水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木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金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土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火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水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木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金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土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火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水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木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金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土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火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水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397376" y="1939847"/>
            <a:ext cx="3886200" cy="72185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全校</a:t>
            </a: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朝会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身体測定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全校朝会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避難訓練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給食指導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敬老</a:t>
            </a: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大掃除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保健指導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全校朝会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秋分</a:t>
            </a: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全体練習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全体練習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学級指導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運動会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全校朝会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		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014582" y="9065475"/>
            <a:ext cx="17235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各種ボランティアのお願い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136</TotalTime>
  <Words>220</Words>
  <Application>Microsoft Office PowerPoint</Application>
  <PresentationFormat>ユーザー設定</PresentationFormat>
  <Paragraphs>117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16</cp:revision>
  <cp:lastPrinted>2013-10-11T08:12:09Z</cp:lastPrinted>
  <dcterms:created xsi:type="dcterms:W3CDTF">2013-08-07T01:16:52Z</dcterms:created>
  <dcterms:modified xsi:type="dcterms:W3CDTF">2014-06-11T11:09:13Z</dcterms:modified>
</cp:coreProperties>
</file>