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F4E20"/>
    <a:srgbClr val="40210F"/>
    <a:srgbClr val="906E30"/>
    <a:srgbClr val="A4723A"/>
    <a:srgbClr val="664724"/>
    <a:srgbClr val="645226"/>
    <a:srgbClr val="640000"/>
    <a:srgbClr val="3E0000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1" d="100"/>
          <a:sy n="81" d="100"/>
        </p:scale>
        <p:origin x="-1296" y="-8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2014/6/11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6" name="図 3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62" y="0"/>
            <a:ext cx="7776000" cy="10799832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2053054" y="501164"/>
            <a:ext cx="3886200" cy="292388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sz="1300" dirty="0">
                <a:solidFill>
                  <a:srgbClr val="7F4E2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学校教育目標　考える・協力しあう・高めあう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2010228" y="618699"/>
            <a:ext cx="3759362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000" dirty="0">
                <a:solidFill>
                  <a:srgbClr val="40210F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とよすだより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6155465" y="567427"/>
            <a:ext cx="761747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平成</a:t>
            </a:r>
            <a:r>
              <a:rPr lang="en-US" altLang="ja-JP" sz="9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26</a:t>
            </a:r>
            <a:r>
              <a:rPr lang="ja-JP" altLang="en-US" sz="9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年度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5945471" y="697916"/>
            <a:ext cx="118173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明朝B" panose="02020800000000000000" pitchFamily="18" charset="-128"/>
                <a:ea typeface="HGP明朝B" panose="02020800000000000000" pitchFamily="18" charset="-128"/>
              </a:rPr>
              <a:t>9</a:t>
            </a:r>
            <a:r>
              <a:rPr lang="ja-JP" altLang="en-US" sz="1800" dirty="0">
                <a:latin typeface="HGP明朝B" panose="02020800000000000000" pitchFamily="18" charset="-128"/>
                <a:ea typeface="HGP明朝B" panose="02020800000000000000" pitchFamily="18" charset="-128"/>
              </a:rPr>
              <a:t>月号</a:t>
            </a:r>
            <a:r>
              <a:rPr lang="en-US" altLang="ja-JP" sz="1800" dirty="0">
                <a:latin typeface="HGP明朝B" panose="02020800000000000000" pitchFamily="18" charset="-128"/>
                <a:ea typeface="HGP明朝B" panose="02020800000000000000" pitchFamily="18" charset="-128"/>
              </a:rPr>
              <a:t>No.5</a:t>
            </a:r>
            <a:endParaRPr lang="ja-JP" altLang="en-US" sz="1800" dirty="0">
              <a:latin typeface="HGP明朝B" panose="02020800000000000000" pitchFamily="18" charset="-128"/>
              <a:ea typeface="HGP明朝B" panose="02020800000000000000" pitchFamily="18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5564788" y="997577"/>
            <a:ext cx="1943100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05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平成</a:t>
            </a:r>
            <a:r>
              <a:rPr lang="en-US" altLang="ja-JP" sz="105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26</a:t>
            </a:r>
            <a:r>
              <a:rPr lang="ja-JP" altLang="en-US" sz="105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年</a:t>
            </a:r>
            <a:r>
              <a:rPr lang="en-US" altLang="ja-JP" sz="105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9</a:t>
            </a:r>
            <a:r>
              <a:rPr lang="ja-JP" altLang="en-US" sz="105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月</a:t>
            </a:r>
            <a:r>
              <a:rPr lang="en-US" altLang="ja-JP" sz="105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1</a:t>
            </a:r>
            <a:r>
              <a:rPr lang="ja-JP" altLang="en-US" sz="105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日</a:t>
            </a:r>
          </a:p>
          <a:p>
            <a:pPr algn="ctr"/>
            <a:r>
              <a:rPr lang="ja-JP" altLang="en-US" sz="105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○○区立アスクル小学校</a:t>
            </a:r>
          </a:p>
          <a:p>
            <a:pPr algn="ctr"/>
            <a:r>
              <a:rPr lang="en-US" altLang="ja-JP" sz="105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03-1234-1111</a:t>
            </a:r>
            <a:endParaRPr lang="ja-JP" altLang="en-US" sz="105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2480157" y="1873007"/>
            <a:ext cx="2839239" cy="4462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300" dirty="0">
                <a:latin typeface="HG明朝B" panose="02020809000000000000" pitchFamily="17" charset="-128"/>
                <a:ea typeface="HG明朝B" panose="02020809000000000000" pitchFamily="17" charset="-128"/>
              </a:rPr>
              <a:t>新学期が始まります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6038589" y="2221927"/>
            <a:ext cx="1351652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校長 鈴木健太</a:t>
            </a:r>
            <a:endParaRPr lang="ja-JP" altLang="en-US" sz="14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369243" y="2529083"/>
            <a:ext cx="7167768" cy="29649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11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11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405339" y="5515801"/>
            <a:ext cx="1443024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5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9</a:t>
            </a:r>
            <a:r>
              <a:rPr lang="ja-JP" altLang="en-US" sz="15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月の学校行事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452231" y="5776946"/>
            <a:ext cx="344938" cy="13322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</a:p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</a:t>
            </a:r>
          </a:p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15</a:t>
            </a:r>
          </a:p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20</a:t>
            </a:r>
          </a:p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25</a:t>
            </a:r>
            <a:endParaRPr lang="ja-JP" altLang="en-US" sz="10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804801" y="5784073"/>
            <a:ext cx="284427" cy="13747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木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火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</a:t>
            </a:r>
          </a:p>
          <a:p>
            <a:pPr>
              <a:lnSpc>
                <a:spcPts val="2000"/>
              </a:lnSpc>
            </a:pPr>
            <a:r>
              <a:rPr lang="ja-JP" altLang="en-US" sz="10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水</a:t>
            </a:r>
            <a:endParaRPr lang="ja-JP" altLang="en-US" sz="10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1089228" y="5784073"/>
            <a:ext cx="2685603" cy="13747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</a:t>
            </a:r>
            <a:r>
              <a:rPr lang="ja-JP" altLang="en-US" sz="10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10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530916" y="8558467"/>
            <a:ext cx="2146742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solidFill>
                  <a:srgbClr val="40210F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●林間学校のご報告</a:t>
            </a:r>
          </a:p>
        </p:txBody>
      </p:sp>
      <p:sp>
        <p:nvSpPr>
          <p:cNvPr id="29" name="正方形/長方形 28"/>
          <p:cNvSpPr/>
          <p:nvPr/>
        </p:nvSpPr>
        <p:spPr>
          <a:xfrm>
            <a:off x="549643" y="8955216"/>
            <a:ext cx="4139587" cy="789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3947424" y="5776946"/>
            <a:ext cx="344938" cy="13322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</a:p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</a:t>
            </a:r>
          </a:p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15</a:t>
            </a:r>
          </a:p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20</a:t>
            </a:r>
          </a:p>
          <a:p>
            <a:pPr algn="ctr">
              <a:lnSpc>
                <a:spcPts val="2000"/>
              </a:lnSpc>
            </a:pPr>
            <a:r>
              <a:rPr lang="en-US" altLang="ja-JP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25</a:t>
            </a:r>
            <a:endParaRPr lang="ja-JP" altLang="en-US" sz="10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4299994" y="5784073"/>
            <a:ext cx="284427" cy="13747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木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火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</a:t>
            </a:r>
          </a:p>
          <a:p>
            <a:pPr>
              <a:lnSpc>
                <a:spcPts val="2000"/>
              </a:lnSpc>
            </a:pPr>
            <a:r>
              <a:rPr lang="ja-JP" altLang="en-US" sz="10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水</a:t>
            </a:r>
            <a:endParaRPr lang="ja-JP" altLang="en-US" sz="10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4584421" y="5784073"/>
            <a:ext cx="2685603" cy="13747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</a:t>
            </a:r>
          </a:p>
          <a:p>
            <a:pPr>
              <a:lnSpc>
                <a:spcPts val="2000"/>
              </a:lnSpc>
            </a:pPr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</a:t>
            </a:r>
            <a:r>
              <a:rPr lang="ja-JP" altLang="en-US" sz="10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10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836717" y="592477"/>
            <a:ext cx="928800" cy="928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校章</a:t>
            </a:r>
            <a:endParaRPr kumimoji="1" lang="ja-JP" altLang="en-US" sz="16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5061117" y="8677751"/>
            <a:ext cx="2019600" cy="15156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</a:t>
            </a:r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123</TotalTime>
  <Words>1083</Words>
  <Application>Microsoft Office PowerPoint</Application>
  <PresentationFormat>ユーザー設定</PresentationFormat>
  <Paragraphs>63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15</cp:revision>
  <cp:lastPrinted>2013-10-11T08:12:09Z</cp:lastPrinted>
  <dcterms:created xsi:type="dcterms:W3CDTF">2013-08-07T01:16:52Z</dcterms:created>
  <dcterms:modified xsi:type="dcterms:W3CDTF">2014-06-11T11:30:20Z</dcterms:modified>
</cp:coreProperties>
</file>

<file path=docProps/thumbnail.jpeg>
</file>