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828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446" y="-27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3130" y="4976339"/>
            <a:ext cx="7776000" cy="3780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39" y="12700"/>
            <a:ext cx="7775464" cy="4968250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744" y="2776809"/>
            <a:ext cx="4331217" cy="98145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18446" y="348140"/>
            <a:ext cx="434077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4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</a:t>
            </a:r>
            <a:r>
              <a:rPr lang="ja-JP" altLang="en-US" sz="4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回学校      </a:t>
            </a:r>
          </a:p>
          <a:p>
            <a:r>
              <a:rPr lang="ja-JP" altLang="en-US" sz="4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バーベキューの</a:t>
            </a:r>
          </a:p>
          <a:p>
            <a:r>
              <a:rPr lang="ja-JP" altLang="en-US" sz="4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お知らせ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265424" y="2802969"/>
            <a:ext cx="3886200" cy="7096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dirty="0">
                <a:solidFill>
                  <a:srgbClr val="E7382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学校菜園で採れた新鮮野菜を</a:t>
            </a:r>
          </a:p>
          <a:p>
            <a:pPr algn="ctr"/>
            <a:r>
              <a:rPr lang="ja-JP" altLang="en-US" dirty="0">
                <a:solidFill>
                  <a:srgbClr val="E7382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みんなで美味しく食べましょう！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212026" y="3740315"/>
            <a:ext cx="259237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3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3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</a:t>
            </a:r>
            <a:r>
              <a:rPr lang="ja-JP" altLang="en-US" sz="3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日（土）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212026" y="4209873"/>
            <a:ext cx="36471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アスクル小学校校庭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931175" y="8834834"/>
            <a:ext cx="18774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バーベキュー参加申込書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44241" y="9325793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児童名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667360" y="9325793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　　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71894" y="9688975"/>
            <a:ext cx="1082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参加保護者氏名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043318" y="9688975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電話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71817" y="10065821"/>
            <a:ext cx="38862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お問い合わせ先 </a:t>
            </a:r>
            <a:r>
              <a:rPr lang="en-US" altLang="ja-JP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… 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小学校バーベキュー事務局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547447" y="10233577"/>
            <a:ext cx="146386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TEL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03‐1234‐1111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423934" y="10263995"/>
            <a:ext cx="311700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個人情報はバーベキュー以外の目的で使用しません。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67431" y="9325793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児童名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990550" y="9325793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　　組</a:t>
            </a:r>
          </a:p>
        </p:txBody>
      </p:sp>
      <p:cxnSp>
        <p:nvCxnSpPr>
          <p:cNvPr id="28" name="直線コネクタ 27"/>
          <p:cNvCxnSpPr/>
          <p:nvPr/>
        </p:nvCxnSpPr>
        <p:spPr>
          <a:xfrm>
            <a:off x="-16286" y="8822959"/>
            <a:ext cx="7776000" cy="0"/>
          </a:xfrm>
          <a:prstGeom prst="line">
            <a:avLst/>
          </a:prstGeom>
          <a:ln w="635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448598" y="9520102"/>
            <a:ext cx="3178800" cy="1"/>
          </a:xfrm>
          <a:prstGeom prst="line">
            <a:avLst/>
          </a:prstGeom>
          <a:ln w="3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4103616" y="9520102"/>
            <a:ext cx="3178800" cy="1"/>
          </a:xfrm>
          <a:prstGeom prst="line">
            <a:avLst/>
          </a:prstGeom>
          <a:ln w="3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448598" y="9894602"/>
            <a:ext cx="3178800" cy="1"/>
          </a:xfrm>
          <a:prstGeom prst="line">
            <a:avLst/>
          </a:prstGeom>
          <a:ln w="3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4103616" y="9894602"/>
            <a:ext cx="3178800" cy="1"/>
          </a:xfrm>
          <a:prstGeom prst="line">
            <a:avLst/>
          </a:prstGeom>
          <a:ln w="3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264" y="373540"/>
            <a:ext cx="838202" cy="838202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570" y="442307"/>
            <a:ext cx="2167132" cy="2167132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91" y="2647539"/>
            <a:ext cx="2167132" cy="216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132</TotalTime>
  <Words>173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17</cp:revision>
  <cp:lastPrinted>2013-10-11T08:12:09Z</cp:lastPrinted>
  <dcterms:created xsi:type="dcterms:W3CDTF">2013-08-07T01:16:52Z</dcterms:created>
  <dcterms:modified xsi:type="dcterms:W3CDTF">2014-06-10T11:09:30Z</dcterms:modified>
</cp:coreProperties>
</file>