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C"/>
    <a:srgbClr val="E4007E"/>
    <a:srgbClr val="E7380C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6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7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r">
              <a:defRPr sz="13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73" tIns="48587" rIns="97173" bIns="4858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73" tIns="48587" rIns="97173" bIns="4858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7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r">
              <a:defRPr sz="13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"/>
            <a:ext cx="10908342" cy="7775127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178" y="4190213"/>
            <a:ext cx="3093726" cy="1786132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7" y="4683050"/>
            <a:ext cx="2599949" cy="124968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730" y="662797"/>
            <a:ext cx="3864872" cy="1868428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85" y="2853082"/>
            <a:ext cx="2538989" cy="1231395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441" y="1449978"/>
            <a:ext cx="2535941" cy="120396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85" y="468832"/>
            <a:ext cx="3383287" cy="2417069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000283" y="1646545"/>
            <a:ext cx="24481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おもちゃ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48527" y="1057101"/>
            <a:ext cx="35798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スポーツ用品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657798" y="1782332"/>
            <a:ext cx="13163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食器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09637" y="3059838"/>
            <a:ext cx="18822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日用品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54950" y="5145901"/>
            <a:ext cx="13163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絵本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190252" y="2396576"/>
            <a:ext cx="276229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b="1" dirty="0">
                <a:solidFill>
                  <a:srgbClr val="E4007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アスクル幼稚園の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55316" y="2739981"/>
            <a:ext cx="5862502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300" b="1" dirty="0">
                <a:solidFill>
                  <a:srgbClr val="E4007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にこにこバザー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036175" y="3834426"/>
            <a:ext cx="47997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2014</a:t>
            </a:r>
            <a:r>
              <a:rPr lang="ja-JP" altLang="en-US" sz="3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3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3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3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3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lang="ja-JP" altLang="en-US" sz="28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（日）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025228" y="4545018"/>
            <a:ext cx="22669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10:00</a:t>
            </a:r>
            <a:r>
              <a:rPr lang="ja-JP" altLang="en-US" sz="2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2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16:00</a:t>
            </a:r>
            <a:endParaRPr lang="ja-JP" altLang="en-US" sz="2200" b="1" dirty="0">
              <a:solidFill>
                <a:srgbClr val="E7380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025659" y="4968930"/>
            <a:ext cx="4108519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4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会場：あすくる幼稚園 園庭 </a:t>
            </a:r>
          </a:p>
          <a:p>
            <a:pPr>
              <a:lnSpc>
                <a:spcPts val="3200"/>
              </a:lnSpc>
            </a:pPr>
            <a:r>
              <a:rPr lang="ja-JP" altLang="en-US" sz="2400" b="1" dirty="0">
                <a:solidFill>
                  <a:srgbClr val="E7380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小雨決行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394849" y="5072930"/>
            <a:ext cx="13163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洋服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492267" y="6254687"/>
            <a:ext cx="47147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5BA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出品者</a:t>
            </a:r>
            <a:r>
              <a:rPr lang="ja-JP" altLang="en-US" sz="2200" dirty="0" smtClean="0">
                <a:solidFill>
                  <a:srgbClr val="005BA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募集中</a:t>
            </a:r>
            <a:r>
              <a:rPr lang="en-US" altLang="ja-JP" sz="2200" dirty="0" smtClean="0">
                <a:solidFill>
                  <a:srgbClr val="005BA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!!</a:t>
            </a:r>
            <a:r>
              <a:rPr lang="ja-JP" altLang="en-US" sz="1400" dirty="0" smtClean="0">
                <a:solidFill>
                  <a:srgbClr val="005BA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ja-JP" altLang="en-US" sz="1400" dirty="0">
                <a:solidFill>
                  <a:srgbClr val="005BA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手作り・リフォーム物大歓迎）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371336" y="6738385"/>
            <a:ext cx="47628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お問い合せはアスクル幼稚園バザー事務局まで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371336" y="7056582"/>
            <a:ext cx="178286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TEL: 03-1234-1111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573174" y="7056582"/>
            <a:ext cx="274145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住所：東京都江東区豊洲</a:t>
            </a:r>
            <a:r>
              <a:rPr lang="en-US" altLang="zh-TW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2" y="435649"/>
            <a:ext cx="1018034" cy="1304547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58" y="567984"/>
            <a:ext cx="2097028" cy="135026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092" y="2832534"/>
            <a:ext cx="978410" cy="87173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150" y="561024"/>
            <a:ext cx="615697" cy="615697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820" y="452426"/>
            <a:ext cx="734569" cy="73456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429" y="624371"/>
            <a:ext cx="1481331" cy="1237491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353" y="3593408"/>
            <a:ext cx="2438405" cy="1697739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64" y="4128313"/>
            <a:ext cx="1176530" cy="110947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02" y="4413568"/>
            <a:ext cx="1127762" cy="804674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446676" y="6256629"/>
            <a:ext cx="1882800" cy="1051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42</TotalTime>
  <Words>167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2014-06-10T06:25:54Z</cp:lastPrinted>
  <dcterms:created xsi:type="dcterms:W3CDTF">2013-08-07T01:20:38Z</dcterms:created>
  <dcterms:modified xsi:type="dcterms:W3CDTF">2014-06-10T06:29:03Z</dcterms:modified>
</cp:coreProperties>
</file>