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31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4283" cy="498294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9" y="0"/>
            <a:ext cx="2944283" cy="498294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1239838"/>
            <a:ext cx="23907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2" tIns="45726" rIns="91452" bIns="457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8"/>
          </a:xfrm>
          <a:prstGeom prst="rect">
            <a:avLst/>
          </a:prstGeom>
        </p:spPr>
        <p:txBody>
          <a:bodyPr vert="horz" lIns="91452" tIns="45726" rIns="91452" bIns="457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433111"/>
            <a:ext cx="2944283" cy="498293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9" y="9433111"/>
            <a:ext cx="2944283" cy="498293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9"/>
            <a:ext cx="7775575" cy="1089371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473258" y="10312486"/>
            <a:ext cx="1177200" cy="3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558255" y="885101"/>
            <a:ext cx="122982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2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2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53042" y="348046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東京アスクル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853042" y="850862"/>
            <a:ext cx="575029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学術会セミナー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66604" y="1976432"/>
            <a:ext cx="65271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全国のがん治療の取り組みと今後の課題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2244" y="2999898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 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40260" y="2997667"/>
            <a:ext cx="38862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2014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年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9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月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19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日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(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金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16:00〜18:00</a:t>
            </a:r>
            <a:endParaRPr lang="ja-JP" altLang="en-US" sz="22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22244" y="3915649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 場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39156" y="3919728"/>
            <a:ext cx="4871639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アスクルホテル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5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階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豊洲の間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】</a:t>
            </a:r>
          </a:p>
          <a:p>
            <a:pPr>
              <a:lnSpc>
                <a:spcPts val="2800"/>
              </a:lnSpc>
            </a:pPr>
            <a:r>
              <a:rPr lang="ja-JP" altLang="en-US" sz="17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ja-JP" sz="17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17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08538" y="504021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第１部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110470" y="5040219"/>
            <a:ext cx="1771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18:30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19:30</a:t>
            </a:r>
            <a:endParaRPr lang="ja-JP" altLang="en-US" sz="22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20758" y="5617942"/>
            <a:ext cx="5003972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600" dirty="0">
                <a:latin typeface="HGS明朝E" panose="02020900000000000000" pitchFamily="18" charset="-128"/>
                <a:ea typeface="HGS明朝E" panose="02020900000000000000" pitchFamily="18" charset="-128"/>
              </a:rPr>
              <a:t>「現在の地域医療における</a:t>
            </a:r>
          </a:p>
          <a:p>
            <a:pPr>
              <a:lnSpc>
                <a:spcPts val="3200"/>
              </a:lnSpc>
            </a:pPr>
            <a:r>
              <a:rPr lang="ja-JP" altLang="en-US" sz="2600" dirty="0">
                <a:latin typeface="HGS明朝E" panose="02020900000000000000" pitchFamily="18" charset="-128"/>
                <a:ea typeface="HGS明朝E" panose="02020900000000000000" pitchFamily="18" charset="-128"/>
              </a:rPr>
              <a:t>　　　　　取り組みと課題」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31804" y="6777969"/>
            <a:ext cx="49950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講師／明日 来男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（アスクル大学医学部講師）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908538" y="758012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第２部</a:t>
            </a:r>
            <a:endParaRPr lang="ja-JP" altLang="en-US" sz="2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10470" y="7580122"/>
            <a:ext cx="1771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19:50</a:t>
            </a:r>
            <a:r>
              <a:rPr lang="ja-JP" altLang="en-US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2200" dirty="0">
                <a:latin typeface="HGS明朝E" panose="02020900000000000000" pitchFamily="18" charset="-128"/>
                <a:ea typeface="HGS明朝E" panose="02020900000000000000" pitchFamily="18" charset="-128"/>
              </a:rPr>
              <a:t>21:00</a:t>
            </a:r>
            <a:endParaRPr lang="ja-JP" altLang="en-US" sz="22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20758" y="8173936"/>
            <a:ext cx="4763974" cy="866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600" dirty="0">
                <a:latin typeface="HGS明朝E" panose="02020900000000000000" pitchFamily="18" charset="-128"/>
                <a:ea typeface="HGS明朝E" panose="02020900000000000000" pitchFamily="18" charset="-128"/>
              </a:rPr>
              <a:t>「現在の最先端医療の紹介と</a:t>
            </a:r>
          </a:p>
          <a:p>
            <a:pPr>
              <a:lnSpc>
                <a:spcPts val="3200"/>
              </a:lnSpc>
            </a:pPr>
            <a:r>
              <a:rPr lang="ja-JP" altLang="en-US" sz="2600" dirty="0">
                <a:latin typeface="HGS明朝E" panose="02020900000000000000" pitchFamily="18" charset="-128"/>
                <a:ea typeface="HGS明朝E" panose="02020900000000000000" pitchFamily="18" charset="-128"/>
              </a:rPr>
              <a:t>　　　　　　 将来の可能性」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31804" y="9371996"/>
            <a:ext cx="4995043" cy="246221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/>
          <a:p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講師／明日 来子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（アスクル大学医学部講師）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40756" y="1030243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お問い合わせ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664759" y="10313911"/>
            <a:ext cx="50091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</a:t>
            </a:r>
            <a:r>
              <a:rPr lang="en-US" altLang="ja-JP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12</a:t>
            </a:r>
            <a:r>
              <a:rPr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回アスクル学術会セミナー事務局　</a:t>
            </a:r>
            <a:r>
              <a:rPr lang="en-US" altLang="ja-JP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03-1234-1111</a:t>
            </a:r>
            <a:endParaRPr lang="ja-JP" altLang="en-US" sz="1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1244156" y="3028505"/>
            <a:ext cx="0" cy="34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1244156" y="3978071"/>
            <a:ext cx="0" cy="34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5361352" y="5148462"/>
            <a:ext cx="1627200" cy="1933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361352" y="7685340"/>
            <a:ext cx="1627200" cy="1933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151</TotalTime>
  <Words>208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2014-06-10T06:47:04Z</cp:lastPrinted>
  <dcterms:created xsi:type="dcterms:W3CDTF">2013-08-07T01:16:52Z</dcterms:created>
  <dcterms:modified xsi:type="dcterms:W3CDTF">2014-06-10T07:17:36Z</dcterms:modified>
</cp:coreProperties>
</file>