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3140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06E30"/>
    <a:srgbClr val="A4723A"/>
    <a:srgbClr val="664724"/>
    <a:srgbClr val="645226"/>
    <a:srgbClr val="640000"/>
    <a:srgbClr val="3E0000"/>
    <a:srgbClr val="FFC000"/>
    <a:srgbClr val="CC3300"/>
    <a:srgbClr val="460000"/>
    <a:srgbClr val="E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8" d="100"/>
          <a:sy n="28" d="100"/>
        </p:scale>
        <p:origin x="-1446" y="-15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2944283" cy="498294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9" y="0"/>
            <a:ext cx="2944283" cy="498294"/>
          </a:xfrm>
          <a:prstGeom prst="rect">
            <a:avLst/>
          </a:prstGeom>
        </p:spPr>
        <p:txBody>
          <a:bodyPr vert="horz" lIns="91452" tIns="45726" rIns="91452" bIns="4572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2014/6/23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2" tIns="45726" rIns="91452" bIns="457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487"/>
            <a:ext cx="5435600" cy="3910488"/>
          </a:xfrm>
          <a:prstGeom prst="rect">
            <a:avLst/>
          </a:prstGeom>
        </p:spPr>
        <p:txBody>
          <a:bodyPr vert="horz" lIns="91452" tIns="45726" rIns="91452" bIns="457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433111"/>
            <a:ext cx="2944283" cy="498293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9" y="9433111"/>
            <a:ext cx="2944283" cy="498293"/>
          </a:xfrm>
          <a:prstGeom prst="rect">
            <a:avLst/>
          </a:prstGeom>
        </p:spPr>
        <p:txBody>
          <a:bodyPr vert="horz" lIns="91452" tIns="45726" rIns="91452" bIns="4572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  <a:prstGeom prst="rect">
            <a:avLst/>
          </a:prstGeom>
        </p:spPr>
        <p:txBody>
          <a:bodyPr lIns="254980" tIns="127490" rIns="254980" bIns="127490"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  <a:prstGeom prst="rect">
            <a:avLst/>
          </a:prstGeom>
        </p:spPr>
        <p:txBody>
          <a:bodyPr vert="eaVert"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6345" y="8117736"/>
            <a:ext cx="18630013" cy="1935118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  <a:prstGeom prst="rect">
            <a:avLst/>
          </a:prstGeom>
        </p:spPr>
        <p:txBody>
          <a:bodyPr lIns="254980" tIns="127490" rIns="254980" bIns="127490"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  <a:prstGeom prst="rect">
            <a:avLst/>
          </a:prstGeom>
        </p:spPr>
        <p:txBody>
          <a:bodyPr lIns="254980" tIns="127490" rIns="254980" bIns="12749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345" y="1624435"/>
            <a:ext cx="18630013" cy="5894123"/>
          </a:xfrm>
          <a:prstGeom prst="rect">
            <a:avLst/>
          </a:prstGeom>
        </p:spPr>
        <p:txBody>
          <a:bodyPr lIns="254980" tIns="127490" rIns="254980" bIns="12749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  <a:prstGeom prst="rect">
            <a:avLst/>
          </a:prstGeom>
        </p:spPr>
        <p:txBody>
          <a:bodyPr lIns="254980" tIns="127490" rIns="254980" bIns="127490"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  <a:prstGeom prst="rect">
            <a:avLst/>
          </a:prstGeom>
        </p:spPr>
        <p:txBody>
          <a:bodyPr lIns="254980" tIns="127490" rIns="254980" bIns="127490"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  <a:prstGeom prst="rect">
            <a:avLst/>
          </a:prstGeom>
        </p:spPr>
        <p:txBody>
          <a:bodyPr lIns="254980" tIns="127490" rIns="254980" bIns="127490"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486346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153856" y="28263387"/>
            <a:ext cx="7294991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255972" y="28263387"/>
            <a:ext cx="4860387" cy="1624435"/>
          </a:xfrm>
          <a:prstGeom prst="rect">
            <a:avLst/>
          </a:prstGeom>
        </p:spPr>
        <p:txBody>
          <a:bodyPr lIns="254980" tIns="127490" rIns="254980" bIns="127490"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1274902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2549804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3824707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5099609" algn="l" defTabSz="2164679" rtl="0" fontAlgn="base">
        <a:lnSpc>
          <a:spcPct val="90000"/>
        </a:lnSpc>
        <a:spcBef>
          <a:spcPct val="0"/>
        </a:spcBef>
        <a:spcAft>
          <a:spcPct val="0"/>
        </a:spcAft>
        <a:defRPr kumimoji="1" sz="103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540063" indent="-540063" algn="l" defTabSz="2164679" rtl="0" fontAlgn="base">
        <a:lnSpc>
          <a:spcPct val="90000"/>
        </a:lnSpc>
        <a:spcBef>
          <a:spcPts val="2370"/>
        </a:spcBef>
        <a:spcAft>
          <a:spcPct val="0"/>
        </a:spcAft>
        <a:buFont typeface="Arial" pitchFamily="34" charset="0"/>
        <a:buChar char="•"/>
        <a:defRPr kumimoji="1" sz="64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61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2pPr>
      <a:lvl3pPr marL="2709167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3721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4pPr>
      <a:lvl5pPr marL="4873846" indent="-540063" algn="l" defTabSz="2164679" rtl="0" fontAlgn="base">
        <a:lnSpc>
          <a:spcPct val="90000"/>
        </a:lnSpc>
        <a:spcBef>
          <a:spcPts val="1185"/>
        </a:spcBef>
        <a:spcAft>
          <a:spcPct val="0"/>
        </a:spcAft>
        <a:buFont typeface="Arial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568"/>
            <a:ext cx="21602700" cy="30456736"/>
          </a:xfrm>
          <a:prstGeom prst="rect">
            <a:avLst/>
          </a:prstGeom>
        </p:spPr>
      </p:pic>
      <p:sp>
        <p:nvSpPr>
          <p:cNvPr id="35" name="正方形/長方形 34"/>
          <p:cNvSpPr/>
          <p:nvPr/>
        </p:nvSpPr>
        <p:spPr>
          <a:xfrm>
            <a:off x="1314841" y="28831735"/>
            <a:ext cx="3270588" cy="8655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550987" y="2474573"/>
            <a:ext cx="3416792" cy="1333752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7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</a:t>
            </a:r>
            <a:r>
              <a:rPr lang="en-US" altLang="ja-JP" sz="7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12</a:t>
            </a:r>
            <a:r>
              <a:rPr lang="ja-JP" altLang="en-US" sz="7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回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148265" y="973071"/>
            <a:ext cx="8208850" cy="180701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0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東京アスクル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5148264" y="2378847"/>
            <a:ext cx="15975903" cy="292564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17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学術会セミナー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852010" y="5525727"/>
            <a:ext cx="18134280" cy="1419798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75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全国のがん治療の取り組みと今後の課題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173112" y="8387140"/>
            <a:ext cx="2174243" cy="111863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日 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23614" y="8380902"/>
            <a:ext cx="10796939" cy="2409355"/>
          </a:xfrm>
          <a:prstGeom prst="rect">
            <a:avLst/>
          </a:prstGeom>
        </p:spPr>
        <p:txBody>
          <a:bodyPr lIns="254980" tIns="127490" rIns="254980" bIns="127490">
            <a:spAutoFit/>
          </a:bodyPr>
          <a:lstStyle/>
          <a:p>
            <a:pPr>
              <a:lnSpc>
                <a:spcPts val="8366"/>
              </a:lnSpc>
            </a:pP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2014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年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9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月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19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日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(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金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)</a:t>
            </a:r>
          </a:p>
          <a:p>
            <a:pPr>
              <a:lnSpc>
                <a:spcPts val="8366"/>
              </a:lnSpc>
            </a:pP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16:00〜18:00</a:t>
            </a:r>
            <a:endParaRPr lang="ja-JP" altLang="en-US" sz="61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173112" y="10947404"/>
            <a:ext cx="2174243" cy="1118631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会 場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720547" y="10958808"/>
            <a:ext cx="13534762" cy="2265941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7808"/>
              </a:lnSpc>
            </a:pP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アスクルホテル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5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階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【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豊洲の間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】</a:t>
            </a:r>
          </a:p>
          <a:p>
            <a:pPr>
              <a:lnSpc>
                <a:spcPts val="7808"/>
              </a:lnSpc>
            </a:pPr>
            <a:r>
              <a:rPr lang="ja-JP" altLang="en-US" sz="4700" dirty="0"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</a:t>
            </a:r>
            <a:r>
              <a:rPr lang="en-US" altLang="ja-JP" sz="4700" dirty="0"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  <a:endParaRPr lang="ja-JP" altLang="en-US" sz="47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524170" y="14091488"/>
            <a:ext cx="3078320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第１部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5863471" y="14091488"/>
            <a:ext cx="4922104" cy="120467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18:30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～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19:30</a:t>
            </a:r>
            <a:endParaRPr lang="ja-JP" altLang="en-US" sz="61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1446810" y="15706689"/>
            <a:ext cx="13902420" cy="2552769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8923"/>
              </a:lnSpc>
            </a:pPr>
            <a:r>
              <a:rPr lang="ja-JP" altLang="en-US" sz="7300" dirty="0">
                <a:latin typeface="HGS明朝E" panose="02020900000000000000" pitchFamily="18" charset="-128"/>
                <a:ea typeface="HGS明朝E" panose="02020900000000000000" pitchFamily="18" charset="-128"/>
              </a:rPr>
              <a:t>「現在の地域医療における</a:t>
            </a:r>
          </a:p>
          <a:p>
            <a:pPr>
              <a:lnSpc>
                <a:spcPts val="8923"/>
              </a:lnSpc>
            </a:pPr>
            <a:r>
              <a:rPr lang="ja-JP" altLang="en-US" sz="7300" dirty="0">
                <a:latin typeface="HGS明朝E" panose="02020900000000000000" pitchFamily="18" charset="-128"/>
                <a:ea typeface="HGS明朝E" panose="02020900000000000000" pitchFamily="18" charset="-128"/>
              </a:rPr>
              <a:t>　　　　　取り組みと課題」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033156" y="18949902"/>
            <a:ext cx="13877612" cy="946532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4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講師／明日 来男</a:t>
            </a:r>
            <a:r>
              <a:rPr lang="ja-JP" altLang="en-US" sz="2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（アスクル大学医学部講師）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524170" y="21192570"/>
            <a:ext cx="3078320" cy="129072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67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第２部</a:t>
            </a:r>
            <a:endParaRPr lang="ja-JP" altLang="en-US" sz="67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5863471" y="21192570"/>
            <a:ext cx="4922104" cy="1204677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19:50</a:t>
            </a:r>
            <a:r>
              <a:rPr lang="ja-JP" altLang="en-US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～</a:t>
            </a:r>
            <a:r>
              <a:rPr lang="en-US" altLang="ja-JP" sz="6100" dirty="0">
                <a:latin typeface="HGS明朝E" panose="02020900000000000000" pitchFamily="18" charset="-128"/>
                <a:ea typeface="HGS明朝E" panose="02020900000000000000" pitchFamily="18" charset="-128"/>
              </a:rPr>
              <a:t>21:00</a:t>
            </a:r>
            <a:endParaRPr lang="ja-JP" altLang="en-US" sz="61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446810" y="22852758"/>
            <a:ext cx="13235639" cy="254014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>
              <a:lnSpc>
                <a:spcPts val="8923"/>
              </a:lnSpc>
            </a:pPr>
            <a:r>
              <a:rPr lang="ja-JP" altLang="en-US" sz="7300" dirty="0">
                <a:latin typeface="HGS明朝E" panose="02020900000000000000" pitchFamily="18" charset="-128"/>
                <a:ea typeface="HGS明朝E" panose="02020900000000000000" pitchFamily="18" charset="-128"/>
              </a:rPr>
              <a:t>「現在の最先端医療の紹介と</a:t>
            </a:r>
          </a:p>
          <a:p>
            <a:pPr>
              <a:lnSpc>
                <a:spcPts val="8923"/>
              </a:lnSpc>
            </a:pPr>
            <a:r>
              <a:rPr lang="ja-JP" altLang="en-US" sz="7300" dirty="0">
                <a:latin typeface="HGS明朝E" panose="02020900000000000000" pitchFamily="18" charset="-128"/>
                <a:ea typeface="HGS明朝E" panose="02020900000000000000" pitchFamily="18" charset="-128"/>
              </a:rPr>
              <a:t>　　　　　　 将来の可能性」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033156" y="26202306"/>
            <a:ext cx="13877612" cy="688387"/>
          </a:xfrm>
          <a:prstGeom prst="rect">
            <a:avLst/>
          </a:prstGeom>
        </p:spPr>
        <p:txBody>
          <a:bodyPr wrap="square" lIns="254980" tIns="0" rIns="254980" bIns="0" anchor="ctr" anchorCtr="0">
            <a:spAutoFit/>
          </a:bodyPr>
          <a:lstStyle/>
          <a:p>
            <a:r>
              <a:rPr lang="ja-JP" altLang="en-US" sz="4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講師／明日 来子</a:t>
            </a:r>
            <a:r>
              <a:rPr lang="ja-JP" altLang="en-US" sz="2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（アスクル大学医学部講師）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224542" y="28803632"/>
            <a:ext cx="3505863" cy="860486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ja-JP" altLang="en-US" sz="3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お問い合わせ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4625163" y="28835720"/>
            <a:ext cx="13916869" cy="860486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3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第</a:t>
            </a:r>
            <a:r>
              <a:rPr lang="en-US" altLang="ja-JP" sz="3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12</a:t>
            </a:r>
            <a:r>
              <a:rPr lang="ja-JP" altLang="en-US" sz="3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回アスクル学術会セミナー事務局　</a:t>
            </a:r>
            <a:r>
              <a:rPr lang="en-US" altLang="ja-JP" sz="39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TEL 03-1234-1111</a:t>
            </a:r>
            <a:endParaRPr lang="ja-JP" altLang="en-US" sz="39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cxnSp>
        <p:nvCxnSpPr>
          <p:cNvPr id="33" name="直線コネクタ 32"/>
          <p:cNvCxnSpPr/>
          <p:nvPr/>
        </p:nvCxnSpPr>
        <p:spPr>
          <a:xfrm>
            <a:off x="3456610" y="8467120"/>
            <a:ext cx="0" cy="9561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456610" y="11121924"/>
            <a:ext cx="0" cy="95616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正方形/長方形 30"/>
          <p:cNvSpPr/>
          <p:nvPr/>
        </p:nvSpPr>
        <p:spPr>
          <a:xfrm>
            <a:off x="14895320" y="14394113"/>
            <a:ext cx="4520812" cy="54048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4895320" y="21486738"/>
            <a:ext cx="4520812" cy="540485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149</TotalTime>
  <Words>208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19</cp:revision>
  <cp:lastPrinted>2014-06-10T06:47:04Z</cp:lastPrinted>
  <dcterms:created xsi:type="dcterms:W3CDTF">2013-08-07T01:16:52Z</dcterms:created>
  <dcterms:modified xsi:type="dcterms:W3CDTF">2014-06-23T06:06:38Z</dcterms:modified>
</cp:coreProperties>
</file>