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21602700" cy="30495875"/>
  <p:notesSz cx="6794500" cy="9931400"/>
  <p:defaultTextStyle>
    <a:defPPr>
      <a:defRPr lang="ja-JP"/>
    </a:defPPr>
    <a:lvl1pPr marL="0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06E30"/>
    <a:srgbClr val="A4723A"/>
    <a:srgbClr val="664724"/>
    <a:srgbClr val="645226"/>
    <a:srgbClr val="640000"/>
    <a:srgbClr val="3E0000"/>
    <a:srgbClr val="FFC000"/>
    <a:srgbClr val="CC3300"/>
    <a:srgbClr val="460000"/>
    <a:srgbClr val="E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28" d="100"/>
          <a:sy n="28" d="100"/>
        </p:scale>
        <p:origin x="-1446" y="-150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4" y="0"/>
            <a:ext cx="2944283" cy="498294"/>
          </a:xfrm>
          <a:prstGeom prst="rect">
            <a:avLst/>
          </a:prstGeom>
        </p:spPr>
        <p:txBody>
          <a:bodyPr vert="horz" lIns="91452" tIns="45726" rIns="91452" bIns="45726" rtlCol="0"/>
          <a:lstStyle>
            <a:lvl1pPr algn="l">
              <a:defRPr sz="11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9" y="0"/>
            <a:ext cx="2944283" cy="498294"/>
          </a:xfrm>
          <a:prstGeom prst="rect">
            <a:avLst/>
          </a:prstGeom>
        </p:spPr>
        <p:txBody>
          <a:bodyPr vert="horz" lIns="91452" tIns="45726" rIns="91452" bIns="45726" rtlCol="0"/>
          <a:lstStyle>
            <a:lvl1pPr algn="r">
              <a:defRPr sz="1100"/>
            </a:lvl1pPr>
          </a:lstStyle>
          <a:p>
            <a:fld id="{70F99883-74AE-4A2C-81B7-5B86A08198C0}" type="datetimeFigureOut">
              <a:rPr kumimoji="1" lang="ja-JP" altLang="en-US" smtClean="0"/>
              <a:t>2014/6/23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52" tIns="45726" rIns="91452" bIns="457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9487"/>
            <a:ext cx="5435600" cy="3910488"/>
          </a:xfrm>
          <a:prstGeom prst="rect">
            <a:avLst/>
          </a:prstGeom>
        </p:spPr>
        <p:txBody>
          <a:bodyPr vert="horz" lIns="91452" tIns="45726" rIns="91452" bIns="45726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4" y="9433111"/>
            <a:ext cx="2944283" cy="498293"/>
          </a:xfrm>
          <a:prstGeom prst="rect">
            <a:avLst/>
          </a:prstGeom>
        </p:spPr>
        <p:txBody>
          <a:bodyPr vert="horz" lIns="91452" tIns="45726" rIns="91452" bIns="45726" rtlCol="0" anchor="b"/>
          <a:lstStyle>
            <a:lvl1pPr algn="l">
              <a:defRPr sz="11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9" y="9433111"/>
            <a:ext cx="2944283" cy="498293"/>
          </a:xfrm>
          <a:prstGeom prst="rect">
            <a:avLst/>
          </a:prstGeom>
        </p:spPr>
        <p:txBody>
          <a:bodyPr vert="horz" lIns="91452" tIns="45726" rIns="91452" bIns="45726" rtlCol="0" anchor="b"/>
          <a:lstStyle>
            <a:lvl1pPr algn="r">
              <a:defRPr sz="11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  <a:prstGeom prst="rect">
            <a:avLst/>
          </a:prstGeom>
        </p:spPr>
        <p:txBody>
          <a:bodyPr lIns="254980" tIns="127490" rIns="254980" bIns="127490" anchor="b"/>
          <a:lstStyle>
            <a:lvl1pPr algn="ctr">
              <a:defRPr sz="14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6345" y="8117736"/>
            <a:ext cx="18630013" cy="19351187"/>
          </a:xfrm>
          <a:prstGeom prst="rect">
            <a:avLst/>
          </a:prstGeom>
        </p:spPr>
        <p:txBody>
          <a:bodyPr vert="eaVert"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  <a:prstGeom prst="rect">
            <a:avLst/>
          </a:prstGeom>
        </p:spPr>
        <p:txBody>
          <a:bodyPr vert="eaVert"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  <a:prstGeom prst="rect">
            <a:avLst/>
          </a:prstGeom>
        </p:spPr>
        <p:txBody>
          <a:bodyPr vert="eaVert"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86345" y="8117736"/>
            <a:ext cx="18630013" cy="19351187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  <a:prstGeom prst="rect">
            <a:avLst/>
          </a:prstGeom>
        </p:spPr>
        <p:txBody>
          <a:bodyPr lIns="254980" tIns="127490" rIns="254980" bIns="127490" anchor="b"/>
          <a:lstStyle>
            <a:lvl1pPr>
              <a:defRPr sz="14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  <a:prstGeom prst="rect">
            <a:avLst/>
          </a:prstGeom>
        </p:spPr>
        <p:txBody>
          <a:bodyPr lIns="254980" tIns="127490" rIns="254980" bIns="127490"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  <a:prstGeom prst="rect">
            <a:avLst/>
          </a:prstGeom>
        </p:spPr>
        <p:txBody>
          <a:bodyPr lIns="254980" tIns="127490" rIns="254980" bIns="127490"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  <a:prstGeom prst="rect">
            <a:avLst/>
          </a:prstGeom>
        </p:spPr>
        <p:txBody>
          <a:bodyPr lIns="254980" tIns="127490" rIns="254980" bIns="127490" anchor="b"/>
          <a:lstStyle>
            <a:lvl1pPr>
              <a:defRPr sz="7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  <a:prstGeom prst="rect">
            <a:avLst/>
          </a:prstGeom>
        </p:spPr>
        <p:txBody>
          <a:bodyPr lIns="254980" tIns="127490" rIns="254980" bIns="127490" anchor="b"/>
          <a:lstStyle>
            <a:lvl1pPr>
              <a:defRPr sz="7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  <a:prstGeom prst="rect">
            <a:avLst/>
          </a:prstGeom>
        </p:spPr>
        <p:txBody>
          <a:bodyPr lIns="254980" tIns="127490" rIns="254980" bIns="127490" anchor="t"/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1274902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2549804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3824707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5099609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540063" indent="-540063" algn="l" defTabSz="2164679" rtl="0" fontAlgn="base">
        <a:lnSpc>
          <a:spcPct val="90000"/>
        </a:lnSpc>
        <a:spcBef>
          <a:spcPts val="2370"/>
        </a:spcBef>
        <a:spcAft>
          <a:spcPct val="0"/>
        </a:spcAft>
        <a:buFont typeface="Arial" pitchFamily="34" charset="0"/>
        <a:buChar char="•"/>
        <a:defRPr kumimoji="1" sz="6400" kern="1200">
          <a:solidFill>
            <a:schemeClr val="tx1"/>
          </a:solidFill>
          <a:latin typeface="+mn-lt"/>
          <a:ea typeface="+mn-ea"/>
          <a:cs typeface="+mn-cs"/>
        </a:defRPr>
      </a:lvl1pPr>
      <a:lvl2pPr marL="1624616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167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3721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4pPr>
      <a:lvl5pPr marL="4873846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15" name="正方形/長方形 14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16" name="正方形/長方形 15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17" name="直線矢印コネクタ 16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矢印コネクタ 17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50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(847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×600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2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5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8" name="図 37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19568"/>
            <a:ext cx="21602700" cy="30456736"/>
          </a:xfrm>
          <a:prstGeom prst="rect">
            <a:avLst/>
          </a:prstGeom>
        </p:spPr>
      </p:pic>
      <p:sp>
        <p:nvSpPr>
          <p:cNvPr id="35" name="正方形/長方形 34"/>
          <p:cNvSpPr/>
          <p:nvPr/>
        </p:nvSpPr>
        <p:spPr>
          <a:xfrm>
            <a:off x="1314841" y="28831735"/>
            <a:ext cx="3270588" cy="865582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1550987" y="2474573"/>
            <a:ext cx="3416792" cy="1333752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7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第</a:t>
            </a:r>
            <a:r>
              <a:rPr lang="en-US" altLang="ja-JP" sz="7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12</a:t>
            </a:r>
            <a:r>
              <a:rPr lang="ja-JP" altLang="en-US" sz="7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回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5148265" y="973071"/>
            <a:ext cx="8208850" cy="1807018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10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東京アスクル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5148264" y="2378847"/>
            <a:ext cx="15975903" cy="2925646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17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学術会セミナー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1852010" y="5525727"/>
            <a:ext cx="18134280" cy="1419798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r>
              <a:rPr lang="ja-JP" altLang="en-US" sz="75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全国のがん治療の取り組みと今後の課題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1173112" y="8387140"/>
            <a:ext cx="2174243" cy="1118631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日 時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3723614" y="8380902"/>
            <a:ext cx="10796939" cy="2409355"/>
          </a:xfrm>
          <a:prstGeom prst="rect">
            <a:avLst/>
          </a:prstGeom>
        </p:spPr>
        <p:txBody>
          <a:bodyPr lIns="254980" tIns="127490" rIns="254980" bIns="127490">
            <a:spAutoFit/>
          </a:bodyPr>
          <a:lstStyle/>
          <a:p>
            <a:pPr>
              <a:lnSpc>
                <a:spcPts val="8366"/>
              </a:lnSpc>
            </a:pPr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2014</a:t>
            </a:r>
            <a:r>
              <a:rPr lang="ja-JP" altLang="en-US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年</a:t>
            </a:r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9</a:t>
            </a:r>
            <a:r>
              <a:rPr lang="ja-JP" altLang="en-US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月</a:t>
            </a:r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19</a:t>
            </a:r>
            <a:r>
              <a:rPr lang="ja-JP" altLang="en-US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日</a:t>
            </a:r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(</a:t>
            </a:r>
            <a:r>
              <a:rPr lang="ja-JP" altLang="en-US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金</a:t>
            </a:r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)</a:t>
            </a:r>
          </a:p>
          <a:p>
            <a:pPr>
              <a:lnSpc>
                <a:spcPts val="8366"/>
              </a:lnSpc>
            </a:pPr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16:00〜18:00</a:t>
            </a:r>
            <a:endParaRPr lang="ja-JP" altLang="en-US" sz="6100" dirty="0"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1173112" y="10947404"/>
            <a:ext cx="2174243" cy="1118631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会 場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3720547" y="10958808"/>
            <a:ext cx="13534762" cy="2265941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pPr>
              <a:lnSpc>
                <a:spcPts val="7808"/>
              </a:lnSpc>
            </a:pPr>
            <a:r>
              <a:rPr lang="ja-JP" altLang="en-US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アスクルホテル</a:t>
            </a:r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5</a:t>
            </a:r>
            <a:r>
              <a:rPr lang="ja-JP" altLang="en-US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階</a:t>
            </a:r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【</a:t>
            </a:r>
            <a:r>
              <a:rPr lang="ja-JP" altLang="en-US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豊洲の間</a:t>
            </a:r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】</a:t>
            </a:r>
          </a:p>
          <a:p>
            <a:pPr>
              <a:lnSpc>
                <a:spcPts val="7808"/>
              </a:lnSpc>
            </a:pPr>
            <a:r>
              <a:rPr lang="ja-JP" altLang="en-US" sz="4700" dirty="0">
                <a:latin typeface="HGS明朝E" panose="02020900000000000000" pitchFamily="18" charset="-128"/>
                <a:ea typeface="HGS明朝E" panose="02020900000000000000" pitchFamily="18" charset="-128"/>
              </a:rPr>
              <a:t>東京都江東区豊洲</a:t>
            </a:r>
            <a:r>
              <a:rPr lang="en-US" altLang="ja-JP" sz="4700" dirty="0">
                <a:latin typeface="HGS明朝E" panose="02020900000000000000" pitchFamily="18" charset="-128"/>
                <a:ea typeface="HGS明朝E" panose="02020900000000000000" pitchFamily="18" charset="-128"/>
              </a:rPr>
              <a:t>3-2-3</a:t>
            </a:r>
            <a:endParaRPr lang="ja-JP" altLang="en-US" sz="4700" dirty="0"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2524170" y="14091488"/>
            <a:ext cx="3078320" cy="129072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67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第１部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5863471" y="14091488"/>
            <a:ext cx="4922104" cy="120467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18:30</a:t>
            </a:r>
            <a:r>
              <a:rPr lang="ja-JP" altLang="en-US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～</a:t>
            </a:r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19:30</a:t>
            </a:r>
            <a:endParaRPr lang="ja-JP" altLang="en-US" sz="6100" dirty="0"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1446810" y="15706689"/>
            <a:ext cx="13902420" cy="2552769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pPr>
              <a:lnSpc>
                <a:spcPts val="8923"/>
              </a:lnSpc>
            </a:pPr>
            <a:r>
              <a:rPr lang="ja-JP" altLang="en-US" sz="7300" dirty="0">
                <a:latin typeface="HGS明朝E" panose="02020900000000000000" pitchFamily="18" charset="-128"/>
                <a:ea typeface="HGS明朝E" panose="02020900000000000000" pitchFamily="18" charset="-128"/>
              </a:rPr>
              <a:t>「現在の地域医療における</a:t>
            </a:r>
          </a:p>
          <a:p>
            <a:pPr>
              <a:lnSpc>
                <a:spcPts val="8923"/>
              </a:lnSpc>
            </a:pPr>
            <a:r>
              <a:rPr lang="ja-JP" altLang="en-US" sz="7300" dirty="0">
                <a:latin typeface="HGS明朝E" panose="02020900000000000000" pitchFamily="18" charset="-128"/>
                <a:ea typeface="HGS明朝E" panose="02020900000000000000" pitchFamily="18" charset="-128"/>
              </a:rPr>
              <a:t>　　　　　取り組みと課題」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2033156" y="18949902"/>
            <a:ext cx="13877612" cy="946532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r>
              <a:rPr lang="ja-JP" altLang="en-US" sz="45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講師／明日 来男</a:t>
            </a:r>
            <a:r>
              <a:rPr lang="ja-JP" altLang="en-US" sz="25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（アスクル大学医学部講師）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2524170" y="21192570"/>
            <a:ext cx="3078320" cy="129072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67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第２部</a:t>
            </a:r>
            <a:endParaRPr lang="ja-JP" altLang="en-US" sz="6700" dirty="0">
              <a:solidFill>
                <a:schemeClr val="bg1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5863471" y="21192570"/>
            <a:ext cx="4922104" cy="120467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19:50</a:t>
            </a:r>
            <a:r>
              <a:rPr lang="ja-JP" altLang="en-US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～</a:t>
            </a:r>
            <a:r>
              <a:rPr lang="en-US" altLang="ja-JP" sz="6100" dirty="0">
                <a:latin typeface="HGS明朝E" panose="02020900000000000000" pitchFamily="18" charset="-128"/>
                <a:ea typeface="HGS明朝E" panose="02020900000000000000" pitchFamily="18" charset="-128"/>
              </a:rPr>
              <a:t>21:00</a:t>
            </a:r>
            <a:endParaRPr lang="ja-JP" altLang="en-US" sz="6100" dirty="0"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1446810" y="22852758"/>
            <a:ext cx="13235639" cy="2540146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pPr>
              <a:lnSpc>
                <a:spcPts val="8923"/>
              </a:lnSpc>
            </a:pPr>
            <a:r>
              <a:rPr lang="ja-JP" altLang="en-US" sz="7300" dirty="0">
                <a:latin typeface="HGS明朝E" panose="02020900000000000000" pitchFamily="18" charset="-128"/>
                <a:ea typeface="HGS明朝E" panose="02020900000000000000" pitchFamily="18" charset="-128"/>
              </a:rPr>
              <a:t>「現在の最先端医療の紹介と</a:t>
            </a:r>
          </a:p>
          <a:p>
            <a:pPr>
              <a:lnSpc>
                <a:spcPts val="8923"/>
              </a:lnSpc>
            </a:pPr>
            <a:r>
              <a:rPr lang="ja-JP" altLang="en-US" sz="7300" dirty="0">
                <a:latin typeface="HGS明朝E" panose="02020900000000000000" pitchFamily="18" charset="-128"/>
                <a:ea typeface="HGS明朝E" panose="02020900000000000000" pitchFamily="18" charset="-128"/>
              </a:rPr>
              <a:t>　　　　　　 将来の可能性」</a:t>
            </a:r>
          </a:p>
        </p:txBody>
      </p:sp>
      <p:sp>
        <p:nvSpPr>
          <p:cNvPr id="28" name="正方形/長方形 27"/>
          <p:cNvSpPr/>
          <p:nvPr/>
        </p:nvSpPr>
        <p:spPr>
          <a:xfrm>
            <a:off x="2033156" y="26202306"/>
            <a:ext cx="13877612" cy="688387"/>
          </a:xfrm>
          <a:prstGeom prst="rect">
            <a:avLst/>
          </a:prstGeom>
        </p:spPr>
        <p:txBody>
          <a:bodyPr wrap="square" lIns="254980" tIns="0" rIns="254980" bIns="0" anchor="ctr" anchorCtr="0">
            <a:spAutoFit/>
          </a:bodyPr>
          <a:lstStyle/>
          <a:p>
            <a:r>
              <a:rPr lang="ja-JP" altLang="en-US" sz="45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講師／明日 来子</a:t>
            </a:r>
            <a:r>
              <a:rPr lang="ja-JP" altLang="en-US" sz="25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（アスクル大学医学部講師）</a:t>
            </a:r>
          </a:p>
        </p:txBody>
      </p:sp>
      <p:sp>
        <p:nvSpPr>
          <p:cNvPr id="29" name="正方形/長方形 28"/>
          <p:cNvSpPr/>
          <p:nvPr/>
        </p:nvSpPr>
        <p:spPr>
          <a:xfrm>
            <a:off x="1224542" y="28803632"/>
            <a:ext cx="3505863" cy="860486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390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お問い合わせ</a:t>
            </a:r>
          </a:p>
        </p:txBody>
      </p:sp>
      <p:sp>
        <p:nvSpPr>
          <p:cNvPr id="30" name="正方形/長方形 29"/>
          <p:cNvSpPr/>
          <p:nvPr/>
        </p:nvSpPr>
        <p:spPr>
          <a:xfrm>
            <a:off x="4625163" y="28835720"/>
            <a:ext cx="13916869" cy="860486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r>
              <a:rPr lang="ja-JP" altLang="en-US" sz="390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第</a:t>
            </a:r>
            <a:r>
              <a:rPr lang="en-US" altLang="ja-JP" sz="390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12</a:t>
            </a:r>
            <a:r>
              <a:rPr lang="ja-JP" altLang="en-US" sz="390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回アスクル学術会セミナー事務局　</a:t>
            </a:r>
            <a:r>
              <a:rPr lang="en-US" altLang="ja-JP" sz="390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TEL 03-1234-1111</a:t>
            </a:r>
            <a:endParaRPr lang="ja-JP" altLang="en-US" sz="3900" dirty="0">
              <a:solidFill>
                <a:schemeClr val="bg1"/>
              </a:solidFill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cxnSp>
        <p:nvCxnSpPr>
          <p:cNvPr id="33" name="直線コネクタ 32"/>
          <p:cNvCxnSpPr/>
          <p:nvPr/>
        </p:nvCxnSpPr>
        <p:spPr>
          <a:xfrm>
            <a:off x="3456610" y="8467120"/>
            <a:ext cx="0" cy="95616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線コネクタ 33"/>
          <p:cNvCxnSpPr/>
          <p:nvPr/>
        </p:nvCxnSpPr>
        <p:spPr>
          <a:xfrm>
            <a:off x="3456610" y="11121924"/>
            <a:ext cx="0" cy="95616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正方形/長方形 30"/>
          <p:cNvSpPr/>
          <p:nvPr/>
        </p:nvSpPr>
        <p:spPr>
          <a:xfrm>
            <a:off x="14895320" y="14394113"/>
            <a:ext cx="4520812" cy="5404857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en-US" altLang="ja-JP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2" name="正方形/長方形 31"/>
          <p:cNvSpPr/>
          <p:nvPr/>
        </p:nvSpPr>
        <p:spPr>
          <a:xfrm>
            <a:off x="14895320" y="21486738"/>
            <a:ext cx="4520812" cy="5404857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en-US" altLang="ja-JP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149</TotalTime>
  <Words>208</Words>
  <Application>Microsoft Office PowerPoint</Application>
  <PresentationFormat>ユーザー設定</PresentationFormat>
  <Paragraphs>45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aida</cp:lastModifiedBy>
  <cp:revision>19</cp:revision>
  <cp:lastPrinted>2014-06-10T06:47:04Z</cp:lastPrinted>
  <dcterms:created xsi:type="dcterms:W3CDTF">2013-08-07T01:16:52Z</dcterms:created>
  <dcterms:modified xsi:type="dcterms:W3CDTF">2014-06-23T06:06:38Z</dcterms:modified>
</cp:coreProperties>
</file>

<file path=docProps/thumbnail.jpeg>
</file>