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00FFF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4021"/>
            <a:ext cx="7778332" cy="1090369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63432" y="300551"/>
            <a:ext cx="72362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ASKUL PHILHARMONIC </a:t>
            </a:r>
            <a:r>
              <a:rPr lang="en-US" altLang="ja-JP" sz="3200" dirty="0" smtClean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ORCHESTRA</a:t>
            </a:r>
            <a:endParaRPr lang="ja-JP" altLang="en-US" sz="32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119126" y="948579"/>
            <a:ext cx="5524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アスクルフィルハーモニー交響</a:t>
            </a:r>
            <a:r>
              <a:rPr lang="ja-JP" altLang="en-US" sz="2800" dirty="0" smtClean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楽団</a:t>
            </a:r>
            <a:endParaRPr lang="ja-JP" altLang="en-US" sz="28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920278" y="2204439"/>
            <a:ext cx="1922584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2014</a:t>
            </a:r>
          </a:p>
          <a:p>
            <a:pPr algn="ctr">
              <a:lnSpc>
                <a:spcPts val="6400"/>
              </a:lnSpc>
            </a:pPr>
            <a:r>
              <a:rPr lang="en-US" altLang="ja-JP" sz="6000" dirty="0">
                <a:solidFill>
                  <a:srgbClr val="FFF00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9/20</a:t>
            </a:r>
          </a:p>
          <a:p>
            <a:pPr algn="ctr">
              <a:lnSpc>
                <a:spcPts val="2600"/>
              </a:lnSpc>
            </a:pPr>
            <a:r>
              <a:rPr lang="en-US" altLang="ja-JP" sz="2800" dirty="0">
                <a:solidFill>
                  <a:srgbClr val="FFF00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SAT</a:t>
            </a:r>
            <a:endParaRPr lang="ja-JP" altLang="en-US" sz="2800" dirty="0">
              <a:solidFill>
                <a:srgbClr val="FFF000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938470" y="3780836"/>
            <a:ext cx="38862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TW" sz="4000" dirty="0">
                <a:solidFill>
                  <a:srgbClr val="FFF000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16:00〜</a:t>
            </a:r>
          </a:p>
          <a:p>
            <a:pPr algn="ctr"/>
            <a:r>
              <a:rPr lang="zh-TW" altLang="en-US" sz="24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（</a:t>
            </a:r>
            <a:r>
              <a:rPr lang="en-US" altLang="zh-TW" sz="24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21:00</a:t>
            </a:r>
            <a:r>
              <a:rPr lang="zh-TW" altLang="en-US" sz="24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終了予定）</a:t>
            </a:r>
            <a:endParaRPr lang="ja-JP" altLang="en-US" sz="24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971346" y="3491475"/>
            <a:ext cx="22178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チケット</a:t>
            </a:r>
            <a:r>
              <a:rPr lang="en-US" altLang="ja-JP" sz="30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2,000</a:t>
            </a:r>
            <a:r>
              <a:rPr lang="ja-JP" altLang="en-US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（前売券</a:t>
            </a:r>
            <a:r>
              <a:rPr lang="en-US" altLang="ja-JP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1,500</a:t>
            </a:r>
            <a:r>
              <a:rPr lang="ja-JP" altLang="en-US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938470" y="4982480"/>
            <a:ext cx="3886200" cy="7130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於 豊洲大ホール</a:t>
            </a:r>
          </a:p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（東京都江東区豊洲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3-2-3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　豊洲ビル１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F 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938470" y="6178966"/>
            <a:ext cx="3886200" cy="20364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1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〜</a:t>
            </a:r>
            <a:r>
              <a:rPr lang="ja-JP" altLang="en-US" sz="1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プログラム</a:t>
            </a:r>
            <a:r>
              <a:rPr lang="en-US" altLang="ja-JP" sz="1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〜</a:t>
            </a:r>
          </a:p>
          <a:p>
            <a:pPr algn="ctr">
              <a:lnSpc>
                <a:spcPts val="48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ブラームス 交響曲第４番</a:t>
            </a:r>
          </a:p>
          <a:p>
            <a:pPr algn="ctr">
              <a:lnSpc>
                <a:spcPts val="41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ベートーベン 交響曲第５番</a:t>
            </a:r>
          </a:p>
          <a:p>
            <a:pPr algn="ctr">
              <a:lnSpc>
                <a:spcPts val="41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モーツアルト 交響曲第１番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938470" y="9542084"/>
            <a:ext cx="3886200" cy="10002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お問い合わせ</a:t>
            </a:r>
            <a:endParaRPr lang="ja-JP" altLang="en-US" sz="16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>
              <a:lnSpc>
                <a:spcPts val="3000"/>
              </a:lnSpc>
            </a:pPr>
            <a:r>
              <a:rPr lang="ja-JP" altLang="en-US" sz="1600" dirty="0">
                <a:latin typeface="HGS明朝B" panose="02020800000000000000" pitchFamily="18" charset="-128"/>
                <a:ea typeface="HGS明朝B" panose="02020800000000000000" pitchFamily="18" charset="-128"/>
              </a:rPr>
              <a:t>アスクルフィルハーモニー交響楽団</a:t>
            </a:r>
          </a:p>
          <a:p>
            <a:pPr algn="ctr">
              <a:lnSpc>
                <a:spcPts val="2400"/>
              </a:lnSpc>
            </a:pPr>
            <a:r>
              <a:rPr lang="en-US" altLang="ja-JP" sz="2400" dirty="0">
                <a:latin typeface="HGS明朝B" panose="02020800000000000000" pitchFamily="18" charset="-128"/>
                <a:ea typeface="HGS明朝B" panose="02020800000000000000" pitchFamily="18" charset="-128"/>
              </a:rPr>
              <a:t>03-1234-1111</a:t>
            </a:r>
            <a:endParaRPr lang="ja-JP" altLang="en-US" sz="16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652434" y="1439188"/>
            <a:ext cx="44582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36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　定期演奏会</a:t>
            </a:r>
            <a:endParaRPr lang="ja-JP" altLang="en-US" sz="36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119</TotalTime>
  <Words>159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14</cp:revision>
  <cp:lastPrinted>2013-10-11T08:12:09Z</cp:lastPrinted>
  <dcterms:created xsi:type="dcterms:W3CDTF">2013-08-07T01:16:52Z</dcterms:created>
  <dcterms:modified xsi:type="dcterms:W3CDTF">2014-06-12T12:39:05Z</dcterms:modified>
</cp:coreProperties>
</file>