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000"/>
    <a:srgbClr val="00FFF0"/>
    <a:srgbClr val="906E30"/>
    <a:srgbClr val="A4723A"/>
    <a:srgbClr val="664724"/>
    <a:srgbClr val="645226"/>
    <a:srgbClr val="640000"/>
    <a:srgbClr val="3E0000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0" d="100"/>
          <a:sy n="80" d="100"/>
        </p:scale>
        <p:origin x="-1320" y="-9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2014/6/12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6/12/2014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図 1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5" y="4021"/>
            <a:ext cx="7778332" cy="10903692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263432" y="300551"/>
            <a:ext cx="723627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32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ASKUL PHILHARMONIC </a:t>
            </a:r>
            <a:r>
              <a:rPr lang="en-US" altLang="ja-JP" sz="3200" dirty="0" smtClean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ORCHESTRA</a:t>
            </a:r>
            <a:endParaRPr lang="ja-JP" altLang="en-US" sz="3200" dirty="0">
              <a:solidFill>
                <a:schemeClr val="bg1"/>
              </a:solidFill>
              <a:latin typeface="HGS明朝B" panose="02020800000000000000" pitchFamily="18" charset="-128"/>
              <a:ea typeface="HGS明朝B" panose="02020800000000000000" pitchFamily="18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119126" y="948579"/>
            <a:ext cx="5524888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8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アスクルフィルハーモニー交響</a:t>
            </a:r>
            <a:r>
              <a:rPr lang="ja-JP" altLang="en-US" sz="2800" dirty="0" smtClean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楽団</a:t>
            </a:r>
            <a:endParaRPr lang="ja-JP" altLang="en-US" sz="2800" dirty="0">
              <a:solidFill>
                <a:schemeClr val="bg1"/>
              </a:solidFill>
              <a:latin typeface="HGP明朝B" panose="02020800000000000000" pitchFamily="18" charset="-128"/>
              <a:ea typeface="HGP明朝B" panose="02020800000000000000" pitchFamily="18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920278" y="2204439"/>
            <a:ext cx="1922584" cy="17389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32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2014</a:t>
            </a:r>
          </a:p>
          <a:p>
            <a:pPr algn="ctr">
              <a:lnSpc>
                <a:spcPts val="6400"/>
              </a:lnSpc>
            </a:pPr>
            <a:r>
              <a:rPr lang="en-US" altLang="ja-JP" sz="6000" dirty="0">
                <a:solidFill>
                  <a:srgbClr val="FFF000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9/20</a:t>
            </a:r>
          </a:p>
          <a:p>
            <a:pPr algn="ctr">
              <a:lnSpc>
                <a:spcPts val="2600"/>
              </a:lnSpc>
            </a:pPr>
            <a:r>
              <a:rPr lang="en-US" altLang="ja-JP" sz="2800" dirty="0">
                <a:solidFill>
                  <a:srgbClr val="FFF000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SAT</a:t>
            </a:r>
            <a:endParaRPr lang="ja-JP" altLang="en-US" sz="2800" dirty="0">
              <a:solidFill>
                <a:srgbClr val="FFF000"/>
              </a:solidFill>
              <a:latin typeface="HGS明朝B" panose="02020800000000000000" pitchFamily="18" charset="-128"/>
              <a:ea typeface="HGS明朝B" panose="02020800000000000000" pitchFamily="18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1938470" y="3780836"/>
            <a:ext cx="3886200" cy="1077218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en-US" altLang="zh-TW" sz="4000" dirty="0">
                <a:solidFill>
                  <a:srgbClr val="FFF000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16:00〜</a:t>
            </a:r>
          </a:p>
          <a:p>
            <a:pPr algn="ctr"/>
            <a:r>
              <a:rPr lang="zh-TW" altLang="en-US" sz="24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（</a:t>
            </a:r>
            <a:r>
              <a:rPr lang="en-US" altLang="zh-TW" sz="24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21:00</a:t>
            </a:r>
            <a:r>
              <a:rPr lang="zh-TW" altLang="en-US" sz="24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終了予定）</a:t>
            </a:r>
            <a:endParaRPr lang="ja-JP" altLang="en-US" sz="2400" dirty="0">
              <a:solidFill>
                <a:schemeClr val="bg1"/>
              </a:solidFill>
              <a:latin typeface="HGS明朝B" panose="02020800000000000000" pitchFamily="18" charset="-128"/>
              <a:ea typeface="HGS明朝B" panose="02020800000000000000" pitchFamily="18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4971346" y="3491475"/>
            <a:ext cx="2217845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チケット</a:t>
            </a:r>
            <a:r>
              <a:rPr lang="en-US" altLang="ja-JP" sz="30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2,000</a:t>
            </a:r>
            <a:r>
              <a:rPr lang="ja-JP" altLang="en-US" sz="16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円</a:t>
            </a:r>
          </a:p>
          <a:p>
            <a:pPr algn="ctr"/>
            <a:r>
              <a:rPr lang="ja-JP" altLang="en-US" sz="12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（前売券</a:t>
            </a:r>
            <a:r>
              <a:rPr lang="en-US" altLang="ja-JP" sz="12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1,500</a:t>
            </a:r>
            <a:r>
              <a:rPr lang="ja-JP" altLang="en-US" sz="1200" dirty="0">
                <a:solidFill>
                  <a:schemeClr val="bg1"/>
                </a:solidFill>
                <a:latin typeface="HGP明朝B" panose="02020800000000000000" pitchFamily="18" charset="-128"/>
                <a:ea typeface="HGP明朝B" panose="02020800000000000000" pitchFamily="18" charset="-128"/>
              </a:rPr>
              <a:t>円）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1938470" y="4982480"/>
            <a:ext cx="3886200" cy="713016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ja-JP" altLang="en-US" sz="22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於 豊洲大ホール</a:t>
            </a:r>
          </a:p>
          <a:p>
            <a:pPr algn="ctr">
              <a:lnSpc>
                <a:spcPts val="2200"/>
              </a:lnSpc>
            </a:pPr>
            <a:r>
              <a:rPr lang="ja-JP" altLang="en-US" sz="12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（東京都江東区豊洲</a:t>
            </a:r>
            <a:r>
              <a:rPr lang="en-US" altLang="ja-JP" sz="12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3-2-3</a:t>
            </a:r>
            <a:r>
              <a:rPr lang="ja-JP" altLang="en-US" sz="12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　豊洲ビル１</a:t>
            </a:r>
            <a:r>
              <a:rPr lang="en-US" altLang="ja-JP" sz="12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F </a:t>
            </a:r>
            <a:r>
              <a:rPr lang="ja-JP" altLang="en-US" sz="12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）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1938470" y="6178966"/>
            <a:ext cx="3886200" cy="2036455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en-US" altLang="ja-JP" sz="18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〜</a:t>
            </a:r>
            <a:r>
              <a:rPr lang="ja-JP" altLang="en-US" sz="18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プログラム</a:t>
            </a:r>
            <a:r>
              <a:rPr lang="en-US" altLang="ja-JP" sz="18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〜</a:t>
            </a:r>
          </a:p>
          <a:p>
            <a:pPr algn="ctr">
              <a:lnSpc>
                <a:spcPts val="4800"/>
              </a:lnSpc>
            </a:pPr>
            <a:r>
              <a:rPr lang="ja-JP" altLang="en-US" sz="21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ブラームス 交響曲第４番</a:t>
            </a:r>
          </a:p>
          <a:p>
            <a:pPr algn="ctr">
              <a:lnSpc>
                <a:spcPts val="4100"/>
              </a:lnSpc>
            </a:pPr>
            <a:r>
              <a:rPr lang="ja-JP" altLang="en-US" sz="21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ベートーベン 交響曲第５番</a:t>
            </a:r>
          </a:p>
          <a:p>
            <a:pPr algn="ctr">
              <a:lnSpc>
                <a:spcPts val="4100"/>
              </a:lnSpc>
            </a:pPr>
            <a:r>
              <a:rPr lang="ja-JP" altLang="en-US" sz="2100" dirty="0">
                <a:solidFill>
                  <a:schemeClr val="bg1"/>
                </a:solidFill>
                <a:latin typeface="HGS明朝B" panose="02020800000000000000" pitchFamily="18" charset="-128"/>
                <a:ea typeface="HGS明朝B" panose="02020800000000000000" pitchFamily="18" charset="-128"/>
              </a:rPr>
              <a:t>モーツアルト 交響曲第１番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1938470" y="9542084"/>
            <a:ext cx="3886200" cy="1000274"/>
          </a:xfrm>
          <a:prstGeom prst="rect">
            <a:avLst/>
          </a:prstGeom>
        </p:spPr>
        <p:txBody>
          <a:bodyPr>
            <a:spAutoFit/>
          </a:bodyPr>
          <a:lstStyle/>
          <a:p>
            <a:pPr algn="ctr"/>
            <a:r>
              <a:rPr lang="ja-JP" altLang="en-US" sz="1400" dirty="0">
                <a:latin typeface="HGSｺﾞｼｯｸM" panose="020B0600000000000000" pitchFamily="50" charset="-128"/>
                <a:ea typeface="HGSｺﾞｼｯｸM" panose="020B0600000000000000" pitchFamily="50" charset="-128"/>
              </a:rPr>
              <a:t>お問い合わせ</a:t>
            </a:r>
            <a:endParaRPr lang="ja-JP" altLang="en-US" sz="1600" dirty="0">
              <a:latin typeface="HGSｺﾞｼｯｸM" panose="020B0600000000000000" pitchFamily="50" charset="-128"/>
              <a:ea typeface="HGSｺﾞｼｯｸM" panose="020B0600000000000000" pitchFamily="50" charset="-128"/>
            </a:endParaRPr>
          </a:p>
          <a:p>
            <a:pPr algn="ctr">
              <a:lnSpc>
                <a:spcPts val="3000"/>
              </a:lnSpc>
            </a:pPr>
            <a:r>
              <a:rPr lang="ja-JP" altLang="en-US" sz="1600" dirty="0">
                <a:latin typeface="HGS明朝B" panose="02020800000000000000" pitchFamily="18" charset="-128"/>
                <a:ea typeface="HGS明朝B" panose="02020800000000000000" pitchFamily="18" charset="-128"/>
              </a:rPr>
              <a:t>アスクルフィルハーモニー交響楽団</a:t>
            </a:r>
          </a:p>
          <a:p>
            <a:pPr algn="ctr">
              <a:lnSpc>
                <a:spcPts val="2400"/>
              </a:lnSpc>
            </a:pPr>
            <a:r>
              <a:rPr lang="en-US" altLang="ja-JP" sz="2400" dirty="0">
                <a:latin typeface="HGS明朝B" panose="02020800000000000000" pitchFamily="18" charset="-128"/>
                <a:ea typeface="HGS明朝B" panose="02020800000000000000" pitchFamily="18" charset="-128"/>
              </a:rPr>
              <a:t>03-1234-1111</a:t>
            </a:r>
            <a:endParaRPr lang="ja-JP" altLang="en-US" sz="1600" dirty="0">
              <a:latin typeface="HGS明朝B" panose="02020800000000000000" pitchFamily="18" charset="-128"/>
              <a:ea typeface="HGS明朝B" panose="02020800000000000000" pitchFamily="18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1652434" y="1439188"/>
            <a:ext cx="4458272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6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第</a:t>
            </a:r>
            <a:r>
              <a:rPr lang="en-US" altLang="ja-JP" sz="36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12</a:t>
            </a:r>
            <a:r>
              <a:rPr lang="ja-JP" altLang="en-US" sz="3600" dirty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回　定期演奏会</a:t>
            </a:r>
            <a:endParaRPr lang="ja-JP" altLang="en-US" sz="36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119</TotalTime>
  <Words>159</Words>
  <Application>Microsoft Office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14</cp:revision>
  <cp:lastPrinted>2013-10-11T08:12:09Z</cp:lastPrinted>
  <dcterms:created xsi:type="dcterms:W3CDTF">2013-08-07T01:16:52Z</dcterms:created>
  <dcterms:modified xsi:type="dcterms:W3CDTF">2014-06-12T12:39:05Z</dcterms:modified>
</cp:coreProperties>
</file>

<file path=docProps/thumbnail.jpeg>
</file>