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00FFF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" y="11242"/>
            <a:ext cx="21610360" cy="3048463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31887" y="840284"/>
            <a:ext cx="20104378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8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 PHILHARMONIC </a:t>
            </a:r>
            <a:r>
              <a:rPr lang="en-US" altLang="ja-JP" sz="8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ORCHESTRA</a:t>
            </a:r>
            <a:endParaRPr lang="ja-JP" altLang="en-US" sz="89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109242" y="2652045"/>
            <a:ext cx="15349668" cy="146282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7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アスクルフィルハーモニー交響</a:t>
            </a:r>
            <a:r>
              <a:rPr lang="ja-JP" altLang="en-US" sz="7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楽団</a:t>
            </a:r>
            <a:endParaRPr lang="ja-JP" altLang="en-US" sz="7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113341" y="6163189"/>
            <a:ext cx="5341471" cy="486173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en-US" altLang="ja-JP" sz="8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2014</a:t>
            </a:r>
          </a:p>
          <a:p>
            <a:pPr algn="ctr">
              <a:lnSpc>
                <a:spcPts val="17846"/>
              </a:lnSpc>
            </a:pPr>
            <a:r>
              <a:rPr lang="en-US" altLang="ja-JP" sz="16700" dirty="0">
                <a:solidFill>
                  <a:srgbClr val="FFF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9/20</a:t>
            </a:r>
          </a:p>
          <a:p>
            <a:pPr algn="ctr">
              <a:lnSpc>
                <a:spcPts val="7250"/>
              </a:lnSpc>
            </a:pPr>
            <a:r>
              <a:rPr lang="en-US" altLang="ja-JP" sz="7800" dirty="0">
                <a:solidFill>
                  <a:srgbClr val="FFF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SAT</a:t>
            </a:r>
            <a:endParaRPr lang="ja-JP" altLang="en-US" sz="7800" dirty="0">
              <a:solidFill>
                <a:srgbClr val="FFF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385607" y="10570493"/>
            <a:ext cx="10796939" cy="3011695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en-US" altLang="zh-TW" sz="11200" dirty="0">
                <a:solidFill>
                  <a:srgbClr val="FFF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16:00〜</a:t>
            </a:r>
          </a:p>
          <a:p>
            <a:pPr algn="ctr"/>
            <a:r>
              <a:rPr lang="zh-TW" altLang="en-US" sz="6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（</a:t>
            </a:r>
            <a:r>
              <a:rPr lang="en-US" altLang="zh-TW" sz="6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21:00</a:t>
            </a:r>
            <a:r>
              <a:rPr lang="zh-TW" altLang="en-US" sz="6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終了予定）</a:t>
            </a:r>
            <a:endParaRPr lang="ja-JP" altLang="en-US" sz="6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811777" y="9761495"/>
            <a:ext cx="6161787" cy="206516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チケット</a:t>
            </a:r>
            <a:r>
              <a:rPr lang="en-US" altLang="ja-JP" sz="8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2,000</a:t>
            </a:r>
            <a:r>
              <a:rPr lang="ja-JP" altLang="en-US" sz="45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</a:p>
          <a:p>
            <a:pPr algn="ctr"/>
            <a:r>
              <a:rPr lang="ja-JP" altLang="en-US" sz="3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（前売券</a:t>
            </a:r>
            <a:r>
              <a:rPr lang="en-US" altLang="ja-JP" sz="3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1,500</a:t>
            </a:r>
            <a:r>
              <a:rPr lang="ja-JP" altLang="en-US" sz="3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85607" y="13930059"/>
            <a:ext cx="10796939" cy="1993456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61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於 豊洲大ホール</a:t>
            </a:r>
          </a:p>
          <a:p>
            <a:pPr algn="ctr">
              <a:lnSpc>
                <a:spcPts val="6135"/>
              </a:lnSpc>
            </a:pPr>
            <a:r>
              <a:rPr lang="ja-JP" altLang="en-US" sz="3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（東京都江東区豊洲</a:t>
            </a:r>
            <a:r>
              <a:rPr lang="en-US" altLang="ja-JP" sz="3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r>
              <a:rPr lang="ja-JP" altLang="en-US" sz="3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　豊洲ビル１</a:t>
            </a:r>
            <a:r>
              <a:rPr lang="en-US" altLang="ja-JP" sz="3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F </a:t>
            </a:r>
            <a:r>
              <a:rPr lang="ja-JP" altLang="en-US" sz="3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385607" y="17275206"/>
            <a:ext cx="10796939" cy="5693538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en-US" altLang="ja-JP" sz="50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〜</a:t>
            </a:r>
            <a:r>
              <a:rPr lang="ja-JP" altLang="en-US" sz="50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プログラム</a:t>
            </a:r>
            <a:r>
              <a:rPr lang="en-US" altLang="ja-JP" sz="50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〜</a:t>
            </a:r>
          </a:p>
          <a:p>
            <a:pPr algn="ctr">
              <a:lnSpc>
                <a:spcPts val="13385"/>
              </a:lnSpc>
            </a:pPr>
            <a:r>
              <a:rPr lang="ja-JP" altLang="en-US" sz="5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ブラームス 交響曲第４番</a:t>
            </a:r>
          </a:p>
          <a:p>
            <a:pPr algn="ctr">
              <a:lnSpc>
                <a:spcPts val="11433"/>
              </a:lnSpc>
            </a:pPr>
            <a:r>
              <a:rPr lang="ja-JP" altLang="en-US" sz="5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ベートーベン 交響曲第５番</a:t>
            </a:r>
          </a:p>
          <a:p>
            <a:pPr algn="ctr">
              <a:lnSpc>
                <a:spcPts val="11433"/>
              </a:lnSpc>
            </a:pPr>
            <a:r>
              <a:rPr lang="ja-JP" altLang="en-US" sz="5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モーツアルト 交響曲第１番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385607" y="26677838"/>
            <a:ext cx="10796939" cy="2796574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お問い合わせ</a:t>
            </a:r>
            <a:endParaRPr lang="ja-JP" altLang="en-US" sz="45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>
              <a:lnSpc>
                <a:spcPts val="8366"/>
              </a:lnSpc>
            </a:pPr>
            <a:r>
              <a:rPr lang="ja-JP" altLang="en-US" sz="4500" dirty="0">
                <a:latin typeface="HGS明朝B" panose="02020800000000000000" pitchFamily="18" charset="-128"/>
                <a:ea typeface="HGS明朝B" panose="02020800000000000000" pitchFamily="18" charset="-128"/>
              </a:rPr>
              <a:t>アスクルフィルハーモニー交響楽団</a:t>
            </a:r>
          </a:p>
          <a:p>
            <a:pPr algn="ctr">
              <a:lnSpc>
                <a:spcPts val="6692"/>
              </a:lnSpc>
            </a:pPr>
            <a:r>
              <a:rPr lang="en-US" altLang="ja-JP" sz="6700" dirty="0"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45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590919" y="4023695"/>
            <a:ext cx="12386314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　定期演奏会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119</TotalTime>
  <Words>159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15</cp:revision>
  <cp:lastPrinted>2013-10-11T08:12:09Z</cp:lastPrinted>
  <dcterms:created xsi:type="dcterms:W3CDTF">2013-08-07T01:16:52Z</dcterms:created>
  <dcterms:modified xsi:type="dcterms:W3CDTF">2014-06-23T06:09:29Z</dcterms:modified>
</cp:coreProperties>
</file>