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6" r:id="rId1"/>
  </p:sldMasterIdLst>
  <p:notesMasterIdLst>
    <p:notesMasterId r:id="rId4"/>
  </p:notesMasterIdLst>
  <p:sldIdLst>
    <p:sldId id="260" r:id="rId2"/>
    <p:sldId id="261" r:id="rId3"/>
  </p:sldIdLst>
  <p:sldSz cx="21602700" cy="30495875"/>
  <p:notesSz cx="7318375" cy="10450513"/>
  <p:defaultTextStyle>
    <a:defPPr>
      <a:defRPr lang="ja-JP"/>
    </a:defPPr>
    <a:lvl1pPr marL="0" algn="l" defTabSz="2841501" rtl="0" eaLnBrk="1" latinLnBrk="0" hangingPunct="1">
      <a:defRPr kumimoji="1" sz="5600" kern="1200">
        <a:solidFill>
          <a:schemeClr val="tx1"/>
        </a:solidFill>
        <a:latin typeface="+mn-lt"/>
        <a:ea typeface="+mn-ea"/>
        <a:cs typeface="+mn-cs"/>
      </a:defRPr>
    </a:lvl1pPr>
    <a:lvl2pPr marL="1420752" algn="l" defTabSz="2841501" rtl="0" eaLnBrk="1" latinLnBrk="0" hangingPunct="1">
      <a:defRPr kumimoji="1" sz="5600" kern="1200">
        <a:solidFill>
          <a:schemeClr val="tx1"/>
        </a:solidFill>
        <a:latin typeface="+mn-lt"/>
        <a:ea typeface="+mn-ea"/>
        <a:cs typeface="+mn-cs"/>
      </a:defRPr>
    </a:lvl2pPr>
    <a:lvl3pPr marL="2841501" algn="l" defTabSz="2841501" rtl="0" eaLnBrk="1" latinLnBrk="0" hangingPunct="1">
      <a:defRPr kumimoji="1" sz="5600" kern="1200">
        <a:solidFill>
          <a:schemeClr val="tx1"/>
        </a:solidFill>
        <a:latin typeface="+mn-lt"/>
        <a:ea typeface="+mn-ea"/>
        <a:cs typeface="+mn-cs"/>
      </a:defRPr>
    </a:lvl3pPr>
    <a:lvl4pPr marL="4262253" algn="l" defTabSz="2841501" rtl="0" eaLnBrk="1" latinLnBrk="0" hangingPunct="1">
      <a:defRPr kumimoji="1" sz="5600" kern="1200">
        <a:solidFill>
          <a:schemeClr val="tx1"/>
        </a:solidFill>
        <a:latin typeface="+mn-lt"/>
        <a:ea typeface="+mn-ea"/>
        <a:cs typeface="+mn-cs"/>
      </a:defRPr>
    </a:lvl4pPr>
    <a:lvl5pPr marL="5683005" algn="l" defTabSz="2841501" rtl="0" eaLnBrk="1" latinLnBrk="0" hangingPunct="1">
      <a:defRPr kumimoji="1" sz="5600" kern="1200">
        <a:solidFill>
          <a:schemeClr val="tx1"/>
        </a:solidFill>
        <a:latin typeface="+mn-lt"/>
        <a:ea typeface="+mn-ea"/>
        <a:cs typeface="+mn-cs"/>
      </a:defRPr>
    </a:lvl5pPr>
    <a:lvl6pPr marL="7103754" algn="l" defTabSz="2841501" rtl="0" eaLnBrk="1" latinLnBrk="0" hangingPunct="1">
      <a:defRPr kumimoji="1" sz="5600" kern="1200">
        <a:solidFill>
          <a:schemeClr val="tx1"/>
        </a:solidFill>
        <a:latin typeface="+mn-lt"/>
        <a:ea typeface="+mn-ea"/>
        <a:cs typeface="+mn-cs"/>
      </a:defRPr>
    </a:lvl6pPr>
    <a:lvl7pPr marL="8524506" algn="l" defTabSz="2841501" rtl="0" eaLnBrk="1" latinLnBrk="0" hangingPunct="1">
      <a:defRPr kumimoji="1" sz="5600" kern="1200">
        <a:solidFill>
          <a:schemeClr val="tx1"/>
        </a:solidFill>
        <a:latin typeface="+mn-lt"/>
        <a:ea typeface="+mn-ea"/>
        <a:cs typeface="+mn-cs"/>
      </a:defRPr>
    </a:lvl7pPr>
    <a:lvl8pPr marL="9945258" algn="l" defTabSz="2841501" rtl="0" eaLnBrk="1" latinLnBrk="0" hangingPunct="1">
      <a:defRPr kumimoji="1" sz="5600" kern="1200">
        <a:solidFill>
          <a:schemeClr val="tx1"/>
        </a:solidFill>
        <a:latin typeface="+mn-lt"/>
        <a:ea typeface="+mn-ea"/>
        <a:cs typeface="+mn-cs"/>
      </a:defRPr>
    </a:lvl8pPr>
    <a:lvl9pPr marL="11366007" algn="l" defTabSz="2841501" rtl="0" eaLnBrk="1" latinLnBrk="0" hangingPunct="1">
      <a:defRPr kumimoji="1" sz="56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F000"/>
    <a:srgbClr val="00FFF0"/>
    <a:srgbClr val="906E30"/>
    <a:srgbClr val="A4723A"/>
    <a:srgbClr val="664724"/>
    <a:srgbClr val="645226"/>
    <a:srgbClr val="640000"/>
    <a:srgbClr val="3E0000"/>
    <a:srgbClr val="FFC000"/>
    <a:srgbClr val="CC33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28" d="100"/>
          <a:sy n="28" d="100"/>
        </p:scale>
        <p:origin x="-1446" y="-150"/>
      </p:cViewPr>
      <p:guideLst>
        <p:guide orient="horz" pos="9604"/>
        <p:guide pos="6804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2" y="0"/>
            <a:ext cx="3171295" cy="524340"/>
          </a:xfrm>
          <a:prstGeom prst="rect">
            <a:avLst/>
          </a:prstGeom>
        </p:spPr>
        <p:txBody>
          <a:bodyPr vert="horz" lIns="97166" tIns="48583" rIns="97166" bIns="48583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145388" y="0"/>
            <a:ext cx="3171295" cy="524340"/>
          </a:xfrm>
          <a:prstGeom prst="rect">
            <a:avLst/>
          </a:prstGeom>
        </p:spPr>
        <p:txBody>
          <a:bodyPr vert="horz" lIns="97166" tIns="48583" rIns="97166" bIns="48583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t>2014/6/23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409825" y="1304925"/>
            <a:ext cx="2498725" cy="35290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7166" tIns="48583" rIns="97166" bIns="48583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31838" y="5029310"/>
            <a:ext cx="5854700" cy="4114889"/>
          </a:xfrm>
          <a:prstGeom prst="rect">
            <a:avLst/>
          </a:prstGeom>
        </p:spPr>
        <p:txBody>
          <a:bodyPr vert="horz" lIns="97166" tIns="48583" rIns="97166" bIns="48583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2" y="9926176"/>
            <a:ext cx="3171295" cy="524339"/>
          </a:xfrm>
          <a:prstGeom prst="rect">
            <a:avLst/>
          </a:prstGeom>
        </p:spPr>
        <p:txBody>
          <a:bodyPr vert="horz" lIns="97166" tIns="48583" rIns="97166" bIns="48583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145388" y="9926176"/>
            <a:ext cx="3171295" cy="524339"/>
          </a:xfrm>
          <a:prstGeom prst="rect">
            <a:avLst/>
          </a:prstGeom>
        </p:spPr>
        <p:txBody>
          <a:bodyPr vert="horz" lIns="97166" tIns="48583" rIns="97166" bIns="48583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2841501" rtl="0" eaLnBrk="1" latinLnBrk="0" hangingPunct="1">
      <a:defRPr kumimoji="1" sz="3700" kern="1200">
        <a:solidFill>
          <a:schemeClr val="tx1"/>
        </a:solidFill>
        <a:latin typeface="+mn-lt"/>
        <a:ea typeface="+mn-ea"/>
        <a:cs typeface="+mn-cs"/>
      </a:defRPr>
    </a:lvl1pPr>
    <a:lvl2pPr marL="1420752" algn="l" defTabSz="2841501" rtl="0" eaLnBrk="1" latinLnBrk="0" hangingPunct="1">
      <a:defRPr kumimoji="1" sz="3700" kern="1200">
        <a:solidFill>
          <a:schemeClr val="tx1"/>
        </a:solidFill>
        <a:latin typeface="+mn-lt"/>
        <a:ea typeface="+mn-ea"/>
        <a:cs typeface="+mn-cs"/>
      </a:defRPr>
    </a:lvl2pPr>
    <a:lvl3pPr marL="2841501" algn="l" defTabSz="2841501" rtl="0" eaLnBrk="1" latinLnBrk="0" hangingPunct="1">
      <a:defRPr kumimoji="1" sz="3700" kern="1200">
        <a:solidFill>
          <a:schemeClr val="tx1"/>
        </a:solidFill>
        <a:latin typeface="+mn-lt"/>
        <a:ea typeface="+mn-ea"/>
        <a:cs typeface="+mn-cs"/>
      </a:defRPr>
    </a:lvl3pPr>
    <a:lvl4pPr marL="4262253" algn="l" defTabSz="2841501" rtl="0" eaLnBrk="1" latinLnBrk="0" hangingPunct="1">
      <a:defRPr kumimoji="1" sz="3700" kern="1200">
        <a:solidFill>
          <a:schemeClr val="tx1"/>
        </a:solidFill>
        <a:latin typeface="+mn-lt"/>
        <a:ea typeface="+mn-ea"/>
        <a:cs typeface="+mn-cs"/>
      </a:defRPr>
    </a:lvl4pPr>
    <a:lvl5pPr marL="5683005" algn="l" defTabSz="2841501" rtl="0" eaLnBrk="1" latinLnBrk="0" hangingPunct="1">
      <a:defRPr kumimoji="1" sz="3700" kern="1200">
        <a:solidFill>
          <a:schemeClr val="tx1"/>
        </a:solidFill>
        <a:latin typeface="+mn-lt"/>
        <a:ea typeface="+mn-ea"/>
        <a:cs typeface="+mn-cs"/>
      </a:defRPr>
    </a:lvl5pPr>
    <a:lvl6pPr marL="7103754" algn="l" defTabSz="2841501" rtl="0" eaLnBrk="1" latinLnBrk="0" hangingPunct="1">
      <a:defRPr kumimoji="1" sz="3700" kern="1200">
        <a:solidFill>
          <a:schemeClr val="tx1"/>
        </a:solidFill>
        <a:latin typeface="+mn-lt"/>
        <a:ea typeface="+mn-ea"/>
        <a:cs typeface="+mn-cs"/>
      </a:defRPr>
    </a:lvl6pPr>
    <a:lvl7pPr marL="8524506" algn="l" defTabSz="2841501" rtl="0" eaLnBrk="1" latinLnBrk="0" hangingPunct="1">
      <a:defRPr kumimoji="1" sz="3700" kern="1200">
        <a:solidFill>
          <a:schemeClr val="tx1"/>
        </a:solidFill>
        <a:latin typeface="+mn-lt"/>
        <a:ea typeface="+mn-ea"/>
        <a:cs typeface="+mn-cs"/>
      </a:defRPr>
    </a:lvl7pPr>
    <a:lvl8pPr marL="9945258" algn="l" defTabSz="2841501" rtl="0" eaLnBrk="1" latinLnBrk="0" hangingPunct="1">
      <a:defRPr kumimoji="1" sz="3700" kern="1200">
        <a:solidFill>
          <a:schemeClr val="tx1"/>
        </a:solidFill>
        <a:latin typeface="+mn-lt"/>
        <a:ea typeface="+mn-ea"/>
        <a:cs typeface="+mn-cs"/>
      </a:defRPr>
    </a:lvl8pPr>
    <a:lvl9pPr marL="11366007" algn="l" defTabSz="2841501" rtl="0" eaLnBrk="1" latinLnBrk="0" hangingPunct="1">
      <a:defRPr kumimoji="1" sz="37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620203" y="4990879"/>
            <a:ext cx="18362296" cy="10617082"/>
          </a:xfrm>
          <a:prstGeom prst="rect">
            <a:avLst/>
          </a:prstGeom>
        </p:spPr>
        <p:txBody>
          <a:bodyPr lIns="254980" tIns="127490" rIns="254980" bIns="127490" anchor="b"/>
          <a:lstStyle>
            <a:lvl1pPr algn="ctr">
              <a:defRPr sz="142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700339" y="16017397"/>
            <a:ext cx="16202024" cy="7362775"/>
          </a:xfrm>
          <a:prstGeom prst="rect">
            <a:avLst/>
          </a:prstGeom>
        </p:spPr>
        <p:txBody>
          <a:bodyPr lIns="254980" tIns="127490" rIns="254980" bIns="127490"/>
          <a:lstStyle>
            <a:lvl1pPr marL="0" indent="0" algn="ctr">
              <a:buNone/>
              <a:defRPr sz="5700"/>
            </a:lvl1pPr>
            <a:lvl2pPr marL="1084049" indent="0" algn="ctr">
              <a:buNone/>
              <a:defRPr sz="4700"/>
            </a:lvl2pPr>
            <a:lvl3pPr marL="2168098" indent="0" algn="ctr">
              <a:buNone/>
              <a:defRPr sz="4300"/>
            </a:lvl3pPr>
            <a:lvl4pPr marL="3252147" indent="0" algn="ctr">
              <a:buNone/>
              <a:defRPr sz="3800"/>
            </a:lvl4pPr>
            <a:lvl5pPr marL="4336198" indent="0" algn="ctr">
              <a:buNone/>
              <a:defRPr sz="3800"/>
            </a:lvl5pPr>
            <a:lvl6pPr marL="5420247" indent="0" algn="ctr">
              <a:buNone/>
              <a:defRPr sz="3800"/>
            </a:lvl6pPr>
            <a:lvl7pPr marL="6504296" indent="0" algn="ctr">
              <a:buNone/>
              <a:defRPr sz="3800"/>
            </a:lvl7pPr>
            <a:lvl8pPr marL="7588345" indent="0" algn="ctr">
              <a:buNone/>
              <a:defRPr sz="3800"/>
            </a:lvl8pPr>
            <a:lvl9pPr marL="8672394" indent="0" algn="ctr">
              <a:buNone/>
              <a:defRPr sz="380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486346" y="28263387"/>
            <a:ext cx="4860387" cy="1624435"/>
          </a:xfrm>
          <a:prstGeom prst="rect">
            <a:avLst/>
          </a:prstGeom>
        </p:spPr>
        <p:txBody>
          <a:bodyPr lIns="254980" tIns="127490" rIns="254980" bIns="127490"/>
          <a:lstStyle>
            <a:lvl1pPr>
              <a:defRPr/>
            </a:lvl1pPr>
          </a:lstStyle>
          <a:p>
            <a:pPr>
              <a:defRPr/>
            </a:pPr>
            <a:fld id="{694A3B7E-DD21-4048-88F3-59665D8E8CD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6/23/2014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7153856" y="28263387"/>
            <a:ext cx="7294991" cy="1624435"/>
          </a:xfrm>
          <a:prstGeom prst="rect">
            <a:avLst/>
          </a:prstGeom>
        </p:spPr>
        <p:txBody>
          <a:bodyPr lIns="254980" tIns="127490" rIns="254980" bIns="127490"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5255972" y="28263387"/>
            <a:ext cx="4860387" cy="1624435"/>
          </a:xfrm>
          <a:prstGeom prst="rect">
            <a:avLst/>
          </a:prstGeom>
        </p:spPr>
        <p:txBody>
          <a:bodyPr lIns="254980" tIns="127490" rIns="254980" bIns="127490"/>
          <a:lstStyle>
            <a:lvl1pPr>
              <a:defRPr/>
            </a:lvl1pPr>
          </a:lstStyle>
          <a:p>
            <a:pPr>
              <a:defRPr/>
            </a:pPr>
            <a:fld id="{84903F17-9641-4B84-A974-7D55D06F189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1089222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6345" y="1624435"/>
            <a:ext cx="18630013" cy="5894123"/>
          </a:xfrm>
          <a:prstGeom prst="rect">
            <a:avLst/>
          </a:prstGeom>
        </p:spPr>
        <p:txBody>
          <a:bodyPr lIns="254980" tIns="127490" rIns="254980" bIns="127490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486345" y="8117736"/>
            <a:ext cx="18630013" cy="19351187"/>
          </a:xfrm>
          <a:prstGeom prst="rect">
            <a:avLst/>
          </a:prstGeom>
        </p:spPr>
        <p:txBody>
          <a:bodyPr vert="eaVert" lIns="254980" tIns="127490" rIns="254980" bIns="127490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486346" y="28263387"/>
            <a:ext cx="4860387" cy="1624435"/>
          </a:xfrm>
          <a:prstGeom prst="rect">
            <a:avLst/>
          </a:prstGeom>
        </p:spPr>
        <p:txBody>
          <a:bodyPr lIns="254980" tIns="127490" rIns="254980" bIns="127490"/>
          <a:lstStyle>
            <a:lvl1pPr>
              <a:defRPr/>
            </a:lvl1pPr>
          </a:lstStyle>
          <a:p>
            <a:pPr>
              <a:defRPr/>
            </a:pPr>
            <a:fld id="{57294DBB-917B-4186-A703-7409F7CF8E5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6/23/2014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7153856" y="28263387"/>
            <a:ext cx="7294991" cy="1624435"/>
          </a:xfrm>
          <a:prstGeom prst="rect">
            <a:avLst/>
          </a:prstGeom>
        </p:spPr>
        <p:txBody>
          <a:bodyPr lIns="254980" tIns="127490" rIns="254980" bIns="127490"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5255972" y="28263387"/>
            <a:ext cx="4860387" cy="1624435"/>
          </a:xfrm>
          <a:prstGeom prst="rect">
            <a:avLst/>
          </a:prstGeom>
        </p:spPr>
        <p:txBody>
          <a:bodyPr lIns="254980" tIns="127490" rIns="254980" bIns="127490"/>
          <a:lstStyle>
            <a:lvl1pPr>
              <a:defRPr/>
            </a:lvl1pPr>
          </a:lstStyle>
          <a:p>
            <a:pPr>
              <a:defRPr/>
            </a:pPr>
            <a:fld id="{552B72EE-4B45-425F-B500-026DA88CB77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2365213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5459433" y="1623625"/>
            <a:ext cx="4658081" cy="25843846"/>
          </a:xfrm>
          <a:prstGeom prst="rect">
            <a:avLst/>
          </a:prstGeom>
        </p:spPr>
        <p:txBody>
          <a:bodyPr vert="eaVert" lIns="254980" tIns="127490" rIns="254980" bIns="127490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485186" y="1623625"/>
            <a:ext cx="13704212" cy="25843846"/>
          </a:xfrm>
          <a:prstGeom prst="rect">
            <a:avLst/>
          </a:prstGeom>
        </p:spPr>
        <p:txBody>
          <a:bodyPr vert="eaVert" lIns="254980" tIns="127490" rIns="254980" bIns="127490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486346" y="28263387"/>
            <a:ext cx="4860387" cy="1624435"/>
          </a:xfrm>
          <a:prstGeom prst="rect">
            <a:avLst/>
          </a:prstGeom>
        </p:spPr>
        <p:txBody>
          <a:bodyPr lIns="254980" tIns="127490" rIns="254980" bIns="127490"/>
          <a:lstStyle>
            <a:lvl1pPr>
              <a:defRPr/>
            </a:lvl1pPr>
          </a:lstStyle>
          <a:p>
            <a:pPr>
              <a:defRPr/>
            </a:pPr>
            <a:fld id="{C64D20DD-EE55-4DDE-BB8B-8D151B9371C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6/23/2014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7153856" y="28263387"/>
            <a:ext cx="7294991" cy="1624435"/>
          </a:xfrm>
          <a:prstGeom prst="rect">
            <a:avLst/>
          </a:prstGeom>
        </p:spPr>
        <p:txBody>
          <a:bodyPr lIns="254980" tIns="127490" rIns="254980" bIns="127490"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5255972" y="28263387"/>
            <a:ext cx="4860387" cy="1624435"/>
          </a:xfrm>
          <a:prstGeom prst="rect">
            <a:avLst/>
          </a:prstGeom>
        </p:spPr>
        <p:txBody>
          <a:bodyPr lIns="254980" tIns="127490" rIns="254980" bIns="127490"/>
          <a:lstStyle>
            <a:lvl1pPr>
              <a:defRPr/>
            </a:lvl1pPr>
          </a:lstStyle>
          <a:p>
            <a:pPr>
              <a:defRPr/>
            </a:pPr>
            <a:fld id="{EF60586A-009D-4946-86B1-6BEB0D580BF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528063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33287754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6345" y="1624435"/>
            <a:ext cx="18630013" cy="5894123"/>
          </a:xfrm>
          <a:prstGeom prst="rect">
            <a:avLst/>
          </a:prstGeom>
        </p:spPr>
        <p:txBody>
          <a:bodyPr lIns="254980" tIns="127490" rIns="254980" bIns="127490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486345" y="8117736"/>
            <a:ext cx="18630013" cy="19351187"/>
          </a:xfrm>
          <a:prstGeom prst="rect">
            <a:avLst/>
          </a:prstGeom>
        </p:spPr>
        <p:txBody>
          <a:bodyPr lIns="254980" tIns="127490" rIns="254980" bIns="127490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486346" y="28263387"/>
            <a:ext cx="4860387" cy="1624435"/>
          </a:xfrm>
          <a:prstGeom prst="rect">
            <a:avLst/>
          </a:prstGeom>
        </p:spPr>
        <p:txBody>
          <a:bodyPr lIns="254980" tIns="127490" rIns="254980" bIns="127490"/>
          <a:lstStyle>
            <a:lvl1pPr>
              <a:defRPr/>
            </a:lvl1pPr>
          </a:lstStyle>
          <a:p>
            <a:pPr>
              <a:defRPr/>
            </a:pPr>
            <a:fld id="{6AE7DE13-46BE-4B37-9FBB-8FA2A87D722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6/23/2014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7153856" y="28263387"/>
            <a:ext cx="7294991" cy="1624435"/>
          </a:xfrm>
          <a:prstGeom prst="rect">
            <a:avLst/>
          </a:prstGeom>
        </p:spPr>
        <p:txBody>
          <a:bodyPr lIns="254980" tIns="127490" rIns="254980" bIns="127490"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5255972" y="28263387"/>
            <a:ext cx="4860387" cy="1624435"/>
          </a:xfrm>
          <a:prstGeom prst="rect">
            <a:avLst/>
          </a:prstGeom>
        </p:spPr>
        <p:txBody>
          <a:bodyPr lIns="254980" tIns="127490" rIns="254980" bIns="127490"/>
          <a:lstStyle>
            <a:lvl1pPr>
              <a:defRPr/>
            </a:lvl1pPr>
          </a:lstStyle>
          <a:p>
            <a:pPr>
              <a:defRPr/>
            </a:pPr>
            <a:fld id="{9A7FC707-0A99-4B85-9C38-B64E72987C1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552074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73938" y="7602802"/>
            <a:ext cx="18632328" cy="12685435"/>
          </a:xfrm>
          <a:prstGeom prst="rect">
            <a:avLst/>
          </a:prstGeom>
        </p:spPr>
        <p:txBody>
          <a:bodyPr lIns="254980" tIns="127490" rIns="254980" bIns="127490" anchor="b"/>
          <a:lstStyle>
            <a:lvl1pPr>
              <a:defRPr sz="142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73938" y="20408245"/>
            <a:ext cx="18632328" cy="6670969"/>
          </a:xfrm>
          <a:prstGeom prst="rect">
            <a:avLst/>
          </a:prstGeom>
        </p:spPr>
        <p:txBody>
          <a:bodyPr lIns="254980" tIns="127490" rIns="254980" bIns="127490"/>
          <a:lstStyle>
            <a:lvl1pPr marL="0" indent="0">
              <a:buNone/>
              <a:defRPr sz="5700">
                <a:solidFill>
                  <a:schemeClr val="tx1"/>
                </a:solidFill>
              </a:defRPr>
            </a:lvl1pPr>
            <a:lvl2pPr marL="1084049" indent="0">
              <a:buNone/>
              <a:defRPr sz="4700">
                <a:solidFill>
                  <a:schemeClr val="tx1">
                    <a:tint val="75000"/>
                  </a:schemeClr>
                </a:solidFill>
              </a:defRPr>
            </a:lvl2pPr>
            <a:lvl3pPr marL="2168098" indent="0">
              <a:buNone/>
              <a:defRPr sz="4300">
                <a:solidFill>
                  <a:schemeClr val="tx1">
                    <a:tint val="75000"/>
                  </a:schemeClr>
                </a:solidFill>
              </a:defRPr>
            </a:lvl3pPr>
            <a:lvl4pPr marL="3252147" indent="0">
              <a:buNone/>
              <a:defRPr sz="3800">
                <a:solidFill>
                  <a:schemeClr val="tx1">
                    <a:tint val="75000"/>
                  </a:schemeClr>
                </a:solidFill>
              </a:defRPr>
            </a:lvl4pPr>
            <a:lvl5pPr marL="4336198" indent="0">
              <a:buNone/>
              <a:defRPr sz="3800">
                <a:solidFill>
                  <a:schemeClr val="tx1">
                    <a:tint val="75000"/>
                  </a:schemeClr>
                </a:solidFill>
              </a:defRPr>
            </a:lvl5pPr>
            <a:lvl6pPr marL="5420247" indent="0">
              <a:buNone/>
              <a:defRPr sz="3800">
                <a:solidFill>
                  <a:schemeClr val="tx1">
                    <a:tint val="75000"/>
                  </a:schemeClr>
                </a:solidFill>
              </a:defRPr>
            </a:lvl6pPr>
            <a:lvl7pPr marL="6504296" indent="0">
              <a:buNone/>
              <a:defRPr sz="3800">
                <a:solidFill>
                  <a:schemeClr val="tx1">
                    <a:tint val="75000"/>
                  </a:schemeClr>
                </a:solidFill>
              </a:defRPr>
            </a:lvl7pPr>
            <a:lvl8pPr marL="7588345" indent="0">
              <a:buNone/>
              <a:defRPr sz="3800">
                <a:solidFill>
                  <a:schemeClr val="tx1">
                    <a:tint val="75000"/>
                  </a:schemeClr>
                </a:solidFill>
              </a:defRPr>
            </a:lvl8pPr>
            <a:lvl9pPr marL="8672394" indent="0">
              <a:buNone/>
              <a:defRPr sz="38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486346" y="28263387"/>
            <a:ext cx="4860387" cy="1624435"/>
          </a:xfrm>
          <a:prstGeom prst="rect">
            <a:avLst/>
          </a:prstGeom>
        </p:spPr>
        <p:txBody>
          <a:bodyPr lIns="254980" tIns="127490" rIns="254980" bIns="127490"/>
          <a:lstStyle>
            <a:lvl1pPr>
              <a:defRPr/>
            </a:lvl1pPr>
          </a:lstStyle>
          <a:p>
            <a:pPr>
              <a:defRPr/>
            </a:pPr>
            <a:fld id="{8184D596-71CB-401C-BE2A-FF96587D8E9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6/23/2014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7153856" y="28263387"/>
            <a:ext cx="7294991" cy="1624435"/>
          </a:xfrm>
          <a:prstGeom prst="rect">
            <a:avLst/>
          </a:prstGeom>
        </p:spPr>
        <p:txBody>
          <a:bodyPr lIns="254980" tIns="127490" rIns="254980" bIns="127490"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5255972" y="28263387"/>
            <a:ext cx="4860387" cy="1624435"/>
          </a:xfrm>
          <a:prstGeom prst="rect">
            <a:avLst/>
          </a:prstGeom>
        </p:spPr>
        <p:txBody>
          <a:bodyPr lIns="254980" tIns="127490" rIns="254980" bIns="127490"/>
          <a:lstStyle>
            <a:lvl1pPr>
              <a:defRPr/>
            </a:lvl1pPr>
          </a:lstStyle>
          <a:p>
            <a:pPr>
              <a:defRPr/>
            </a:pPr>
            <a:fld id="{3D9CCBC2-8C21-4C9A-A2A0-C4F7CFD13B61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9240376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6345" y="1624435"/>
            <a:ext cx="18630013" cy="5894123"/>
          </a:xfrm>
          <a:prstGeom prst="rect">
            <a:avLst/>
          </a:prstGeom>
        </p:spPr>
        <p:txBody>
          <a:bodyPr lIns="254980" tIns="127490" rIns="254980" bIns="127490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485188" y="8118113"/>
            <a:ext cx="9181146" cy="19349353"/>
          </a:xfrm>
          <a:prstGeom prst="rect">
            <a:avLst/>
          </a:prstGeom>
        </p:spPr>
        <p:txBody>
          <a:bodyPr lIns="254980" tIns="127490" rIns="254980" bIns="127490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936369" y="8118113"/>
            <a:ext cx="9181146" cy="19349353"/>
          </a:xfrm>
          <a:prstGeom prst="rect">
            <a:avLst/>
          </a:prstGeom>
        </p:spPr>
        <p:txBody>
          <a:bodyPr lIns="254980" tIns="127490" rIns="254980" bIns="127490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1486346" y="28263387"/>
            <a:ext cx="4860387" cy="1624435"/>
          </a:xfrm>
          <a:prstGeom prst="rect">
            <a:avLst/>
          </a:prstGeom>
        </p:spPr>
        <p:txBody>
          <a:bodyPr lIns="254980" tIns="127490" rIns="254980" bIns="127490"/>
          <a:lstStyle>
            <a:lvl1pPr>
              <a:defRPr/>
            </a:lvl1pPr>
          </a:lstStyle>
          <a:p>
            <a:pPr>
              <a:defRPr/>
            </a:pPr>
            <a:fld id="{B73FDC24-657B-46BD-9F76-F6EB56EE60B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6/23/2014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7153856" y="28263387"/>
            <a:ext cx="7294991" cy="1624435"/>
          </a:xfrm>
          <a:prstGeom prst="rect">
            <a:avLst/>
          </a:prstGeom>
        </p:spPr>
        <p:txBody>
          <a:bodyPr lIns="254980" tIns="127490" rIns="254980" bIns="127490"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5255972" y="28263387"/>
            <a:ext cx="4860387" cy="1624435"/>
          </a:xfrm>
          <a:prstGeom prst="rect">
            <a:avLst/>
          </a:prstGeom>
        </p:spPr>
        <p:txBody>
          <a:bodyPr lIns="254980" tIns="127490" rIns="254980" bIns="127490"/>
          <a:lstStyle>
            <a:lvl1pPr>
              <a:defRPr/>
            </a:lvl1pPr>
          </a:lstStyle>
          <a:p>
            <a:pPr>
              <a:defRPr/>
            </a:pPr>
            <a:fld id="{0B8B99DA-1B7B-4D03-B44C-EA0B6BFD2A8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6316953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8002" y="1623629"/>
            <a:ext cx="18632328" cy="5894459"/>
          </a:xfrm>
          <a:prstGeom prst="rect">
            <a:avLst/>
          </a:prstGeom>
        </p:spPr>
        <p:txBody>
          <a:bodyPr lIns="254980" tIns="127490" rIns="254980" bIns="127490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88001" y="7475726"/>
            <a:ext cx="9138953" cy="3663739"/>
          </a:xfrm>
          <a:prstGeom prst="rect">
            <a:avLst/>
          </a:prstGeom>
        </p:spPr>
        <p:txBody>
          <a:bodyPr lIns="254980" tIns="127490" rIns="254980" bIns="127490" anchor="b"/>
          <a:lstStyle>
            <a:lvl1pPr marL="0" indent="0">
              <a:buNone/>
              <a:defRPr sz="5700" b="1"/>
            </a:lvl1pPr>
            <a:lvl2pPr marL="1084049" indent="0">
              <a:buNone/>
              <a:defRPr sz="4700" b="1"/>
            </a:lvl2pPr>
            <a:lvl3pPr marL="2168098" indent="0">
              <a:buNone/>
              <a:defRPr sz="4300" b="1"/>
            </a:lvl3pPr>
            <a:lvl4pPr marL="3252147" indent="0">
              <a:buNone/>
              <a:defRPr sz="3800" b="1"/>
            </a:lvl4pPr>
            <a:lvl5pPr marL="4336198" indent="0">
              <a:buNone/>
              <a:defRPr sz="3800" b="1"/>
            </a:lvl5pPr>
            <a:lvl6pPr marL="5420247" indent="0">
              <a:buNone/>
              <a:defRPr sz="3800" b="1"/>
            </a:lvl6pPr>
            <a:lvl7pPr marL="6504296" indent="0">
              <a:buNone/>
              <a:defRPr sz="3800" b="1"/>
            </a:lvl7pPr>
            <a:lvl8pPr marL="7588345" indent="0">
              <a:buNone/>
              <a:defRPr sz="3800" b="1"/>
            </a:lvl8pPr>
            <a:lvl9pPr marL="8672394" indent="0">
              <a:buNone/>
              <a:defRPr sz="38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488001" y="11139465"/>
            <a:ext cx="9138953" cy="16384477"/>
          </a:xfrm>
          <a:prstGeom prst="rect">
            <a:avLst/>
          </a:prstGeom>
        </p:spPr>
        <p:txBody>
          <a:bodyPr lIns="254980" tIns="127490" rIns="254980" bIns="127490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10936367" y="7475726"/>
            <a:ext cx="9183961" cy="3663739"/>
          </a:xfrm>
          <a:prstGeom prst="rect">
            <a:avLst/>
          </a:prstGeom>
        </p:spPr>
        <p:txBody>
          <a:bodyPr lIns="254980" tIns="127490" rIns="254980" bIns="127490" anchor="b"/>
          <a:lstStyle>
            <a:lvl1pPr marL="0" indent="0">
              <a:buNone/>
              <a:defRPr sz="5700" b="1"/>
            </a:lvl1pPr>
            <a:lvl2pPr marL="1084049" indent="0">
              <a:buNone/>
              <a:defRPr sz="4700" b="1"/>
            </a:lvl2pPr>
            <a:lvl3pPr marL="2168098" indent="0">
              <a:buNone/>
              <a:defRPr sz="4300" b="1"/>
            </a:lvl3pPr>
            <a:lvl4pPr marL="3252147" indent="0">
              <a:buNone/>
              <a:defRPr sz="3800" b="1"/>
            </a:lvl4pPr>
            <a:lvl5pPr marL="4336198" indent="0">
              <a:buNone/>
              <a:defRPr sz="3800" b="1"/>
            </a:lvl5pPr>
            <a:lvl6pPr marL="5420247" indent="0">
              <a:buNone/>
              <a:defRPr sz="3800" b="1"/>
            </a:lvl6pPr>
            <a:lvl7pPr marL="6504296" indent="0">
              <a:buNone/>
              <a:defRPr sz="3800" b="1"/>
            </a:lvl7pPr>
            <a:lvl8pPr marL="7588345" indent="0">
              <a:buNone/>
              <a:defRPr sz="3800" b="1"/>
            </a:lvl8pPr>
            <a:lvl9pPr marL="8672394" indent="0">
              <a:buNone/>
              <a:defRPr sz="38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10936367" y="11139465"/>
            <a:ext cx="9183961" cy="16384477"/>
          </a:xfrm>
          <a:prstGeom prst="rect">
            <a:avLst/>
          </a:prstGeom>
        </p:spPr>
        <p:txBody>
          <a:bodyPr lIns="254980" tIns="127490" rIns="254980" bIns="127490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>
          <a:xfrm>
            <a:off x="1486346" y="28263387"/>
            <a:ext cx="4860387" cy="1624435"/>
          </a:xfrm>
          <a:prstGeom prst="rect">
            <a:avLst/>
          </a:prstGeom>
        </p:spPr>
        <p:txBody>
          <a:bodyPr lIns="254980" tIns="127490" rIns="254980" bIns="127490"/>
          <a:lstStyle>
            <a:lvl1pPr>
              <a:defRPr/>
            </a:lvl1pPr>
          </a:lstStyle>
          <a:p>
            <a:pPr>
              <a:defRPr/>
            </a:pPr>
            <a:fld id="{23244564-11C5-49CA-A6C6-0EFA5B9EEF5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6/23/2014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7153856" y="28263387"/>
            <a:ext cx="7294991" cy="1624435"/>
          </a:xfrm>
          <a:prstGeom prst="rect">
            <a:avLst/>
          </a:prstGeom>
        </p:spPr>
        <p:txBody>
          <a:bodyPr lIns="254980" tIns="127490" rIns="254980" bIns="127490"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5255972" y="28263387"/>
            <a:ext cx="4860387" cy="1624435"/>
          </a:xfrm>
          <a:prstGeom prst="rect">
            <a:avLst/>
          </a:prstGeom>
        </p:spPr>
        <p:txBody>
          <a:bodyPr lIns="254980" tIns="127490" rIns="254980" bIns="127490"/>
          <a:lstStyle>
            <a:lvl1pPr>
              <a:defRPr/>
            </a:lvl1pPr>
          </a:lstStyle>
          <a:p>
            <a:pPr>
              <a:defRPr/>
            </a:pPr>
            <a:fld id="{A10FB411-F8C4-4E71-AA2F-EFB8BA58573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932899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6345" y="1624435"/>
            <a:ext cx="18630013" cy="5894123"/>
          </a:xfrm>
          <a:prstGeom prst="rect">
            <a:avLst/>
          </a:prstGeom>
        </p:spPr>
        <p:txBody>
          <a:bodyPr lIns="254980" tIns="127490" rIns="254980" bIns="127490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>
          <a:xfrm>
            <a:off x="1486346" y="28263387"/>
            <a:ext cx="4860387" cy="1624435"/>
          </a:xfrm>
          <a:prstGeom prst="rect">
            <a:avLst/>
          </a:prstGeom>
        </p:spPr>
        <p:txBody>
          <a:bodyPr lIns="254980" tIns="127490" rIns="254980" bIns="127490"/>
          <a:lstStyle>
            <a:lvl1pPr>
              <a:defRPr/>
            </a:lvl1pPr>
          </a:lstStyle>
          <a:p>
            <a:pPr>
              <a:defRPr/>
            </a:pPr>
            <a:fld id="{1E3C5F0A-E814-4F5B-8509-4826EF6EAFAD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6/23/2014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7153856" y="28263387"/>
            <a:ext cx="7294991" cy="1624435"/>
          </a:xfrm>
          <a:prstGeom prst="rect">
            <a:avLst/>
          </a:prstGeom>
        </p:spPr>
        <p:txBody>
          <a:bodyPr lIns="254980" tIns="127490" rIns="254980" bIns="127490"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5255972" y="28263387"/>
            <a:ext cx="4860387" cy="1624435"/>
          </a:xfrm>
          <a:prstGeom prst="rect">
            <a:avLst/>
          </a:prstGeom>
        </p:spPr>
        <p:txBody>
          <a:bodyPr lIns="254980" tIns="127490" rIns="254980" bIns="127490"/>
          <a:lstStyle>
            <a:lvl1pPr>
              <a:defRPr/>
            </a:lvl1pPr>
          </a:lstStyle>
          <a:p>
            <a:pPr>
              <a:defRPr/>
            </a:pPr>
            <a:fld id="{F8C3135D-753B-4641-9B40-F5C756AB03B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759063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>
          <a:xfrm>
            <a:off x="1486346" y="28263387"/>
            <a:ext cx="4860387" cy="1624435"/>
          </a:xfrm>
          <a:prstGeom prst="rect">
            <a:avLst/>
          </a:prstGeom>
        </p:spPr>
        <p:txBody>
          <a:bodyPr lIns="254980" tIns="127490" rIns="254980" bIns="127490"/>
          <a:lstStyle>
            <a:lvl1pPr>
              <a:defRPr/>
            </a:lvl1pPr>
          </a:lstStyle>
          <a:p>
            <a:pPr>
              <a:defRPr/>
            </a:pPr>
            <a:fld id="{6449F838-D727-4C3D-981F-C91357BA972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6/23/2014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7153856" y="28263387"/>
            <a:ext cx="7294991" cy="1624435"/>
          </a:xfrm>
          <a:prstGeom prst="rect">
            <a:avLst/>
          </a:prstGeom>
        </p:spPr>
        <p:txBody>
          <a:bodyPr lIns="254980" tIns="127490" rIns="254980" bIns="127490"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5255972" y="28263387"/>
            <a:ext cx="4860387" cy="1624435"/>
          </a:xfrm>
          <a:prstGeom prst="rect">
            <a:avLst/>
          </a:prstGeom>
        </p:spPr>
        <p:txBody>
          <a:bodyPr lIns="254980" tIns="127490" rIns="254980" bIns="127490"/>
          <a:lstStyle>
            <a:lvl1pPr>
              <a:defRPr/>
            </a:lvl1pPr>
          </a:lstStyle>
          <a:p>
            <a:pPr>
              <a:defRPr/>
            </a:pPr>
            <a:fld id="{2E37CFDE-7B0F-4037-894D-A6CABA6358C6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663098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8002" y="2033060"/>
            <a:ext cx="6967432" cy="7115704"/>
          </a:xfrm>
          <a:prstGeom prst="rect">
            <a:avLst/>
          </a:prstGeom>
        </p:spPr>
        <p:txBody>
          <a:bodyPr lIns="254980" tIns="127490" rIns="254980" bIns="127490" anchor="b"/>
          <a:lstStyle>
            <a:lvl1pPr>
              <a:defRPr sz="76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183962" y="4390848"/>
            <a:ext cx="10936367" cy="21671837"/>
          </a:xfrm>
          <a:prstGeom prst="rect">
            <a:avLst/>
          </a:prstGeom>
        </p:spPr>
        <p:txBody>
          <a:bodyPr lIns="254980" tIns="127490" rIns="254980" bIns="127490"/>
          <a:lstStyle>
            <a:lvl1pPr>
              <a:defRPr sz="7600"/>
            </a:lvl1pPr>
            <a:lvl2pPr>
              <a:defRPr sz="6600"/>
            </a:lvl2pPr>
            <a:lvl3pPr>
              <a:defRPr sz="5700"/>
            </a:lvl3pPr>
            <a:lvl4pPr>
              <a:defRPr sz="4700"/>
            </a:lvl4pPr>
            <a:lvl5pPr>
              <a:defRPr sz="4700"/>
            </a:lvl5pPr>
            <a:lvl6pPr>
              <a:defRPr sz="4700"/>
            </a:lvl6pPr>
            <a:lvl7pPr>
              <a:defRPr sz="4700"/>
            </a:lvl7pPr>
            <a:lvl8pPr>
              <a:defRPr sz="4700"/>
            </a:lvl8pPr>
            <a:lvl9pPr>
              <a:defRPr sz="47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88002" y="9148763"/>
            <a:ext cx="6967432" cy="16949213"/>
          </a:xfrm>
          <a:prstGeom prst="rect">
            <a:avLst/>
          </a:prstGeom>
        </p:spPr>
        <p:txBody>
          <a:bodyPr lIns="254980" tIns="127490" rIns="254980" bIns="127490"/>
          <a:lstStyle>
            <a:lvl1pPr marL="0" indent="0">
              <a:buNone/>
              <a:defRPr sz="3800"/>
            </a:lvl1pPr>
            <a:lvl2pPr marL="1084049" indent="0">
              <a:buNone/>
              <a:defRPr sz="3300"/>
            </a:lvl2pPr>
            <a:lvl3pPr marL="2168098" indent="0">
              <a:buNone/>
              <a:defRPr sz="2800"/>
            </a:lvl3pPr>
            <a:lvl4pPr marL="3252147" indent="0">
              <a:buNone/>
              <a:defRPr sz="2400"/>
            </a:lvl4pPr>
            <a:lvl5pPr marL="4336198" indent="0">
              <a:buNone/>
              <a:defRPr sz="2400"/>
            </a:lvl5pPr>
            <a:lvl6pPr marL="5420247" indent="0">
              <a:buNone/>
              <a:defRPr sz="2400"/>
            </a:lvl6pPr>
            <a:lvl7pPr marL="6504296" indent="0">
              <a:buNone/>
              <a:defRPr sz="2400"/>
            </a:lvl7pPr>
            <a:lvl8pPr marL="7588345" indent="0">
              <a:buNone/>
              <a:defRPr sz="2400"/>
            </a:lvl8pPr>
            <a:lvl9pPr marL="8672394" indent="0">
              <a:buNone/>
              <a:defRPr sz="2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1486346" y="28263387"/>
            <a:ext cx="4860387" cy="1624435"/>
          </a:xfrm>
          <a:prstGeom prst="rect">
            <a:avLst/>
          </a:prstGeom>
        </p:spPr>
        <p:txBody>
          <a:bodyPr lIns="254980" tIns="127490" rIns="254980" bIns="127490"/>
          <a:lstStyle>
            <a:lvl1pPr>
              <a:defRPr/>
            </a:lvl1pPr>
          </a:lstStyle>
          <a:p>
            <a:pPr>
              <a:defRPr/>
            </a:pPr>
            <a:fld id="{61578700-CC02-43A7-8D67-617F0C9B34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6/23/2014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7153856" y="28263387"/>
            <a:ext cx="7294991" cy="1624435"/>
          </a:xfrm>
          <a:prstGeom prst="rect">
            <a:avLst/>
          </a:prstGeom>
        </p:spPr>
        <p:txBody>
          <a:bodyPr lIns="254980" tIns="127490" rIns="254980" bIns="127490"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5255972" y="28263387"/>
            <a:ext cx="4860387" cy="1624435"/>
          </a:xfrm>
          <a:prstGeom prst="rect">
            <a:avLst/>
          </a:prstGeom>
        </p:spPr>
        <p:txBody>
          <a:bodyPr lIns="254980" tIns="127490" rIns="254980" bIns="127490"/>
          <a:lstStyle>
            <a:lvl1pPr>
              <a:defRPr/>
            </a:lvl1pPr>
          </a:lstStyle>
          <a:p>
            <a:pPr>
              <a:defRPr/>
            </a:pPr>
            <a:fld id="{717CBD56-090A-4AA6-BB18-0A87B6BE4240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710460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8002" y="2033060"/>
            <a:ext cx="6967432" cy="7115704"/>
          </a:xfrm>
          <a:prstGeom prst="rect">
            <a:avLst/>
          </a:prstGeom>
        </p:spPr>
        <p:txBody>
          <a:bodyPr lIns="254980" tIns="127490" rIns="254980" bIns="127490" anchor="b"/>
          <a:lstStyle>
            <a:lvl1pPr>
              <a:defRPr sz="76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9183962" y="4390848"/>
            <a:ext cx="10936367" cy="21671837"/>
          </a:xfrm>
          <a:prstGeom prst="rect">
            <a:avLst/>
          </a:prstGeom>
        </p:spPr>
        <p:txBody>
          <a:bodyPr lIns="254980" tIns="127490" rIns="254980" bIns="127490" anchor="t"/>
          <a:lstStyle>
            <a:lvl1pPr marL="0" indent="0">
              <a:buNone/>
              <a:defRPr sz="7600"/>
            </a:lvl1pPr>
            <a:lvl2pPr marL="1084049" indent="0">
              <a:buNone/>
              <a:defRPr sz="6600"/>
            </a:lvl2pPr>
            <a:lvl3pPr marL="2168098" indent="0">
              <a:buNone/>
              <a:defRPr sz="5700"/>
            </a:lvl3pPr>
            <a:lvl4pPr marL="3252147" indent="0">
              <a:buNone/>
              <a:defRPr sz="4700"/>
            </a:lvl4pPr>
            <a:lvl5pPr marL="4336198" indent="0">
              <a:buNone/>
              <a:defRPr sz="4700"/>
            </a:lvl5pPr>
            <a:lvl6pPr marL="5420247" indent="0">
              <a:buNone/>
              <a:defRPr sz="4700"/>
            </a:lvl6pPr>
            <a:lvl7pPr marL="6504296" indent="0">
              <a:buNone/>
              <a:defRPr sz="4700"/>
            </a:lvl7pPr>
            <a:lvl8pPr marL="7588345" indent="0">
              <a:buNone/>
              <a:defRPr sz="4700"/>
            </a:lvl8pPr>
            <a:lvl9pPr marL="8672394" indent="0">
              <a:buNone/>
              <a:defRPr sz="4700"/>
            </a:lvl9pPr>
          </a:lstStyle>
          <a:p>
            <a:pPr lvl="0"/>
            <a:r>
              <a:rPr lang="ja-JP" altLang="en-US" noProof="0" smtClean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88002" y="9148763"/>
            <a:ext cx="6967432" cy="16949213"/>
          </a:xfrm>
          <a:prstGeom prst="rect">
            <a:avLst/>
          </a:prstGeom>
        </p:spPr>
        <p:txBody>
          <a:bodyPr lIns="254980" tIns="127490" rIns="254980" bIns="127490"/>
          <a:lstStyle>
            <a:lvl1pPr marL="0" indent="0">
              <a:buNone/>
              <a:defRPr sz="3800"/>
            </a:lvl1pPr>
            <a:lvl2pPr marL="1084049" indent="0">
              <a:buNone/>
              <a:defRPr sz="3300"/>
            </a:lvl2pPr>
            <a:lvl3pPr marL="2168098" indent="0">
              <a:buNone/>
              <a:defRPr sz="2800"/>
            </a:lvl3pPr>
            <a:lvl4pPr marL="3252147" indent="0">
              <a:buNone/>
              <a:defRPr sz="2400"/>
            </a:lvl4pPr>
            <a:lvl5pPr marL="4336198" indent="0">
              <a:buNone/>
              <a:defRPr sz="2400"/>
            </a:lvl5pPr>
            <a:lvl6pPr marL="5420247" indent="0">
              <a:buNone/>
              <a:defRPr sz="2400"/>
            </a:lvl6pPr>
            <a:lvl7pPr marL="6504296" indent="0">
              <a:buNone/>
              <a:defRPr sz="2400"/>
            </a:lvl7pPr>
            <a:lvl8pPr marL="7588345" indent="0">
              <a:buNone/>
              <a:defRPr sz="2400"/>
            </a:lvl8pPr>
            <a:lvl9pPr marL="8672394" indent="0">
              <a:buNone/>
              <a:defRPr sz="2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1486346" y="28263387"/>
            <a:ext cx="4860387" cy="1624435"/>
          </a:xfrm>
          <a:prstGeom prst="rect">
            <a:avLst/>
          </a:prstGeom>
        </p:spPr>
        <p:txBody>
          <a:bodyPr lIns="254980" tIns="127490" rIns="254980" bIns="127490"/>
          <a:lstStyle>
            <a:lvl1pPr>
              <a:defRPr/>
            </a:lvl1pPr>
          </a:lstStyle>
          <a:p>
            <a:pPr>
              <a:defRPr/>
            </a:pPr>
            <a:fld id="{D7CF08AA-2110-42CD-8773-E3A4EF59A3C2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6/23/2014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7153856" y="28263387"/>
            <a:ext cx="7294991" cy="1624435"/>
          </a:xfrm>
          <a:prstGeom prst="rect">
            <a:avLst/>
          </a:prstGeom>
        </p:spPr>
        <p:txBody>
          <a:bodyPr lIns="254980" tIns="127490" rIns="254980" bIns="127490"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5255972" y="28263387"/>
            <a:ext cx="4860387" cy="1624435"/>
          </a:xfrm>
          <a:prstGeom prst="rect">
            <a:avLst/>
          </a:prstGeom>
        </p:spPr>
        <p:txBody>
          <a:bodyPr lIns="254980" tIns="127490" rIns="254980" bIns="127490"/>
          <a:lstStyle>
            <a:lvl1pPr>
              <a:defRPr/>
            </a:lvl1pPr>
          </a:lstStyle>
          <a:p>
            <a:pPr>
              <a:defRPr/>
            </a:pPr>
            <a:fld id="{5D69A334-02AD-4810-8742-6DB93C5EA25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1463417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47465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</p:sldLayoutIdLst>
  <p:txStyles>
    <p:titleStyle>
      <a:lvl1pPr algn="l" defTabSz="2164679" rtl="0" fontAlgn="base">
        <a:lnSpc>
          <a:spcPct val="90000"/>
        </a:lnSpc>
        <a:spcBef>
          <a:spcPct val="0"/>
        </a:spcBef>
        <a:spcAft>
          <a:spcPct val="0"/>
        </a:spcAft>
        <a:defRPr kumimoji="1" sz="103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2164679" rtl="0" fontAlgn="base">
        <a:lnSpc>
          <a:spcPct val="90000"/>
        </a:lnSpc>
        <a:spcBef>
          <a:spcPct val="0"/>
        </a:spcBef>
        <a:spcAft>
          <a:spcPct val="0"/>
        </a:spcAft>
        <a:defRPr kumimoji="1" sz="103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2164679" rtl="0" fontAlgn="base">
        <a:lnSpc>
          <a:spcPct val="90000"/>
        </a:lnSpc>
        <a:spcBef>
          <a:spcPct val="0"/>
        </a:spcBef>
        <a:spcAft>
          <a:spcPct val="0"/>
        </a:spcAft>
        <a:defRPr kumimoji="1" sz="103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2164679" rtl="0" fontAlgn="base">
        <a:lnSpc>
          <a:spcPct val="90000"/>
        </a:lnSpc>
        <a:spcBef>
          <a:spcPct val="0"/>
        </a:spcBef>
        <a:spcAft>
          <a:spcPct val="0"/>
        </a:spcAft>
        <a:defRPr kumimoji="1" sz="103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2164679" rtl="0" fontAlgn="base">
        <a:lnSpc>
          <a:spcPct val="90000"/>
        </a:lnSpc>
        <a:spcBef>
          <a:spcPct val="0"/>
        </a:spcBef>
        <a:spcAft>
          <a:spcPct val="0"/>
        </a:spcAft>
        <a:defRPr kumimoji="1" sz="103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1274902" algn="l" defTabSz="2164679" rtl="0" fontAlgn="base">
        <a:lnSpc>
          <a:spcPct val="90000"/>
        </a:lnSpc>
        <a:spcBef>
          <a:spcPct val="0"/>
        </a:spcBef>
        <a:spcAft>
          <a:spcPct val="0"/>
        </a:spcAft>
        <a:defRPr kumimoji="1" sz="103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2549804" algn="l" defTabSz="2164679" rtl="0" fontAlgn="base">
        <a:lnSpc>
          <a:spcPct val="90000"/>
        </a:lnSpc>
        <a:spcBef>
          <a:spcPct val="0"/>
        </a:spcBef>
        <a:spcAft>
          <a:spcPct val="0"/>
        </a:spcAft>
        <a:defRPr kumimoji="1" sz="103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3824707" algn="l" defTabSz="2164679" rtl="0" fontAlgn="base">
        <a:lnSpc>
          <a:spcPct val="90000"/>
        </a:lnSpc>
        <a:spcBef>
          <a:spcPct val="0"/>
        </a:spcBef>
        <a:spcAft>
          <a:spcPct val="0"/>
        </a:spcAft>
        <a:defRPr kumimoji="1" sz="103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5099609" algn="l" defTabSz="2164679" rtl="0" fontAlgn="base">
        <a:lnSpc>
          <a:spcPct val="90000"/>
        </a:lnSpc>
        <a:spcBef>
          <a:spcPct val="0"/>
        </a:spcBef>
        <a:spcAft>
          <a:spcPct val="0"/>
        </a:spcAft>
        <a:defRPr kumimoji="1" sz="103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540063" indent="-540063" algn="l" defTabSz="2164679" rtl="0" fontAlgn="base">
        <a:lnSpc>
          <a:spcPct val="90000"/>
        </a:lnSpc>
        <a:spcBef>
          <a:spcPts val="2370"/>
        </a:spcBef>
        <a:spcAft>
          <a:spcPct val="0"/>
        </a:spcAft>
        <a:buFont typeface="Arial" pitchFamily="34" charset="0"/>
        <a:buChar char="•"/>
        <a:defRPr kumimoji="1" sz="6400" kern="1200">
          <a:solidFill>
            <a:schemeClr val="tx1"/>
          </a:solidFill>
          <a:latin typeface="+mn-lt"/>
          <a:ea typeface="+mn-ea"/>
          <a:cs typeface="+mn-cs"/>
        </a:defRPr>
      </a:lvl1pPr>
      <a:lvl2pPr marL="1624616" indent="-540063" algn="l" defTabSz="2164679" rtl="0" fontAlgn="base">
        <a:lnSpc>
          <a:spcPct val="90000"/>
        </a:lnSpc>
        <a:spcBef>
          <a:spcPts val="1185"/>
        </a:spcBef>
        <a:spcAft>
          <a:spcPct val="0"/>
        </a:spcAft>
        <a:buFont typeface="Arial" pitchFamily="34" charset="0"/>
        <a:buChar char="•"/>
        <a:defRPr kumimoji="1" sz="5600" kern="1200">
          <a:solidFill>
            <a:schemeClr val="tx1"/>
          </a:solidFill>
          <a:latin typeface="+mn-lt"/>
          <a:ea typeface="+mn-ea"/>
          <a:cs typeface="+mn-cs"/>
        </a:defRPr>
      </a:lvl2pPr>
      <a:lvl3pPr marL="2709167" indent="-540063" algn="l" defTabSz="2164679" rtl="0" fontAlgn="base">
        <a:lnSpc>
          <a:spcPct val="90000"/>
        </a:lnSpc>
        <a:spcBef>
          <a:spcPts val="1185"/>
        </a:spcBef>
        <a:spcAft>
          <a:spcPct val="0"/>
        </a:spcAft>
        <a:buFont typeface="Arial" pitchFamily="34" charset="0"/>
        <a:buChar char="•"/>
        <a:defRPr kumimoji="1" sz="4700" kern="1200">
          <a:solidFill>
            <a:schemeClr val="tx1"/>
          </a:solidFill>
          <a:latin typeface="+mn-lt"/>
          <a:ea typeface="+mn-ea"/>
          <a:cs typeface="+mn-cs"/>
        </a:defRPr>
      </a:lvl3pPr>
      <a:lvl4pPr marL="3793721" indent="-540063" algn="l" defTabSz="2164679" rtl="0" fontAlgn="base">
        <a:lnSpc>
          <a:spcPct val="90000"/>
        </a:lnSpc>
        <a:spcBef>
          <a:spcPts val="1185"/>
        </a:spcBef>
        <a:spcAft>
          <a:spcPct val="0"/>
        </a:spcAft>
        <a:buFont typeface="Arial" pitchFamily="34" charset="0"/>
        <a:buChar char="•"/>
        <a:defRPr kumimoji="1" sz="4200" kern="1200">
          <a:solidFill>
            <a:schemeClr val="tx1"/>
          </a:solidFill>
          <a:latin typeface="+mn-lt"/>
          <a:ea typeface="+mn-ea"/>
          <a:cs typeface="+mn-cs"/>
        </a:defRPr>
      </a:lvl4pPr>
      <a:lvl5pPr marL="4873846" indent="-540063" algn="l" defTabSz="2164679" rtl="0" fontAlgn="base">
        <a:lnSpc>
          <a:spcPct val="90000"/>
        </a:lnSpc>
        <a:spcBef>
          <a:spcPts val="1185"/>
        </a:spcBef>
        <a:spcAft>
          <a:spcPct val="0"/>
        </a:spcAft>
        <a:buFont typeface="Arial" pitchFamily="34" charset="0"/>
        <a:buChar char="•"/>
        <a:defRPr kumimoji="1" sz="4200" kern="1200">
          <a:solidFill>
            <a:schemeClr val="tx1"/>
          </a:solidFill>
          <a:latin typeface="+mn-lt"/>
          <a:ea typeface="+mn-ea"/>
          <a:cs typeface="+mn-cs"/>
        </a:defRPr>
      </a:lvl5pPr>
      <a:lvl6pPr marL="5962270" indent="-542026" algn="l" defTabSz="2168098" rtl="0" eaLnBrk="1" latinLnBrk="0" hangingPunct="1">
        <a:lnSpc>
          <a:spcPct val="90000"/>
        </a:lnSpc>
        <a:spcBef>
          <a:spcPts val="1185"/>
        </a:spcBef>
        <a:buFont typeface="Arial" panose="020B0604020202020204" pitchFamily="34" charset="0"/>
        <a:buChar char="•"/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6pPr>
      <a:lvl7pPr marL="7046322" indent="-542026" algn="l" defTabSz="2168098" rtl="0" eaLnBrk="1" latinLnBrk="0" hangingPunct="1">
        <a:lnSpc>
          <a:spcPct val="90000"/>
        </a:lnSpc>
        <a:spcBef>
          <a:spcPts val="1185"/>
        </a:spcBef>
        <a:buFont typeface="Arial" panose="020B0604020202020204" pitchFamily="34" charset="0"/>
        <a:buChar char="•"/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7pPr>
      <a:lvl8pPr marL="8130371" indent="-542026" algn="l" defTabSz="2168098" rtl="0" eaLnBrk="1" latinLnBrk="0" hangingPunct="1">
        <a:lnSpc>
          <a:spcPct val="90000"/>
        </a:lnSpc>
        <a:spcBef>
          <a:spcPts val="1185"/>
        </a:spcBef>
        <a:buFont typeface="Arial" panose="020B0604020202020204" pitchFamily="34" charset="0"/>
        <a:buChar char="•"/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8pPr>
      <a:lvl9pPr marL="9214420" indent="-542026" algn="l" defTabSz="2168098" rtl="0" eaLnBrk="1" latinLnBrk="0" hangingPunct="1">
        <a:lnSpc>
          <a:spcPct val="90000"/>
        </a:lnSpc>
        <a:spcBef>
          <a:spcPts val="1185"/>
        </a:spcBef>
        <a:buFont typeface="Arial" panose="020B0604020202020204" pitchFamily="34" charset="0"/>
        <a:buChar char="•"/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1pPr>
      <a:lvl2pPr marL="1084049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2pPr>
      <a:lvl3pPr marL="2168098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3pPr>
      <a:lvl4pPr marL="3252147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4pPr>
      <a:lvl5pPr marL="4336198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5pPr>
      <a:lvl6pPr marL="5420247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6pPr>
      <a:lvl7pPr marL="6504296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7pPr>
      <a:lvl8pPr marL="7588345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8pPr>
      <a:lvl9pPr marL="8672394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正方形/長方形 11"/>
          <p:cNvSpPr/>
          <p:nvPr/>
        </p:nvSpPr>
        <p:spPr>
          <a:xfrm>
            <a:off x="0" y="12700"/>
            <a:ext cx="21593175" cy="30483175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54980" tIns="127490" rIns="254980" bIns="127490" anchor="ctr"/>
          <a:lstStyle/>
          <a:p>
            <a:pPr algn="ctr" defTabSz="2841501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/>
          </a:p>
        </p:txBody>
      </p:sp>
      <p:sp>
        <p:nvSpPr>
          <p:cNvPr id="15" name="正方形/長方形 14"/>
          <p:cNvSpPr/>
          <p:nvPr/>
        </p:nvSpPr>
        <p:spPr>
          <a:xfrm>
            <a:off x="109538" y="107950"/>
            <a:ext cx="21377275" cy="30265688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54980" tIns="127490" rIns="254980" bIns="127490" anchor="ctr"/>
          <a:lstStyle/>
          <a:p>
            <a:pPr algn="ctr" defTabSz="2841501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/>
          </a:p>
        </p:txBody>
      </p:sp>
      <p:sp>
        <p:nvSpPr>
          <p:cNvPr id="16" name="正方形/長方形 15"/>
          <p:cNvSpPr/>
          <p:nvPr/>
        </p:nvSpPr>
        <p:spPr>
          <a:xfrm>
            <a:off x="179388" y="179388"/>
            <a:ext cx="21232812" cy="30122812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54980" tIns="127490" rIns="254980" bIns="127490" anchor="ctr"/>
          <a:lstStyle/>
          <a:p>
            <a:pPr algn="ctr" defTabSz="2841501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/>
          </a:p>
        </p:txBody>
      </p:sp>
      <p:cxnSp>
        <p:nvCxnSpPr>
          <p:cNvPr id="17" name="直線矢印コネクタ 16"/>
          <p:cNvCxnSpPr/>
          <p:nvPr/>
        </p:nvCxnSpPr>
        <p:spPr>
          <a:xfrm flipV="1">
            <a:off x="107950" y="20234275"/>
            <a:ext cx="21377275" cy="61913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直線矢印コネクタ 17"/>
          <p:cNvCxnSpPr/>
          <p:nvPr/>
        </p:nvCxnSpPr>
        <p:spPr>
          <a:xfrm flipV="1">
            <a:off x="179388" y="28484513"/>
            <a:ext cx="21232812" cy="93662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直線矢印コネクタ 18"/>
          <p:cNvCxnSpPr/>
          <p:nvPr/>
        </p:nvCxnSpPr>
        <p:spPr>
          <a:xfrm>
            <a:off x="9525" y="13949363"/>
            <a:ext cx="21593175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" name="PubRRectCallout"/>
          <p:cNvSpPr>
            <a:spLocks noEditPoints="1" noChangeArrowheads="1"/>
          </p:cNvSpPr>
          <p:nvPr/>
        </p:nvSpPr>
        <p:spPr bwMode="auto">
          <a:xfrm>
            <a:off x="5265738" y="8269288"/>
            <a:ext cx="11066462" cy="5321300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 lIns="254980" tIns="127490" rIns="254980" bIns="127490"/>
          <a:lstStyle/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b="1" dirty="0"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endParaRPr lang="en-US" altLang="ja-JP" sz="3900" dirty="0">
              <a:latin typeface="HG丸ｺﾞｼｯｸM-PRO" pitchFamily="50" charset="-128"/>
              <a:ea typeface="HG丸ｺﾞｼｯｸM-PRO" pitchFamily="50" charset="-128"/>
            </a:endParaRP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5000" b="1" dirty="0">
              <a:latin typeface="HG丸ｺﾞｼｯｸM-PRO" pitchFamily="50" charset="-128"/>
              <a:ea typeface="HG丸ｺﾞｼｯｸM-PRO" pitchFamily="50" charset="-128"/>
            </a:endParaRP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sz="5000" b="1" dirty="0">
                <a:latin typeface="HG丸ｺﾞｼｯｸM-PRO" pitchFamily="50" charset="-128"/>
                <a:ea typeface="HG丸ｺﾞｼｯｸM-PRO" pitchFamily="50" charset="-128"/>
              </a:rPr>
              <a:t>(847</a:t>
            </a:r>
            <a:r>
              <a:rPr lang="ja-JP" altLang="en-US" sz="5000" b="1" dirty="0"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5000" b="1" dirty="0">
                <a:latin typeface="HG丸ｺﾞｼｯｸM-PRO" pitchFamily="50" charset="-128"/>
                <a:ea typeface="HG丸ｺﾞｼｯｸM-PRO" pitchFamily="50" charset="-128"/>
              </a:rPr>
              <a:t>×600</a:t>
            </a:r>
            <a:r>
              <a:rPr lang="ja-JP" altLang="en-US" sz="5000" b="1" dirty="0"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2" name="PubRRectCallout"/>
          <p:cNvSpPr>
            <a:spLocks noEditPoints="1" noChangeArrowheads="1"/>
          </p:cNvSpPr>
          <p:nvPr/>
        </p:nvSpPr>
        <p:spPr bwMode="auto">
          <a:xfrm>
            <a:off x="5265738" y="14566900"/>
            <a:ext cx="11066462" cy="5316538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 lIns="254980" tIns="127490" rIns="254980" bIns="127490"/>
          <a:lstStyle/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endParaRPr lang="en-US" altLang="ja-JP" sz="3900" b="1" dirty="0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50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(841</a:t>
            </a:r>
            <a:r>
              <a:rPr lang="ja-JP" altLang="en-US" sz="50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50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×594</a:t>
            </a:r>
            <a:r>
              <a:rPr lang="ja-JP" altLang="en-US" sz="50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5" name="PubRRectCallout"/>
          <p:cNvSpPr>
            <a:spLocks noEditPoints="1" noChangeArrowheads="1"/>
          </p:cNvSpPr>
          <p:nvPr/>
        </p:nvSpPr>
        <p:spPr bwMode="auto">
          <a:xfrm>
            <a:off x="5265738" y="21242338"/>
            <a:ext cx="11066462" cy="6688137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 lIns="254980" tIns="127490" rIns="254980" bIns="127490"/>
          <a:lstStyle/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b="1" dirty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endParaRPr lang="en-US" altLang="ja-JP" sz="3900" b="1" dirty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5000" b="1" dirty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5000" b="1" dirty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5000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837</a:t>
            </a:r>
            <a:r>
              <a:rPr lang="ja-JP" altLang="en-US" sz="5000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5000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×590</a:t>
            </a:r>
            <a:r>
              <a:rPr lang="ja-JP" altLang="en-US" sz="5000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26" name="正方形/長方形 25"/>
          <p:cNvSpPr/>
          <p:nvPr/>
        </p:nvSpPr>
        <p:spPr>
          <a:xfrm>
            <a:off x="2381250" y="2809875"/>
            <a:ext cx="16937038" cy="3279775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54980" tIns="127490" rIns="254980" bIns="127490" anchor="ctr"/>
          <a:lstStyle/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50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A1</a:t>
            </a:r>
            <a:r>
              <a:rPr lang="ja-JP" altLang="en-US" sz="50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50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(841</a:t>
            </a:r>
            <a:r>
              <a:rPr lang="ja-JP" altLang="en-US" sz="50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50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×594</a:t>
            </a:r>
            <a:r>
              <a:rPr lang="ja-JP" altLang="en-US" sz="50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18562593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3" name="図 12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53" y="11242"/>
            <a:ext cx="21610360" cy="30484633"/>
          </a:xfrm>
          <a:prstGeom prst="rect">
            <a:avLst/>
          </a:prstGeom>
        </p:spPr>
      </p:pic>
      <p:sp>
        <p:nvSpPr>
          <p:cNvPr id="3" name="正方形/長方形 2"/>
          <p:cNvSpPr/>
          <p:nvPr/>
        </p:nvSpPr>
        <p:spPr>
          <a:xfrm>
            <a:off x="731887" y="840284"/>
            <a:ext cx="20104378" cy="1634919"/>
          </a:xfrm>
          <a:prstGeom prst="rect">
            <a:avLst/>
          </a:prstGeom>
        </p:spPr>
        <p:txBody>
          <a:bodyPr wrap="none" lIns="254980" tIns="127490" rIns="254980" bIns="127490">
            <a:spAutoFit/>
          </a:bodyPr>
          <a:lstStyle/>
          <a:p>
            <a:r>
              <a:rPr lang="en-US" altLang="ja-JP" sz="8900" dirty="0">
                <a:solidFill>
                  <a:schemeClr val="bg1"/>
                </a:solidFill>
                <a:latin typeface="HGS明朝B" panose="02020800000000000000" pitchFamily="18" charset="-128"/>
                <a:ea typeface="HGS明朝B" panose="02020800000000000000" pitchFamily="18" charset="-128"/>
              </a:rPr>
              <a:t>ASKUL PHILHARMONIC </a:t>
            </a:r>
            <a:r>
              <a:rPr lang="en-US" altLang="ja-JP" sz="8900" dirty="0">
                <a:solidFill>
                  <a:schemeClr val="bg1"/>
                </a:solidFill>
                <a:latin typeface="HGS明朝B" panose="02020800000000000000" pitchFamily="18" charset="-128"/>
                <a:ea typeface="HGS明朝B" panose="02020800000000000000" pitchFamily="18" charset="-128"/>
              </a:rPr>
              <a:t>ORCHESTRA</a:t>
            </a:r>
            <a:endParaRPr lang="ja-JP" altLang="en-US" sz="8900" dirty="0">
              <a:solidFill>
                <a:schemeClr val="bg1"/>
              </a:solidFill>
              <a:latin typeface="HGS明朝B" panose="02020800000000000000" pitchFamily="18" charset="-128"/>
              <a:ea typeface="HGS明朝B" panose="02020800000000000000" pitchFamily="18" charset="-128"/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3109242" y="2652045"/>
            <a:ext cx="15349668" cy="1462823"/>
          </a:xfrm>
          <a:prstGeom prst="rect">
            <a:avLst/>
          </a:prstGeom>
        </p:spPr>
        <p:txBody>
          <a:bodyPr wrap="square" lIns="254980" tIns="127490" rIns="254980" bIns="127490">
            <a:spAutoFit/>
          </a:bodyPr>
          <a:lstStyle/>
          <a:p>
            <a:r>
              <a:rPr lang="ja-JP" altLang="en-US" sz="7800" dirty="0">
                <a:solidFill>
                  <a:schemeClr val="bg1"/>
                </a:solidFill>
                <a:latin typeface="HGP明朝B" panose="02020800000000000000" pitchFamily="18" charset="-128"/>
                <a:ea typeface="HGP明朝B" panose="02020800000000000000" pitchFamily="18" charset="-128"/>
              </a:rPr>
              <a:t>アスクルフィルハーモニー交響</a:t>
            </a:r>
            <a:r>
              <a:rPr lang="ja-JP" altLang="en-US" sz="7800" dirty="0">
                <a:solidFill>
                  <a:schemeClr val="bg1"/>
                </a:solidFill>
                <a:latin typeface="HGP明朝B" panose="02020800000000000000" pitchFamily="18" charset="-128"/>
                <a:ea typeface="HGP明朝B" panose="02020800000000000000" pitchFamily="18" charset="-128"/>
              </a:rPr>
              <a:t>楽団</a:t>
            </a:r>
            <a:endParaRPr lang="ja-JP" altLang="en-US" sz="7800" dirty="0">
              <a:solidFill>
                <a:schemeClr val="bg1"/>
              </a:solidFill>
              <a:latin typeface="HGP明朝B" panose="02020800000000000000" pitchFamily="18" charset="-128"/>
              <a:ea typeface="HGP明朝B" panose="02020800000000000000" pitchFamily="18" charset="-128"/>
            </a:endParaRPr>
          </a:p>
        </p:txBody>
      </p:sp>
      <p:sp>
        <p:nvSpPr>
          <p:cNvPr id="5" name="正方形/長方形 4"/>
          <p:cNvSpPr/>
          <p:nvPr/>
        </p:nvSpPr>
        <p:spPr>
          <a:xfrm>
            <a:off x="8113341" y="6163189"/>
            <a:ext cx="5341471" cy="4861737"/>
          </a:xfrm>
          <a:prstGeom prst="rect">
            <a:avLst/>
          </a:prstGeom>
        </p:spPr>
        <p:txBody>
          <a:bodyPr wrap="square" lIns="254980" tIns="127490" rIns="254980" bIns="127490">
            <a:spAutoFit/>
          </a:bodyPr>
          <a:lstStyle/>
          <a:p>
            <a:pPr algn="ctr"/>
            <a:r>
              <a:rPr lang="en-US" altLang="ja-JP" sz="8900" dirty="0">
                <a:solidFill>
                  <a:schemeClr val="bg1"/>
                </a:solidFill>
                <a:latin typeface="HGS明朝B" panose="02020800000000000000" pitchFamily="18" charset="-128"/>
                <a:ea typeface="HGS明朝B" panose="02020800000000000000" pitchFamily="18" charset="-128"/>
              </a:rPr>
              <a:t>2014</a:t>
            </a:r>
          </a:p>
          <a:p>
            <a:pPr algn="ctr">
              <a:lnSpc>
                <a:spcPts val="17846"/>
              </a:lnSpc>
            </a:pPr>
            <a:r>
              <a:rPr lang="en-US" altLang="ja-JP" sz="16700" dirty="0">
                <a:solidFill>
                  <a:srgbClr val="FFF000"/>
                </a:solidFill>
                <a:latin typeface="HGS明朝B" panose="02020800000000000000" pitchFamily="18" charset="-128"/>
                <a:ea typeface="HGS明朝B" panose="02020800000000000000" pitchFamily="18" charset="-128"/>
              </a:rPr>
              <a:t>9/20</a:t>
            </a:r>
          </a:p>
          <a:p>
            <a:pPr algn="ctr">
              <a:lnSpc>
                <a:spcPts val="7250"/>
              </a:lnSpc>
            </a:pPr>
            <a:r>
              <a:rPr lang="en-US" altLang="ja-JP" sz="7800" dirty="0">
                <a:solidFill>
                  <a:srgbClr val="FFF000"/>
                </a:solidFill>
                <a:latin typeface="HGS明朝B" panose="02020800000000000000" pitchFamily="18" charset="-128"/>
                <a:ea typeface="HGS明朝B" panose="02020800000000000000" pitchFamily="18" charset="-128"/>
              </a:rPr>
              <a:t>SAT</a:t>
            </a:r>
            <a:endParaRPr lang="ja-JP" altLang="en-US" sz="7800" dirty="0">
              <a:solidFill>
                <a:srgbClr val="FFF000"/>
              </a:solidFill>
              <a:latin typeface="HGS明朝B" panose="02020800000000000000" pitchFamily="18" charset="-128"/>
              <a:ea typeface="HGS明朝B" panose="02020800000000000000" pitchFamily="18" charset="-128"/>
            </a:endParaRPr>
          </a:p>
        </p:txBody>
      </p:sp>
      <p:sp>
        <p:nvSpPr>
          <p:cNvPr id="6" name="正方形/長方形 5"/>
          <p:cNvSpPr/>
          <p:nvPr/>
        </p:nvSpPr>
        <p:spPr>
          <a:xfrm>
            <a:off x="5385607" y="10570493"/>
            <a:ext cx="10796939" cy="3011695"/>
          </a:xfrm>
          <a:prstGeom prst="rect">
            <a:avLst/>
          </a:prstGeom>
        </p:spPr>
        <p:txBody>
          <a:bodyPr lIns="254980" tIns="127490" rIns="254980" bIns="127490">
            <a:spAutoFit/>
          </a:bodyPr>
          <a:lstStyle/>
          <a:p>
            <a:pPr algn="ctr"/>
            <a:r>
              <a:rPr lang="en-US" altLang="zh-TW" sz="11200" dirty="0">
                <a:solidFill>
                  <a:srgbClr val="FFF000"/>
                </a:solidFill>
                <a:latin typeface="HGP明朝B" panose="02020800000000000000" pitchFamily="18" charset="-128"/>
                <a:ea typeface="HGP明朝B" panose="02020800000000000000" pitchFamily="18" charset="-128"/>
              </a:rPr>
              <a:t>16:00〜</a:t>
            </a:r>
          </a:p>
          <a:p>
            <a:pPr algn="ctr"/>
            <a:r>
              <a:rPr lang="zh-TW" altLang="en-US" sz="6700" dirty="0">
                <a:solidFill>
                  <a:schemeClr val="bg1"/>
                </a:solidFill>
                <a:latin typeface="HGS明朝B" panose="02020800000000000000" pitchFamily="18" charset="-128"/>
                <a:ea typeface="HGS明朝B" panose="02020800000000000000" pitchFamily="18" charset="-128"/>
              </a:rPr>
              <a:t>（</a:t>
            </a:r>
            <a:r>
              <a:rPr lang="en-US" altLang="zh-TW" sz="6700" dirty="0">
                <a:solidFill>
                  <a:schemeClr val="bg1"/>
                </a:solidFill>
                <a:latin typeface="HGS明朝B" panose="02020800000000000000" pitchFamily="18" charset="-128"/>
                <a:ea typeface="HGS明朝B" panose="02020800000000000000" pitchFamily="18" charset="-128"/>
              </a:rPr>
              <a:t>21:00</a:t>
            </a:r>
            <a:r>
              <a:rPr lang="zh-TW" altLang="en-US" sz="6700" dirty="0">
                <a:solidFill>
                  <a:schemeClr val="bg1"/>
                </a:solidFill>
                <a:latin typeface="HGS明朝B" panose="02020800000000000000" pitchFamily="18" charset="-128"/>
                <a:ea typeface="HGS明朝B" panose="02020800000000000000" pitchFamily="18" charset="-128"/>
              </a:rPr>
              <a:t>終了予定）</a:t>
            </a:r>
            <a:endParaRPr lang="ja-JP" altLang="en-US" sz="6700" dirty="0">
              <a:solidFill>
                <a:schemeClr val="bg1"/>
              </a:solidFill>
              <a:latin typeface="HGS明朝B" panose="02020800000000000000" pitchFamily="18" charset="-128"/>
              <a:ea typeface="HGS明朝B" panose="02020800000000000000" pitchFamily="18" charset="-128"/>
            </a:endParaRPr>
          </a:p>
        </p:txBody>
      </p:sp>
      <p:sp>
        <p:nvSpPr>
          <p:cNvPr id="7" name="正方形/長方形 6"/>
          <p:cNvSpPr/>
          <p:nvPr/>
        </p:nvSpPr>
        <p:spPr>
          <a:xfrm>
            <a:off x="13811777" y="9761495"/>
            <a:ext cx="6161787" cy="2065163"/>
          </a:xfrm>
          <a:prstGeom prst="rect">
            <a:avLst/>
          </a:prstGeom>
        </p:spPr>
        <p:txBody>
          <a:bodyPr wrap="square" lIns="254980" tIns="127490" rIns="254980" bIns="127490">
            <a:spAutoFit/>
          </a:bodyPr>
          <a:lstStyle/>
          <a:p>
            <a:pPr algn="ctr"/>
            <a:r>
              <a:rPr lang="ja-JP" altLang="en-US" sz="4500" dirty="0">
                <a:solidFill>
                  <a:schemeClr val="bg1"/>
                </a:solidFill>
                <a:latin typeface="HGP明朝B" panose="02020800000000000000" pitchFamily="18" charset="-128"/>
                <a:ea typeface="HGP明朝B" panose="02020800000000000000" pitchFamily="18" charset="-128"/>
              </a:rPr>
              <a:t>チケット</a:t>
            </a:r>
            <a:r>
              <a:rPr lang="en-US" altLang="ja-JP" sz="8400" dirty="0">
                <a:solidFill>
                  <a:schemeClr val="bg1"/>
                </a:solidFill>
                <a:latin typeface="HGP明朝B" panose="02020800000000000000" pitchFamily="18" charset="-128"/>
                <a:ea typeface="HGP明朝B" panose="02020800000000000000" pitchFamily="18" charset="-128"/>
              </a:rPr>
              <a:t>2,000</a:t>
            </a:r>
            <a:r>
              <a:rPr lang="ja-JP" altLang="en-US" sz="4500" dirty="0">
                <a:solidFill>
                  <a:schemeClr val="bg1"/>
                </a:solidFill>
                <a:latin typeface="HGP明朝B" panose="02020800000000000000" pitchFamily="18" charset="-128"/>
                <a:ea typeface="HGP明朝B" panose="02020800000000000000" pitchFamily="18" charset="-128"/>
              </a:rPr>
              <a:t>円</a:t>
            </a:r>
          </a:p>
          <a:p>
            <a:pPr algn="ctr"/>
            <a:r>
              <a:rPr lang="ja-JP" altLang="en-US" sz="3300" dirty="0">
                <a:solidFill>
                  <a:schemeClr val="bg1"/>
                </a:solidFill>
                <a:latin typeface="HGP明朝B" panose="02020800000000000000" pitchFamily="18" charset="-128"/>
                <a:ea typeface="HGP明朝B" panose="02020800000000000000" pitchFamily="18" charset="-128"/>
              </a:rPr>
              <a:t>（前売券</a:t>
            </a:r>
            <a:r>
              <a:rPr lang="en-US" altLang="ja-JP" sz="3300" dirty="0">
                <a:solidFill>
                  <a:schemeClr val="bg1"/>
                </a:solidFill>
                <a:latin typeface="HGP明朝B" panose="02020800000000000000" pitchFamily="18" charset="-128"/>
                <a:ea typeface="HGP明朝B" panose="02020800000000000000" pitchFamily="18" charset="-128"/>
              </a:rPr>
              <a:t>1,500</a:t>
            </a:r>
            <a:r>
              <a:rPr lang="ja-JP" altLang="en-US" sz="3300" dirty="0">
                <a:solidFill>
                  <a:schemeClr val="bg1"/>
                </a:solidFill>
                <a:latin typeface="HGP明朝B" panose="02020800000000000000" pitchFamily="18" charset="-128"/>
                <a:ea typeface="HGP明朝B" panose="02020800000000000000" pitchFamily="18" charset="-128"/>
              </a:rPr>
              <a:t>円）</a:t>
            </a:r>
          </a:p>
        </p:txBody>
      </p:sp>
      <p:sp>
        <p:nvSpPr>
          <p:cNvPr id="8" name="正方形/長方形 7"/>
          <p:cNvSpPr/>
          <p:nvPr/>
        </p:nvSpPr>
        <p:spPr>
          <a:xfrm>
            <a:off x="5385607" y="13930059"/>
            <a:ext cx="10796939" cy="1993456"/>
          </a:xfrm>
          <a:prstGeom prst="rect">
            <a:avLst/>
          </a:prstGeom>
        </p:spPr>
        <p:txBody>
          <a:bodyPr lIns="254980" tIns="127490" rIns="254980" bIns="127490">
            <a:spAutoFit/>
          </a:bodyPr>
          <a:lstStyle/>
          <a:p>
            <a:pPr algn="ctr"/>
            <a:r>
              <a:rPr lang="ja-JP" altLang="en-US" sz="6100" dirty="0">
                <a:solidFill>
                  <a:schemeClr val="bg1"/>
                </a:solidFill>
                <a:latin typeface="HGS明朝B" panose="02020800000000000000" pitchFamily="18" charset="-128"/>
                <a:ea typeface="HGS明朝B" panose="02020800000000000000" pitchFamily="18" charset="-128"/>
              </a:rPr>
              <a:t>於 豊洲大ホール</a:t>
            </a:r>
          </a:p>
          <a:p>
            <a:pPr algn="ctr">
              <a:lnSpc>
                <a:spcPts val="6135"/>
              </a:lnSpc>
            </a:pPr>
            <a:r>
              <a:rPr lang="ja-JP" altLang="en-US" sz="3300" dirty="0">
                <a:solidFill>
                  <a:schemeClr val="bg1"/>
                </a:solidFill>
                <a:latin typeface="HGS明朝B" panose="02020800000000000000" pitchFamily="18" charset="-128"/>
                <a:ea typeface="HGS明朝B" panose="02020800000000000000" pitchFamily="18" charset="-128"/>
              </a:rPr>
              <a:t>（東京都江東区豊洲</a:t>
            </a:r>
            <a:r>
              <a:rPr lang="en-US" altLang="ja-JP" sz="3300" dirty="0">
                <a:solidFill>
                  <a:schemeClr val="bg1"/>
                </a:solidFill>
                <a:latin typeface="HGS明朝B" panose="02020800000000000000" pitchFamily="18" charset="-128"/>
                <a:ea typeface="HGS明朝B" panose="02020800000000000000" pitchFamily="18" charset="-128"/>
              </a:rPr>
              <a:t>3-2-3</a:t>
            </a:r>
            <a:r>
              <a:rPr lang="ja-JP" altLang="en-US" sz="3300" dirty="0">
                <a:solidFill>
                  <a:schemeClr val="bg1"/>
                </a:solidFill>
                <a:latin typeface="HGS明朝B" panose="02020800000000000000" pitchFamily="18" charset="-128"/>
                <a:ea typeface="HGS明朝B" panose="02020800000000000000" pitchFamily="18" charset="-128"/>
              </a:rPr>
              <a:t>　豊洲ビル１</a:t>
            </a:r>
            <a:r>
              <a:rPr lang="en-US" altLang="ja-JP" sz="3300" dirty="0">
                <a:solidFill>
                  <a:schemeClr val="bg1"/>
                </a:solidFill>
                <a:latin typeface="HGS明朝B" panose="02020800000000000000" pitchFamily="18" charset="-128"/>
                <a:ea typeface="HGS明朝B" panose="02020800000000000000" pitchFamily="18" charset="-128"/>
              </a:rPr>
              <a:t>F </a:t>
            </a:r>
            <a:r>
              <a:rPr lang="ja-JP" altLang="en-US" sz="3300" dirty="0">
                <a:solidFill>
                  <a:schemeClr val="bg1"/>
                </a:solidFill>
                <a:latin typeface="HGS明朝B" panose="02020800000000000000" pitchFamily="18" charset="-128"/>
                <a:ea typeface="HGS明朝B" panose="02020800000000000000" pitchFamily="18" charset="-128"/>
              </a:rPr>
              <a:t>）</a:t>
            </a:r>
          </a:p>
        </p:txBody>
      </p:sp>
      <p:sp>
        <p:nvSpPr>
          <p:cNvPr id="9" name="正方形/長方形 8"/>
          <p:cNvSpPr/>
          <p:nvPr/>
        </p:nvSpPr>
        <p:spPr>
          <a:xfrm>
            <a:off x="5385607" y="17275206"/>
            <a:ext cx="10796939" cy="5693538"/>
          </a:xfrm>
          <a:prstGeom prst="rect">
            <a:avLst/>
          </a:prstGeom>
        </p:spPr>
        <p:txBody>
          <a:bodyPr lIns="254980" tIns="127490" rIns="254980" bIns="127490">
            <a:spAutoFit/>
          </a:bodyPr>
          <a:lstStyle/>
          <a:p>
            <a:pPr algn="ctr"/>
            <a:r>
              <a:rPr lang="en-US" altLang="ja-JP" sz="5000" dirty="0">
                <a:solidFill>
                  <a:schemeClr val="bg1"/>
                </a:solidFill>
                <a:latin typeface="HGS明朝B" panose="02020800000000000000" pitchFamily="18" charset="-128"/>
                <a:ea typeface="HGS明朝B" panose="02020800000000000000" pitchFamily="18" charset="-128"/>
              </a:rPr>
              <a:t>〜</a:t>
            </a:r>
            <a:r>
              <a:rPr lang="ja-JP" altLang="en-US" sz="5000" dirty="0">
                <a:solidFill>
                  <a:schemeClr val="bg1"/>
                </a:solidFill>
                <a:latin typeface="HGS明朝B" panose="02020800000000000000" pitchFamily="18" charset="-128"/>
                <a:ea typeface="HGS明朝B" panose="02020800000000000000" pitchFamily="18" charset="-128"/>
              </a:rPr>
              <a:t>プログラム</a:t>
            </a:r>
            <a:r>
              <a:rPr lang="en-US" altLang="ja-JP" sz="5000" dirty="0">
                <a:solidFill>
                  <a:schemeClr val="bg1"/>
                </a:solidFill>
                <a:latin typeface="HGS明朝B" panose="02020800000000000000" pitchFamily="18" charset="-128"/>
                <a:ea typeface="HGS明朝B" panose="02020800000000000000" pitchFamily="18" charset="-128"/>
              </a:rPr>
              <a:t>〜</a:t>
            </a:r>
          </a:p>
          <a:p>
            <a:pPr algn="ctr">
              <a:lnSpc>
                <a:spcPts val="13385"/>
              </a:lnSpc>
            </a:pPr>
            <a:r>
              <a:rPr lang="ja-JP" altLang="en-US" sz="5900" dirty="0">
                <a:solidFill>
                  <a:schemeClr val="bg1"/>
                </a:solidFill>
                <a:latin typeface="HGS明朝B" panose="02020800000000000000" pitchFamily="18" charset="-128"/>
                <a:ea typeface="HGS明朝B" panose="02020800000000000000" pitchFamily="18" charset="-128"/>
              </a:rPr>
              <a:t>ブラームス 交響曲第４番</a:t>
            </a:r>
          </a:p>
          <a:p>
            <a:pPr algn="ctr">
              <a:lnSpc>
                <a:spcPts val="11433"/>
              </a:lnSpc>
            </a:pPr>
            <a:r>
              <a:rPr lang="ja-JP" altLang="en-US" sz="5900" dirty="0">
                <a:solidFill>
                  <a:schemeClr val="bg1"/>
                </a:solidFill>
                <a:latin typeface="HGS明朝B" panose="02020800000000000000" pitchFamily="18" charset="-128"/>
                <a:ea typeface="HGS明朝B" panose="02020800000000000000" pitchFamily="18" charset="-128"/>
              </a:rPr>
              <a:t>ベートーベン 交響曲第５番</a:t>
            </a:r>
          </a:p>
          <a:p>
            <a:pPr algn="ctr">
              <a:lnSpc>
                <a:spcPts val="11433"/>
              </a:lnSpc>
            </a:pPr>
            <a:r>
              <a:rPr lang="ja-JP" altLang="en-US" sz="5900" dirty="0">
                <a:solidFill>
                  <a:schemeClr val="bg1"/>
                </a:solidFill>
                <a:latin typeface="HGS明朝B" panose="02020800000000000000" pitchFamily="18" charset="-128"/>
                <a:ea typeface="HGS明朝B" panose="02020800000000000000" pitchFamily="18" charset="-128"/>
              </a:rPr>
              <a:t>モーツアルト 交響曲第１番</a:t>
            </a:r>
          </a:p>
        </p:txBody>
      </p:sp>
      <p:sp>
        <p:nvSpPr>
          <p:cNvPr id="10" name="正方形/長方形 9"/>
          <p:cNvSpPr/>
          <p:nvPr/>
        </p:nvSpPr>
        <p:spPr>
          <a:xfrm>
            <a:off x="5385607" y="26677838"/>
            <a:ext cx="10796939" cy="2796574"/>
          </a:xfrm>
          <a:prstGeom prst="rect">
            <a:avLst/>
          </a:prstGeom>
        </p:spPr>
        <p:txBody>
          <a:bodyPr lIns="254980" tIns="127490" rIns="254980" bIns="127490">
            <a:spAutoFit/>
          </a:bodyPr>
          <a:lstStyle/>
          <a:p>
            <a:pPr algn="ctr"/>
            <a:r>
              <a:rPr lang="ja-JP" altLang="en-US" sz="39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お問い合わせ</a:t>
            </a:r>
            <a:endParaRPr lang="ja-JP" altLang="en-US" sz="4500" dirty="0">
              <a:latin typeface="HGSｺﾞｼｯｸM" panose="020B0600000000000000" pitchFamily="50" charset="-128"/>
              <a:ea typeface="HGSｺﾞｼｯｸM" panose="020B0600000000000000" pitchFamily="50" charset="-128"/>
            </a:endParaRPr>
          </a:p>
          <a:p>
            <a:pPr algn="ctr">
              <a:lnSpc>
                <a:spcPts val="8366"/>
              </a:lnSpc>
            </a:pPr>
            <a:r>
              <a:rPr lang="ja-JP" altLang="en-US" sz="4500" dirty="0">
                <a:latin typeface="HGS明朝B" panose="02020800000000000000" pitchFamily="18" charset="-128"/>
                <a:ea typeface="HGS明朝B" panose="02020800000000000000" pitchFamily="18" charset="-128"/>
              </a:rPr>
              <a:t>アスクルフィルハーモニー交響楽団</a:t>
            </a:r>
          </a:p>
          <a:p>
            <a:pPr algn="ctr">
              <a:lnSpc>
                <a:spcPts val="6692"/>
              </a:lnSpc>
            </a:pPr>
            <a:r>
              <a:rPr lang="en-US" altLang="ja-JP" sz="6700" dirty="0">
                <a:latin typeface="HGS明朝B" panose="02020800000000000000" pitchFamily="18" charset="-128"/>
                <a:ea typeface="HGS明朝B" panose="02020800000000000000" pitchFamily="18" charset="-128"/>
              </a:rPr>
              <a:t>03-1234-1111</a:t>
            </a:r>
            <a:endParaRPr lang="ja-JP" altLang="en-US" sz="4500" dirty="0">
              <a:latin typeface="HGS明朝B" panose="02020800000000000000" pitchFamily="18" charset="-128"/>
              <a:ea typeface="HGS明朝B" panose="02020800000000000000" pitchFamily="18" charset="-128"/>
            </a:endParaRPr>
          </a:p>
        </p:txBody>
      </p:sp>
      <p:sp>
        <p:nvSpPr>
          <p:cNvPr id="12" name="正方形/長方形 11"/>
          <p:cNvSpPr/>
          <p:nvPr/>
        </p:nvSpPr>
        <p:spPr>
          <a:xfrm>
            <a:off x="4590919" y="4023695"/>
            <a:ext cx="12386314" cy="1807018"/>
          </a:xfrm>
          <a:prstGeom prst="rect">
            <a:avLst/>
          </a:prstGeom>
        </p:spPr>
        <p:txBody>
          <a:bodyPr wrap="none" lIns="254980" tIns="127490" rIns="254980" bIns="127490">
            <a:spAutoFit/>
          </a:bodyPr>
          <a:lstStyle/>
          <a:p>
            <a:r>
              <a:rPr lang="ja-JP" altLang="en-US" sz="10000" dirty="0">
                <a:solidFill>
                  <a:schemeClr val="bg1"/>
                </a:solidFill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第</a:t>
            </a:r>
            <a:r>
              <a:rPr lang="en-US" altLang="ja-JP" sz="10000" dirty="0">
                <a:solidFill>
                  <a:schemeClr val="bg1"/>
                </a:solidFill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12</a:t>
            </a:r>
            <a:r>
              <a:rPr lang="ja-JP" altLang="en-US" sz="10000" dirty="0">
                <a:solidFill>
                  <a:schemeClr val="bg1"/>
                </a:solidFill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回　定期演奏会</a:t>
            </a:r>
          </a:p>
        </p:txBody>
      </p:sp>
    </p:spTree>
    <p:extLst>
      <p:ext uri="{BB962C8B-B14F-4D97-AF65-F5344CB8AC3E}">
        <p14:creationId xmlns:p14="http://schemas.microsoft.com/office/powerpoint/2010/main" val="7792900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1_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51</Template>
  <TotalTime>119</TotalTime>
  <Words>159</Words>
  <Application>Microsoft Office PowerPoint</Application>
  <PresentationFormat>ユーザー設定</PresentationFormat>
  <Paragraphs>36</Paragraphs>
  <Slides>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3" baseType="lpstr">
      <vt:lpstr>1_ガイド入りテンプレートサンプル20130531三木さん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赤星真人(d006033)</dc:creator>
  <cp:lastModifiedBy>aida</cp:lastModifiedBy>
  <cp:revision>15</cp:revision>
  <cp:lastPrinted>2013-10-11T08:12:09Z</cp:lastPrinted>
  <dcterms:created xsi:type="dcterms:W3CDTF">2013-08-07T01:16:52Z</dcterms:created>
  <dcterms:modified xsi:type="dcterms:W3CDTF">2014-06-23T06:09:29Z</dcterms:modified>
</cp:coreProperties>
</file>

<file path=docProps/thumbnail.jpeg>
</file>