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7163" cy="10909300"/>
  <p:notesSz cx="6794500" cy="9925050"/>
  <p:defaultTextStyle>
    <a:defPPr>
      <a:defRPr lang="ja-JP"/>
    </a:defPPr>
    <a:lvl1pPr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508934" indent="-344982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018438" indent="-690534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527941" indent="-1036085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037444" indent="-1381637" algn="l" defTabSz="1018438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819760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983712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147663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1311615" algn="l" defTabSz="327904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524" y="-276"/>
      </p:cViewPr>
      <p:guideLst>
        <p:guide orient="horz" pos="3436"/>
        <p:guide pos="24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2594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8934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438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7941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444" algn="l" defTabSz="1018438" rtl="0" fontAlgn="base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406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888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6370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850" algn="l" defTabSz="101896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287" y="1785389"/>
            <a:ext cx="6610589" cy="3798052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146" y="5729909"/>
            <a:ext cx="5832872" cy="2633888"/>
          </a:xfrm>
        </p:spPr>
        <p:txBody>
          <a:bodyPr/>
          <a:lstStyle>
            <a:lvl1pPr marL="0" indent="0" algn="ctr">
              <a:buNone/>
              <a:defRPr sz="2000"/>
            </a:lvl1pPr>
            <a:lvl2pPr marL="388740" indent="0" algn="ctr">
              <a:buNone/>
              <a:defRPr sz="1700"/>
            </a:lvl2pPr>
            <a:lvl3pPr marL="777480" indent="0" algn="ctr">
              <a:buNone/>
              <a:defRPr sz="1500"/>
            </a:lvl3pPr>
            <a:lvl4pPr marL="1166220" indent="0" algn="ctr">
              <a:buNone/>
              <a:defRPr sz="1400"/>
            </a:lvl4pPr>
            <a:lvl5pPr marL="1554961" indent="0" algn="ctr">
              <a:buNone/>
              <a:defRPr sz="1400"/>
            </a:lvl5pPr>
            <a:lvl6pPr marL="1943701" indent="0" algn="ctr">
              <a:buNone/>
              <a:defRPr sz="1400"/>
            </a:lvl6pPr>
            <a:lvl7pPr marL="2332441" indent="0" algn="ctr">
              <a:buNone/>
              <a:defRPr sz="1400"/>
            </a:lvl7pPr>
            <a:lvl8pPr marL="2721181" indent="0" algn="ctr">
              <a:buNone/>
              <a:defRPr sz="1400"/>
            </a:lvl8pPr>
            <a:lvl9pPr marL="3109920" indent="0" algn="ctr">
              <a:buNone/>
              <a:defRPr sz="14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5533" y="580820"/>
            <a:ext cx="1676950" cy="92451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80" y="580820"/>
            <a:ext cx="4933637" cy="92451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31" y="2719753"/>
            <a:ext cx="6707803" cy="4537965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31" y="7300649"/>
            <a:ext cx="6707803" cy="238640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887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4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66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4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37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24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1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09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81" y="2904095"/>
            <a:ext cx="3305294" cy="69218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7189" y="2904095"/>
            <a:ext cx="3305294" cy="692185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580821"/>
            <a:ext cx="6707803" cy="21086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694" y="2674294"/>
            <a:ext cx="3290104" cy="131063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740" indent="0">
              <a:buNone/>
              <a:defRPr sz="1700" b="1"/>
            </a:lvl2pPr>
            <a:lvl3pPr marL="777480" indent="0">
              <a:buNone/>
              <a:defRPr sz="1500" b="1"/>
            </a:lvl3pPr>
            <a:lvl4pPr marL="1166220" indent="0">
              <a:buNone/>
              <a:defRPr sz="1400" b="1"/>
            </a:lvl4pPr>
            <a:lvl5pPr marL="1554961" indent="0">
              <a:buNone/>
              <a:defRPr sz="1400" b="1"/>
            </a:lvl5pPr>
            <a:lvl6pPr marL="1943701" indent="0">
              <a:buNone/>
              <a:defRPr sz="1400" b="1"/>
            </a:lvl6pPr>
            <a:lvl7pPr marL="2332441" indent="0">
              <a:buNone/>
              <a:defRPr sz="1400" b="1"/>
            </a:lvl7pPr>
            <a:lvl8pPr marL="2721181" indent="0">
              <a:buNone/>
              <a:defRPr sz="1400" b="1"/>
            </a:lvl8pPr>
            <a:lvl9pPr marL="310992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694" y="3984925"/>
            <a:ext cx="3290104" cy="58612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7189" y="2674294"/>
            <a:ext cx="3306307" cy="131063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740" indent="0">
              <a:buNone/>
              <a:defRPr sz="1700" b="1"/>
            </a:lvl2pPr>
            <a:lvl3pPr marL="777480" indent="0">
              <a:buNone/>
              <a:defRPr sz="1500" b="1"/>
            </a:lvl3pPr>
            <a:lvl4pPr marL="1166220" indent="0">
              <a:buNone/>
              <a:defRPr sz="1400" b="1"/>
            </a:lvl4pPr>
            <a:lvl5pPr marL="1554961" indent="0">
              <a:buNone/>
              <a:defRPr sz="1400" b="1"/>
            </a:lvl5pPr>
            <a:lvl6pPr marL="1943701" indent="0">
              <a:buNone/>
              <a:defRPr sz="1400" b="1"/>
            </a:lvl6pPr>
            <a:lvl7pPr marL="2332441" indent="0">
              <a:buNone/>
              <a:defRPr sz="1400" b="1"/>
            </a:lvl7pPr>
            <a:lvl8pPr marL="2721181" indent="0">
              <a:buNone/>
              <a:defRPr sz="1400" b="1"/>
            </a:lvl8pPr>
            <a:lvl9pPr marL="310992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7189" y="3984925"/>
            <a:ext cx="3306307" cy="58612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727287"/>
            <a:ext cx="2508337" cy="254550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6308" y="1570740"/>
            <a:ext cx="3937189" cy="7752674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694" y="3272790"/>
            <a:ext cx="2508337" cy="6063248"/>
          </a:xfrm>
        </p:spPr>
        <p:txBody>
          <a:bodyPr/>
          <a:lstStyle>
            <a:lvl1pPr marL="0" indent="0">
              <a:buNone/>
              <a:defRPr sz="1400"/>
            </a:lvl1pPr>
            <a:lvl2pPr marL="388740" indent="0">
              <a:buNone/>
              <a:defRPr sz="1200"/>
            </a:lvl2pPr>
            <a:lvl3pPr marL="777480" indent="0">
              <a:buNone/>
              <a:defRPr sz="1000"/>
            </a:lvl3pPr>
            <a:lvl4pPr marL="1166220" indent="0">
              <a:buNone/>
              <a:defRPr sz="900"/>
            </a:lvl4pPr>
            <a:lvl5pPr marL="1554961" indent="0">
              <a:buNone/>
              <a:defRPr sz="900"/>
            </a:lvl5pPr>
            <a:lvl6pPr marL="1943701" indent="0">
              <a:buNone/>
              <a:defRPr sz="900"/>
            </a:lvl6pPr>
            <a:lvl7pPr marL="2332441" indent="0">
              <a:buNone/>
              <a:defRPr sz="900"/>
            </a:lvl7pPr>
            <a:lvl8pPr marL="2721181" indent="0">
              <a:buNone/>
              <a:defRPr sz="900"/>
            </a:lvl8pPr>
            <a:lvl9pPr marL="310992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694" y="727287"/>
            <a:ext cx="2508337" cy="254550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6308" y="1570740"/>
            <a:ext cx="3937189" cy="7752674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8740" indent="0">
              <a:buNone/>
              <a:defRPr sz="2400"/>
            </a:lvl2pPr>
            <a:lvl3pPr marL="777480" indent="0">
              <a:buNone/>
              <a:defRPr sz="2000"/>
            </a:lvl3pPr>
            <a:lvl4pPr marL="1166220" indent="0">
              <a:buNone/>
              <a:defRPr sz="1700"/>
            </a:lvl4pPr>
            <a:lvl5pPr marL="1554961" indent="0">
              <a:buNone/>
              <a:defRPr sz="1700"/>
            </a:lvl5pPr>
            <a:lvl6pPr marL="1943701" indent="0">
              <a:buNone/>
              <a:defRPr sz="1700"/>
            </a:lvl6pPr>
            <a:lvl7pPr marL="2332441" indent="0">
              <a:buNone/>
              <a:defRPr sz="1700"/>
            </a:lvl7pPr>
            <a:lvl8pPr marL="2721181" indent="0">
              <a:buNone/>
              <a:defRPr sz="1700"/>
            </a:lvl8pPr>
            <a:lvl9pPr marL="3109920" indent="0">
              <a:buNone/>
              <a:defRPr sz="1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694" y="3272790"/>
            <a:ext cx="2508337" cy="6063248"/>
          </a:xfrm>
        </p:spPr>
        <p:txBody>
          <a:bodyPr/>
          <a:lstStyle>
            <a:lvl1pPr marL="0" indent="0">
              <a:buNone/>
              <a:defRPr sz="1400"/>
            </a:lvl1pPr>
            <a:lvl2pPr marL="388740" indent="0">
              <a:buNone/>
              <a:defRPr sz="1200"/>
            </a:lvl2pPr>
            <a:lvl3pPr marL="777480" indent="0">
              <a:buNone/>
              <a:defRPr sz="1000"/>
            </a:lvl3pPr>
            <a:lvl4pPr marL="1166220" indent="0">
              <a:buNone/>
              <a:defRPr sz="900"/>
            </a:lvl4pPr>
            <a:lvl5pPr marL="1554961" indent="0">
              <a:buNone/>
              <a:defRPr sz="900"/>
            </a:lvl5pPr>
            <a:lvl6pPr marL="1943701" indent="0">
              <a:buNone/>
              <a:defRPr sz="900"/>
            </a:lvl6pPr>
            <a:lvl7pPr marL="2332441" indent="0">
              <a:buNone/>
              <a:defRPr sz="900"/>
            </a:lvl7pPr>
            <a:lvl8pPr marL="2721181" indent="0">
              <a:buNone/>
              <a:defRPr sz="900"/>
            </a:lvl8pPr>
            <a:lvl9pPr marL="310992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937" y="580959"/>
            <a:ext cx="6707289" cy="210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937" y="2904225"/>
            <a:ext cx="6707289" cy="692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37" y="10111405"/>
            <a:ext cx="1749405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 defTabSz="1018962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6386" y="10111405"/>
            <a:ext cx="2624392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 defTabSz="1018962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2822" y="10111405"/>
            <a:ext cx="1749404" cy="580958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 defTabSz="1018962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2pPr>
      <a:lvl3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3pPr>
      <a:lvl4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4pPr>
      <a:lvl5pPr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5pPr>
      <a:lvl6pPr marL="163952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6pPr>
      <a:lvl7pPr marL="327904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7pPr>
      <a:lvl8pPr marL="491856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8pPr>
      <a:lvl9pPr marL="655808" algn="l" defTabSz="77706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194124" indent="-194124" algn="l" defTabSz="777064" rtl="0" fontAlgn="base">
        <a:lnSpc>
          <a:spcPct val="90000"/>
        </a:lnSpc>
        <a:spcBef>
          <a:spcPts val="852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82940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757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73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20" indent="-194124" algn="l" defTabSz="777064" rtl="0" fontAlgn="base">
        <a:lnSpc>
          <a:spcPct val="90000"/>
        </a:lnSpc>
        <a:spcBef>
          <a:spcPts val="426"/>
        </a:spcBef>
        <a:spcAft>
          <a:spcPct val="0"/>
        </a:spcAft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070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81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91555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304291" indent="-194371" algn="l" defTabSz="77748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874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748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622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96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370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244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1181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920" algn="l" defTabSz="77748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34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35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"/>
            <a:ext cx="7777163" cy="10906923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373052" y="2973522"/>
            <a:ext cx="1710762" cy="216355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1498786" y="348479"/>
            <a:ext cx="1561718" cy="146941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731031" y="347787"/>
            <a:ext cx="1684841" cy="146941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18413" y="6341517"/>
            <a:ext cx="1620040" cy="20734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73052" y="9618701"/>
            <a:ext cx="1710762" cy="9993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862665" y="9557308"/>
            <a:ext cx="1202718" cy="104314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6185838" y="9557308"/>
            <a:ext cx="1202718" cy="104314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5706166" y="8146342"/>
            <a:ext cx="1684841" cy="9993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693205" y="5495802"/>
            <a:ext cx="1710762" cy="185447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693205" y="2679761"/>
            <a:ext cx="1710762" cy="18802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790" tIns="16395" rIns="32790" bIns="16395"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50270" y="312133"/>
            <a:ext cx="1100614" cy="67528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クイズ王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決定戦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509729" y="311384"/>
            <a:ext cx="2245037" cy="996414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在校生出身地による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Ｂ級グルメ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グランプリ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4553" y="2253105"/>
            <a:ext cx="1748138" cy="67528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オーケストラ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コンサート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440416" y="2300543"/>
            <a:ext cx="1919162" cy="666111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r>
              <a:rPr lang="ja-JP" altLang="en-US" sz="4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4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4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459224" y="2271936"/>
            <a:ext cx="927995" cy="4948684"/>
          </a:xfrm>
          <a:prstGeom prst="rect">
            <a:avLst/>
          </a:prstGeom>
        </p:spPr>
        <p:txBody>
          <a:bodyPr vert="eaVert" wrap="square" lIns="32790" tIns="16395" rIns="32790" bIns="16395">
            <a:spAutoFit/>
          </a:bodyPr>
          <a:lstStyle/>
          <a:p>
            <a:r>
              <a:rPr lang="ja-JP" altLang="en-US" sz="5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アスクル学園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699181" y="2243095"/>
            <a:ext cx="1651380" cy="354158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お笑いライヴ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27138" y="5557043"/>
            <a:ext cx="1499445" cy="67528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美術部</a:t>
            </a:r>
            <a:r>
              <a:rPr lang="en-US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OB</a:t>
            </a: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展覧会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442183" y="8278503"/>
            <a:ext cx="2945036" cy="776904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941"/>
              </a:lnSpc>
            </a:pPr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日（土）</a:t>
            </a:r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</a:t>
            </a:r>
          </a:p>
          <a:p>
            <a:pPr>
              <a:lnSpc>
                <a:spcPts val="2941"/>
              </a:lnSpc>
            </a:pP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　</a:t>
            </a:r>
            <a:r>
              <a:rPr lang="ja-JP" altLang="en-US" sz="2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2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日（祝）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672880" y="5052761"/>
            <a:ext cx="2057040" cy="354158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チャリティバザー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649865" y="7755482"/>
            <a:ext cx="1884976" cy="354158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環境シンポジウム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27138" y="8900821"/>
            <a:ext cx="1745553" cy="67528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研究生による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公開実験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485575" y="9503415"/>
            <a:ext cx="2354768" cy="675286"/>
          </a:xfrm>
          <a:prstGeom prst="rect">
            <a:avLst/>
          </a:prstGeom>
        </p:spPr>
        <p:txBody>
          <a:bodyPr wrap="square" lIns="32790" tIns="16395" rIns="32790" bIns="16395">
            <a:spAutoFit/>
          </a:bodyPr>
          <a:lstStyle/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広告研究会の</a:t>
            </a:r>
          </a:p>
          <a:p>
            <a:pPr>
              <a:lnSpc>
                <a:spcPts val="251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「チラシの作り方教室」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80" y="3067987"/>
            <a:ext cx="1825837" cy="5222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195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2014-06-23T00:55:13Z</dcterms:modified>
</cp:coreProperties>
</file>