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374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2594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00000" cy="3049053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972948" y="872538"/>
            <a:ext cx="3057185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クイズ王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決定戦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9749006" y="870443"/>
            <a:ext cx="6236061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在校生出身地による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Ｂ級グルメ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グランプリ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01513" y="6298333"/>
            <a:ext cx="4855820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オーケストラ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コンサート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778765" y="6430941"/>
            <a:ext cx="533087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1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1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2378806" y="6350975"/>
            <a:ext cx="2585323" cy="1383355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5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アスクル学園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5830669" y="6270349"/>
            <a:ext cx="4587054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お笑いライヴ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908695" y="15534168"/>
            <a:ext cx="4165023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美術部</a:t>
            </a:r>
            <a:r>
              <a:rPr lang="en-US" altLang="ja-JP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OB</a:t>
            </a: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展覧会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783675" y="23141741"/>
            <a:ext cx="7846726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200"/>
              </a:lnSpc>
            </a:pPr>
            <a:r>
              <a:rPr lang="en-US" altLang="ja-JP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日（土）</a:t>
            </a:r>
            <a:r>
              <a:rPr lang="en-US" altLang="ja-JP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</a:t>
            </a:r>
          </a:p>
          <a:p>
            <a:pPr>
              <a:lnSpc>
                <a:spcPts val="8200"/>
              </a:lnSpc>
            </a:pP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　　</a:t>
            </a:r>
            <a:r>
              <a:rPr lang="en-US" altLang="ja-JP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日（祝）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757612" y="14124495"/>
            <a:ext cx="571386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チャリティバザー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5693685" y="21679685"/>
            <a:ext cx="5235915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環境シンポジウム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08695" y="24881368"/>
            <a:ext cx="4848638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研究生による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公開実験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904206" y="26565862"/>
            <a:ext cx="6540861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広告研究会の</a:t>
            </a:r>
          </a:p>
          <a:p>
            <a:pPr>
              <a:lnSpc>
                <a:spcPts val="7000"/>
              </a:lnSpc>
            </a:pPr>
            <a:r>
              <a:rPr lang="ja-JP" altLang="en-US" sz="5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「チラシの作り方教室」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219" y="8576255"/>
            <a:ext cx="5071644" cy="14599353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965677" y="8312189"/>
            <a:ext cx="4752000" cy="604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163192" y="974139"/>
            <a:ext cx="4338000" cy="410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15919140" y="972203"/>
            <a:ext cx="4680000" cy="410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1092709" y="17727086"/>
            <a:ext cx="4500000" cy="57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964153" y="26888134"/>
            <a:ext cx="4752000" cy="279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4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4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13507073" y="26752016"/>
            <a:ext cx="3340800" cy="29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3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17182461" y="26752016"/>
            <a:ext cx="3340800" cy="29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3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15955716" y="22772299"/>
            <a:ext cx="4680000" cy="279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4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4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15920664" y="15362974"/>
            <a:ext cx="4752000" cy="5184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15919140" y="7491008"/>
            <a:ext cx="4752000" cy="525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195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2014-06-19T09:52:58Z</dcterms:modified>
</cp:coreProperties>
</file>