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" y="1509"/>
            <a:ext cx="7776650" cy="1090620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66" y="4958165"/>
            <a:ext cx="2221997" cy="222199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241469" y="5195515"/>
            <a:ext cx="19134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2800" b="1" dirty="0">
                <a:solidFill>
                  <a:srgbClr val="00A0E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>
              <a:lnSpc>
                <a:spcPts val="3000"/>
              </a:lnSpc>
            </a:pPr>
            <a:r>
              <a:rPr lang="en-US" altLang="ja-JP" sz="2800" b="1" dirty="0">
                <a:solidFill>
                  <a:srgbClr val="00A0E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01.04.SAT</a:t>
            </a:r>
            <a:endParaRPr lang="ja-JP" altLang="en-US" sz="2800" b="1" dirty="0">
              <a:solidFill>
                <a:srgbClr val="00A0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259984" y="6273848"/>
            <a:ext cx="1876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00A0E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01.12.SAT</a:t>
            </a:r>
            <a:endParaRPr lang="ja-JP" altLang="en-US" sz="2800" b="1" dirty="0">
              <a:solidFill>
                <a:srgbClr val="00A0E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374670" y="9634758"/>
            <a:ext cx="4824248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fr-FR" altLang="ja-JP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BOUTIQUE ASKUL</a:t>
            </a:r>
          </a:p>
          <a:p>
            <a:pPr algn="ctr">
              <a:lnSpc>
                <a:spcPts val="1800"/>
              </a:lnSpc>
            </a:pPr>
            <a:r>
              <a:rPr lang="fr-FR" altLang="ja-JP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: 03-1234-1111  FAX : 03-1234-1112</a:t>
            </a:r>
          </a:p>
          <a:p>
            <a:pPr algn="ctr">
              <a:lnSpc>
                <a:spcPts val="1800"/>
              </a:lnSpc>
            </a:pPr>
            <a:r>
              <a:rPr lang="fr-FR" altLang="ja-JP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〒135-0061</a:t>
            </a:r>
            <a:r>
              <a:rPr lang="ja-JP" altLang="fr-FR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fr-FR" altLang="ja-JP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pPr algn="ctr">
              <a:lnSpc>
                <a:spcPts val="1800"/>
              </a:lnSpc>
            </a:pPr>
            <a:r>
              <a:rPr lang="fr-FR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30" y="5831996"/>
            <a:ext cx="4437897" cy="103632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00" y="7213950"/>
            <a:ext cx="6766574" cy="198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116</TotalTime>
  <Words>129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14</cp:revision>
  <cp:lastPrinted>2013-10-11T08:12:09Z</cp:lastPrinted>
  <dcterms:created xsi:type="dcterms:W3CDTF">2013-08-07T01:16:52Z</dcterms:created>
  <dcterms:modified xsi:type="dcterms:W3CDTF">2014-06-10T07:32:02Z</dcterms:modified>
</cp:coreProperties>
</file>