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34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3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" y="4219"/>
            <a:ext cx="21605687" cy="3049165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618" y="13862080"/>
            <a:ext cx="6173323" cy="621227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4562254" y="14525664"/>
            <a:ext cx="5316074" cy="2409355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8366"/>
              </a:lnSpc>
            </a:pPr>
            <a:r>
              <a:rPr lang="en-US" altLang="ja-JP" sz="7800" b="1" dirty="0">
                <a:solidFill>
                  <a:srgbClr val="00A0E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>
              <a:lnSpc>
                <a:spcPts val="8366"/>
              </a:lnSpc>
            </a:pPr>
            <a:r>
              <a:rPr lang="en-US" altLang="ja-JP" sz="7800" b="1" dirty="0">
                <a:solidFill>
                  <a:srgbClr val="00A0E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01.04.SAT</a:t>
            </a:r>
            <a:endParaRPr lang="ja-JP" altLang="en-US" sz="7800" b="1" dirty="0">
              <a:solidFill>
                <a:srgbClr val="00A0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613692" y="17540476"/>
            <a:ext cx="5213192" cy="146282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en-US" altLang="ja-JP" sz="7800" b="1" dirty="0">
                <a:solidFill>
                  <a:srgbClr val="00A0E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01.12.SAT</a:t>
            </a:r>
            <a:endParaRPr lang="ja-JP" altLang="en-US" sz="7800" b="1" dirty="0">
              <a:solidFill>
                <a:srgbClr val="00A0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819214" y="26936938"/>
            <a:ext cx="13403097" cy="3198134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7808"/>
              </a:lnSpc>
            </a:pPr>
            <a:r>
              <a:rPr lang="fr-FR" altLang="ja-JP" sz="8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BOUTIQUE ASKUL</a:t>
            </a:r>
          </a:p>
          <a:p>
            <a:pPr algn="ctr">
              <a:lnSpc>
                <a:spcPts val="5019"/>
              </a:lnSpc>
            </a:pPr>
            <a:r>
              <a:rPr lang="fr-FR" altLang="ja-JP" sz="5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: 03-1234-1111  FAX : 03-1234-1112</a:t>
            </a:r>
          </a:p>
          <a:p>
            <a:pPr algn="ctr">
              <a:lnSpc>
                <a:spcPts val="5019"/>
              </a:lnSpc>
            </a:pPr>
            <a:r>
              <a:rPr lang="fr-FR" altLang="ja-JP" sz="4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〒135-0061</a:t>
            </a:r>
            <a:r>
              <a:rPr lang="ja-JP" altLang="fr-FR" sz="4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fr-FR" altLang="ja-JP" sz="4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pPr algn="ctr">
              <a:lnSpc>
                <a:spcPts val="5019"/>
              </a:lnSpc>
            </a:pPr>
            <a:r>
              <a:rPr lang="fr-FR" altLang="ja-JP" sz="4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45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240" y="16305143"/>
            <a:ext cx="12329706" cy="289735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641" y="20168821"/>
            <a:ext cx="18799416" cy="553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118</TotalTime>
  <Words>129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15</cp:revision>
  <cp:lastPrinted>2013-10-11T08:12:09Z</cp:lastPrinted>
  <dcterms:created xsi:type="dcterms:W3CDTF">2013-08-07T01:16:52Z</dcterms:created>
  <dcterms:modified xsi:type="dcterms:W3CDTF">2014-06-23T00:58:56Z</dcterms:modified>
</cp:coreProperties>
</file>