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00F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4" y="3031"/>
            <a:ext cx="7775575" cy="1090164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461" y="4935830"/>
            <a:ext cx="2221997" cy="222199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092462" y="5173180"/>
            <a:ext cx="22445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ja-JP" sz="2800" b="1" dirty="0">
                <a:solidFill>
                  <a:srgbClr val="DC00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  <a:p>
            <a:pPr algn="ctr">
              <a:lnSpc>
                <a:spcPts val="3000"/>
              </a:lnSpc>
            </a:pPr>
            <a:r>
              <a:rPr lang="en-US" altLang="ja-JP" sz="2800" b="1" dirty="0">
                <a:solidFill>
                  <a:srgbClr val="DC00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10.04.SAT</a:t>
            </a:r>
            <a:endParaRPr lang="ja-JP" altLang="en-US" sz="2800" b="1" dirty="0">
              <a:solidFill>
                <a:srgbClr val="DC00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276527" y="6277509"/>
            <a:ext cx="18764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DC00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10.31.SAT</a:t>
            </a:r>
            <a:endParaRPr lang="ja-JP" altLang="en-US" sz="2800" b="1" dirty="0">
              <a:solidFill>
                <a:srgbClr val="DC00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291552" y="9622880"/>
            <a:ext cx="5085505" cy="1143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fr-FR" altLang="ja-JP" sz="32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BOUTIQUE ASKUL</a:t>
            </a:r>
          </a:p>
          <a:p>
            <a:pPr algn="ctr">
              <a:lnSpc>
                <a:spcPts val="1800"/>
              </a:lnSpc>
            </a:pPr>
            <a:r>
              <a:rPr lang="fr-FR" altLang="ja-JP" sz="18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 </a:t>
            </a:r>
            <a:r>
              <a:rPr lang="fr-FR" altLang="ja-JP" sz="1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: 03-1234-1111  FAX : 03-1234-1112</a:t>
            </a:r>
          </a:p>
          <a:p>
            <a:pPr algn="ctr">
              <a:lnSpc>
                <a:spcPts val="1800"/>
              </a:lnSpc>
            </a:pPr>
            <a:r>
              <a:rPr lang="fr-FR" altLang="ja-JP" sz="1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〒135-0061</a:t>
            </a:r>
            <a:r>
              <a:rPr lang="ja-JP" altLang="fr-FR" sz="1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fr-FR" altLang="ja-JP" sz="1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</a:p>
          <a:p>
            <a:pPr algn="ctr">
              <a:lnSpc>
                <a:spcPts val="1800"/>
              </a:lnSpc>
            </a:pPr>
            <a:r>
              <a:rPr lang="fr-FR" altLang="ja-JP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  <a:endParaRPr lang="ja-JP" altLang="en-US" sz="1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00" y="5920201"/>
            <a:ext cx="4498857" cy="93269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00" y="7202074"/>
            <a:ext cx="6766574" cy="198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113</TotalTime>
  <Words>129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13</cp:revision>
  <cp:lastPrinted>2013-10-11T08:12:09Z</cp:lastPrinted>
  <dcterms:created xsi:type="dcterms:W3CDTF">2013-08-07T01:16:52Z</dcterms:created>
  <dcterms:modified xsi:type="dcterms:W3CDTF">2014-06-10T07:43:17Z</dcterms:modified>
</cp:coreProperties>
</file>