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0F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1" y="8476"/>
            <a:ext cx="21602700" cy="3047892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8268" y="13799636"/>
            <a:ext cx="6173323" cy="621227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4148269" y="14463220"/>
            <a:ext cx="6235954" cy="2409355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>
              <a:lnSpc>
                <a:spcPts val="8366"/>
              </a:lnSpc>
            </a:pPr>
            <a:r>
              <a:rPr lang="en-US" altLang="ja-JP" sz="7800" b="1" dirty="0">
                <a:solidFill>
                  <a:srgbClr val="DC00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  <a:p>
            <a:pPr algn="ctr">
              <a:lnSpc>
                <a:spcPts val="8366"/>
              </a:lnSpc>
            </a:pPr>
            <a:r>
              <a:rPr lang="en-US" altLang="ja-JP" sz="7800" b="1" dirty="0">
                <a:solidFill>
                  <a:srgbClr val="DC00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10.04.SAT</a:t>
            </a:r>
            <a:endParaRPr lang="ja-JP" altLang="en-US" sz="7800" b="1" dirty="0">
              <a:solidFill>
                <a:srgbClr val="DC00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659654" y="17550712"/>
            <a:ext cx="5213189" cy="146282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en-US" altLang="ja-JP" sz="7800" b="1" dirty="0">
                <a:solidFill>
                  <a:srgbClr val="DC00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10.31.SAT</a:t>
            </a:r>
            <a:endParaRPr lang="ja-JP" altLang="en-US" sz="7800" b="1" dirty="0">
              <a:solidFill>
                <a:srgbClr val="DC00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588290" y="26903729"/>
            <a:ext cx="14128941" cy="3198134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>
              <a:lnSpc>
                <a:spcPts val="7808"/>
              </a:lnSpc>
            </a:pPr>
            <a:r>
              <a:rPr lang="fr-FR" altLang="ja-JP" sz="89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BOUTIQUE ASKUL</a:t>
            </a:r>
          </a:p>
          <a:p>
            <a:pPr algn="ctr">
              <a:lnSpc>
                <a:spcPts val="5019"/>
              </a:lnSpc>
            </a:pPr>
            <a:r>
              <a:rPr lang="fr-FR" altLang="ja-JP" sz="5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 </a:t>
            </a:r>
            <a:r>
              <a:rPr lang="fr-FR" altLang="ja-JP" sz="5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: 03-1234-1111  FAX : 03-1234-1112</a:t>
            </a:r>
          </a:p>
          <a:p>
            <a:pPr algn="ctr">
              <a:lnSpc>
                <a:spcPts val="5019"/>
              </a:lnSpc>
            </a:pPr>
            <a:r>
              <a:rPr lang="fr-FR" altLang="ja-JP" sz="4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〒135-0061</a:t>
            </a:r>
            <a:r>
              <a:rPr lang="ja-JP" altLang="fr-FR" sz="4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fr-FR" altLang="ja-JP" sz="4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</a:p>
          <a:p>
            <a:pPr algn="ctr">
              <a:lnSpc>
                <a:spcPts val="5019"/>
              </a:lnSpc>
            </a:pPr>
            <a:r>
              <a:rPr lang="fr-FR" altLang="ja-JP" sz="4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45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542" y="16551748"/>
            <a:ext cx="12499070" cy="260762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641" y="20135618"/>
            <a:ext cx="18799416" cy="553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113</TotalTime>
  <Words>129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14</cp:revision>
  <cp:lastPrinted>2013-10-11T08:12:09Z</cp:lastPrinted>
  <dcterms:created xsi:type="dcterms:W3CDTF">2013-08-07T01:16:52Z</dcterms:created>
  <dcterms:modified xsi:type="dcterms:W3CDTF">2014-06-23T01:00:40Z</dcterms:modified>
</cp:coreProperties>
</file>