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46" y="-27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図 10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7"/>
            <a:ext cx="7779262" cy="109025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263843" y="422828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家族で祝うひな祭り！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129647" y="1786431"/>
            <a:ext cx="3546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ご予約</a:t>
            </a:r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受付中！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04911" y="5550190"/>
            <a:ext cx="2377574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ひなまつり苺ケーキ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73408" y="5574442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ひなまつりチョコレートケーキ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85111" y="5876869"/>
            <a:ext cx="3058857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＊＊＊＊＊＊＊＊＊＊＊＊＊なケーキです。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サイズは以下からお選びいただけます。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77025" y="6428407"/>
            <a:ext cx="194310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2,300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3,000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3,700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7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4,200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41115" y="8552517"/>
            <a:ext cx="24545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アスクル洋菓子店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49520" y="8993258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営業時間：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00〜23</a:t>
            </a:r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zh-TW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（年中無休）</a:t>
            </a:r>
            <a:endParaRPr lang="ja-JP" altLang="en-US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49520" y="9619814"/>
            <a:ext cx="33237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住所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 〒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</a:p>
          <a:p>
            <a:pPr>
              <a:lnSpc>
                <a:spcPts val="1800"/>
              </a:lnSpc>
            </a:pP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http://www.askult.com/</a:t>
            </a:r>
            <a:endParaRPr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109323" y="9133740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ご予約について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110005" y="9412885"/>
            <a:ext cx="2033963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お渡しの</a:t>
            </a:r>
            <a:r>
              <a:rPr lang="en-US" altLang="ja-JP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</a:t>
            </a:r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週間前までに</a:t>
            </a:r>
          </a:p>
          <a:p>
            <a:pPr>
              <a:lnSpc>
                <a:spcPts val="1700"/>
              </a:lnSpc>
            </a:pPr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お申し付けください。</a:t>
            </a:r>
          </a:p>
          <a:p>
            <a:pPr>
              <a:lnSpc>
                <a:spcPts val="1700"/>
              </a:lnSpc>
            </a:pPr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名入れサービスします。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749520" y="9335615"/>
            <a:ext cx="20008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en-US" altLang="ja-JP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51669" y="5876869"/>
            <a:ext cx="3058857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＊＊＊＊＊＊＊＊＊＊＊＊＊なケーキです。</a:t>
            </a:r>
          </a:p>
          <a:p>
            <a:pPr>
              <a:lnSpc>
                <a:spcPts val="1700"/>
              </a:lnSpc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サイズは以下からお選びいただけます。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713984" y="6428407"/>
            <a:ext cx="194310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2,300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3,000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3,700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7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号　</a:t>
            </a:r>
            <a:r>
              <a:rPr lang="en-US" altLang="zh-CN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4,200</a:t>
            </a:r>
            <a:r>
              <a:rPr lang="zh-CN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566537" y="909306"/>
            <a:ext cx="467307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おひな様ケーキ</a:t>
            </a:r>
            <a:endParaRPr lang="ja-JP" altLang="en-US" sz="5000" dirty="0">
              <a:solidFill>
                <a:schemeClr val="bg1"/>
              </a:solidFill>
              <a:latin typeface="HG創英ﾌﾟﾚｾﾞﾝｽEB" panose="02020809000000000000" pitchFamily="17" charset="-128"/>
              <a:ea typeface="HG創英ﾌﾟﾚｾﾞﾝｽEB" panose="02020809000000000000" pitchFamily="17" charset="-128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863" y="1919412"/>
            <a:ext cx="332233" cy="356617"/>
          </a:xfrm>
          <a:prstGeom prst="rect">
            <a:avLst/>
          </a:prstGeom>
        </p:spPr>
      </p:pic>
      <p:pic>
        <p:nvPicPr>
          <p:cNvPr id="1027" name="図 10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94" y="825087"/>
            <a:ext cx="929642" cy="1005842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97" y="1931287"/>
            <a:ext cx="332233" cy="356617"/>
          </a:xfrm>
          <a:prstGeom prst="rect">
            <a:avLst/>
          </a:prstGeom>
        </p:spPr>
      </p:pic>
      <p:cxnSp>
        <p:nvCxnSpPr>
          <p:cNvPr id="1029" name="直線コネクタ 1028"/>
          <p:cNvCxnSpPr/>
          <p:nvPr/>
        </p:nvCxnSpPr>
        <p:spPr>
          <a:xfrm>
            <a:off x="5254173" y="9418740"/>
            <a:ext cx="1656000" cy="0"/>
          </a:xfrm>
          <a:prstGeom prst="line">
            <a:avLst/>
          </a:prstGeom>
          <a:ln w="28800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図 10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945" y="212266"/>
            <a:ext cx="1667259" cy="1283211"/>
          </a:xfrm>
          <a:prstGeom prst="rect">
            <a:avLst/>
          </a:prstGeom>
        </p:spPr>
      </p:pic>
      <p:pic>
        <p:nvPicPr>
          <p:cNvPr id="1032" name="図 10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94" y="212266"/>
            <a:ext cx="1776988" cy="1368555"/>
          </a:xfrm>
          <a:prstGeom prst="rect">
            <a:avLst/>
          </a:prstGeom>
        </p:spPr>
      </p:pic>
      <p:sp>
        <p:nvSpPr>
          <p:cNvPr id="1033" name="正方形/長方形 1032"/>
          <p:cNvSpPr/>
          <p:nvPr/>
        </p:nvSpPr>
        <p:spPr>
          <a:xfrm>
            <a:off x="624288" y="3447984"/>
            <a:ext cx="2883600" cy="2019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172199" y="3447984"/>
            <a:ext cx="2883600" cy="2019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134</TotalTime>
  <Words>228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2014-06-10T08:15:59Z</dcterms:modified>
</cp:coreProperties>
</file>